
<file path=[Content_Types].xml><?xml version="1.0" encoding="utf-8"?>
<Types xmlns="http://schemas.openxmlformats.org/package/2006/content-types">
  <Default Extension="png" ContentType="image/png"/>
  <Default Extension="mov" ContentType="video/quicktime"/>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embedTrueTypeFonts="1" autoCompressPictures="0">
  <p:sldMasterIdLst>
    <p:sldMasterId id="2147483659" r:id="rId1"/>
  </p:sldMasterIdLst>
  <p:notesMasterIdLst>
    <p:notesMasterId r:id="rId34"/>
  </p:notesMasterIdLst>
  <p:sldIdLst>
    <p:sldId id="256" r:id="rId2"/>
    <p:sldId id="261" r:id="rId3"/>
    <p:sldId id="266" r:id="rId4"/>
    <p:sldId id="289" r:id="rId5"/>
    <p:sldId id="287" r:id="rId6"/>
    <p:sldId id="288" r:id="rId7"/>
    <p:sldId id="294" r:id="rId8"/>
    <p:sldId id="295" r:id="rId9"/>
    <p:sldId id="296" r:id="rId10"/>
    <p:sldId id="259" r:id="rId11"/>
    <p:sldId id="290" r:id="rId12"/>
    <p:sldId id="262" r:id="rId13"/>
    <p:sldId id="291" r:id="rId14"/>
    <p:sldId id="260" r:id="rId15"/>
    <p:sldId id="292" r:id="rId16"/>
    <p:sldId id="293" r:id="rId17"/>
    <p:sldId id="297" r:id="rId18"/>
    <p:sldId id="285" r:id="rId19"/>
    <p:sldId id="284" r:id="rId20"/>
    <p:sldId id="298" r:id="rId21"/>
    <p:sldId id="286" r:id="rId22"/>
    <p:sldId id="299" r:id="rId23"/>
    <p:sldId id="265" r:id="rId24"/>
    <p:sldId id="258" r:id="rId25"/>
    <p:sldId id="300" r:id="rId26"/>
    <p:sldId id="304" r:id="rId27"/>
    <p:sldId id="264" r:id="rId28"/>
    <p:sldId id="267" r:id="rId29"/>
    <p:sldId id="279" r:id="rId30"/>
    <p:sldId id="305" r:id="rId31"/>
    <p:sldId id="280" r:id="rId32"/>
    <p:sldId id="281" r:id="rId33"/>
  </p:sldIdLst>
  <p:sldSz cx="9144000" cy="5143500" type="screen16x9"/>
  <p:notesSz cx="6858000" cy="9144000"/>
  <p:embeddedFontLst>
    <p:embeddedFont>
      <p:font typeface="Dosis" panose="02010503020202060003" pitchFamily="2" charset="77"/>
      <p:regular r:id="rId35"/>
      <p:bold r:id="rId36"/>
    </p:embeddedFont>
    <p:embeddedFont>
      <p:font typeface="Dosis Light" panose="02010803020202060003" pitchFamily="2" charset="77"/>
      <p:regular r:id="rId37"/>
      <p:bold r:id="rId38"/>
    </p:embeddedFont>
    <p:embeddedFont>
      <p:font typeface="Titillium Web" pitchFamily="2" charset="77"/>
      <p:regular r:id="rId39"/>
      <p:bold r:id="rId40"/>
      <p:italic r:id="rId41"/>
      <p:boldItalic r:id="rId42"/>
    </p:embeddedFont>
    <p:embeddedFont>
      <p:font typeface="Titillium Web Light" pitchFamily="2" charset="77"/>
      <p:regular r:id="rId43"/>
      <p:bold r:id="rId44"/>
      <p:italic r:id="rId45"/>
      <p:boldItalic r:id="rId46"/>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4EBD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EDB414E7-8116-4DC6-95E0-400A657F61A8}">
  <a:tblStyle styleId="{EDB414E7-8116-4DC6-95E0-400A657F61A8}" styleName="Table_0">
    <a:wholeTbl>
      <a:tcTxStyle>
        <a:font>
          <a:latin typeface="Arial"/>
          <a:ea typeface="Arial"/>
          <a:cs typeface="Arial"/>
        </a:font>
        <a:srgbClr val="000000"/>
      </a:tcTxStyle>
      <a:tcStyle>
        <a:tcBdr>
          <a:left>
            <a:ln w="9525" cap="flat" cmpd="sng">
              <a:solidFill>
                <a:srgbClr val="000000"/>
              </a:solidFill>
              <a:prstDash val="solid"/>
              <a:round/>
              <a:headEnd type="none" w="sm" len="sm"/>
              <a:tailEnd type="none" w="sm" len="sm"/>
            </a:ln>
          </a:left>
          <a:right>
            <a:ln w="9525" cap="flat" cmpd="sng">
              <a:solidFill>
                <a:srgbClr val="000000"/>
              </a:solidFill>
              <a:prstDash val="solid"/>
              <a:round/>
              <a:headEnd type="none" w="sm" len="sm"/>
              <a:tailEnd type="none" w="sm" len="sm"/>
            </a:ln>
          </a:right>
          <a:top>
            <a:ln w="9525" cap="flat" cmpd="sng">
              <a:solidFill>
                <a:srgbClr val="000000"/>
              </a:solidFill>
              <a:prstDash val="solid"/>
              <a:round/>
              <a:headEnd type="none" w="sm" len="sm"/>
              <a:tailEnd type="none" w="sm" len="sm"/>
            </a:ln>
          </a:top>
          <a:bottom>
            <a:ln w="9525" cap="flat" cmpd="sng">
              <a:solidFill>
                <a:srgbClr val="000000"/>
              </a:solidFill>
              <a:prstDash val="solid"/>
              <a:round/>
              <a:headEnd type="none" w="sm" len="sm"/>
              <a:tailEnd type="none" w="sm" len="sm"/>
            </a:ln>
          </a:bottom>
          <a:insideH>
            <a:ln w="9525" cap="flat" cmpd="sng">
              <a:solidFill>
                <a:srgbClr val="000000"/>
              </a:solidFill>
              <a:prstDash val="solid"/>
              <a:round/>
              <a:headEnd type="none" w="sm" len="sm"/>
              <a:tailEnd type="none" w="sm" len="sm"/>
            </a:ln>
          </a:insideH>
          <a:insideV>
            <a:ln w="9525" cap="flat" cmpd="sng">
              <a:solidFill>
                <a:srgbClr val="000000"/>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269"/>
    <p:restoredTop sz="94671"/>
  </p:normalViewPr>
  <p:slideViewPr>
    <p:cSldViewPr snapToGrid="0" snapToObjects="1">
      <p:cViewPr varScale="1">
        <p:scale>
          <a:sx n="65" d="100"/>
          <a:sy n="65" d="100"/>
        </p:scale>
        <p:origin x="200" y="13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5.fntdata"/><Relationship Id="rId21" Type="http://schemas.openxmlformats.org/officeDocument/2006/relationships/slide" Target="slides/slide20.xml"/><Relationship Id="rId34" Type="http://schemas.openxmlformats.org/officeDocument/2006/relationships/notesMaster" Target="notesMasters/notesMaster1.xml"/><Relationship Id="rId42" Type="http://schemas.openxmlformats.org/officeDocument/2006/relationships/font" Target="fonts/font8.fntdata"/><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3.fntdata"/><Relationship Id="rId40" Type="http://schemas.openxmlformats.org/officeDocument/2006/relationships/font" Target="fonts/font6.fntdata"/><Relationship Id="rId45" Type="http://schemas.openxmlformats.org/officeDocument/2006/relationships/font" Target="fonts/font11.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2.fntdata"/><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10.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1.fntdata"/><Relationship Id="rId43" Type="http://schemas.openxmlformats.org/officeDocument/2006/relationships/font" Target="fonts/font9.fntdata"/><Relationship Id="rId48"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4.fntdata"/><Relationship Id="rId46" Type="http://schemas.openxmlformats.org/officeDocument/2006/relationships/font" Target="fonts/font12.fntdata"/><Relationship Id="rId20" Type="http://schemas.openxmlformats.org/officeDocument/2006/relationships/slide" Target="slides/slide19.xml"/><Relationship Id="rId41" Type="http://schemas.openxmlformats.org/officeDocument/2006/relationships/font" Target="fonts/font7.fntdata"/><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lstStyle>
            <a:lvl1pPr marL="457200" lvl="0" indent="-317500">
              <a:spcBef>
                <a:spcPts val="0"/>
              </a:spcBef>
              <a:spcAft>
                <a:spcPts val="0"/>
              </a:spcAft>
              <a:buSzPts val="1400"/>
              <a:buChar char="●"/>
              <a:defRPr sz="1100"/>
            </a:lvl1pPr>
            <a:lvl2pPr marL="914400" lvl="1" indent="-317500">
              <a:spcBef>
                <a:spcPts val="0"/>
              </a:spcBef>
              <a:spcAft>
                <a:spcPts val="0"/>
              </a:spcAft>
              <a:buSzPts val="1400"/>
              <a:buChar char="○"/>
              <a:defRPr sz="1100"/>
            </a:lvl2pPr>
            <a:lvl3pPr marL="1371600" lvl="2" indent="-317500">
              <a:spcBef>
                <a:spcPts val="0"/>
              </a:spcBef>
              <a:spcAft>
                <a:spcPts val="0"/>
              </a:spcAft>
              <a:buSzPts val="1400"/>
              <a:buChar char="■"/>
              <a:defRPr sz="1100"/>
            </a:lvl3pPr>
            <a:lvl4pPr marL="1828800" lvl="3" indent="-317500">
              <a:spcBef>
                <a:spcPts val="0"/>
              </a:spcBef>
              <a:spcAft>
                <a:spcPts val="0"/>
              </a:spcAft>
              <a:buSzPts val="1400"/>
              <a:buChar char="●"/>
              <a:defRPr sz="1100"/>
            </a:lvl4pPr>
            <a:lvl5pPr marL="2286000" lvl="4" indent="-317500">
              <a:spcBef>
                <a:spcPts val="0"/>
              </a:spcBef>
              <a:spcAft>
                <a:spcPts val="0"/>
              </a:spcAft>
              <a:buSzPts val="1400"/>
              <a:buChar char="○"/>
              <a:defRPr sz="1100"/>
            </a:lvl5pPr>
            <a:lvl6pPr marL="2743200" lvl="5" indent="-317500">
              <a:spcBef>
                <a:spcPts val="0"/>
              </a:spcBef>
              <a:spcAft>
                <a:spcPts val="0"/>
              </a:spcAft>
              <a:buSzPts val="1400"/>
              <a:buChar char="■"/>
              <a:defRPr sz="1100"/>
            </a:lvl6pPr>
            <a:lvl7pPr marL="3200400" lvl="6" indent="-317500">
              <a:spcBef>
                <a:spcPts val="0"/>
              </a:spcBef>
              <a:spcAft>
                <a:spcPts val="0"/>
              </a:spcAft>
              <a:buSzPts val="1400"/>
              <a:buChar char="●"/>
              <a:defRPr sz="1100"/>
            </a:lvl7pPr>
            <a:lvl8pPr marL="3657600" lvl="7" indent="-317500">
              <a:spcBef>
                <a:spcPts val="0"/>
              </a:spcBef>
              <a:spcAft>
                <a:spcPts val="0"/>
              </a:spcAft>
              <a:buSzPts val="1400"/>
              <a:buChar char="○"/>
              <a:defRPr sz="1100"/>
            </a:lvl8pPr>
            <a:lvl9pPr marL="4114800" lvl="8" indent="-317500">
              <a:spcBef>
                <a:spcPts val="0"/>
              </a:spcBef>
              <a:spcAft>
                <a:spcPts val="0"/>
              </a:spcAft>
              <a:buSzPts val="14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32"/>
        <p:cNvGrpSpPr/>
        <p:nvPr/>
      </p:nvGrpSpPr>
      <p:grpSpPr>
        <a:xfrm>
          <a:off x="0" y="0"/>
          <a:ext cx="0" cy="0"/>
          <a:chOff x="0" y="0"/>
          <a:chExt cx="0" cy="0"/>
        </a:xfrm>
      </p:grpSpPr>
      <p:sp>
        <p:nvSpPr>
          <p:cNvPr id="3833" name="Google Shape;3833;g35f391192_0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834" name="Google Shape;3834;g35f391192_0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66"/>
        <p:cNvGrpSpPr/>
        <p:nvPr/>
      </p:nvGrpSpPr>
      <p:grpSpPr>
        <a:xfrm>
          <a:off x="0" y="0"/>
          <a:ext cx="0" cy="0"/>
          <a:chOff x="0" y="0"/>
          <a:chExt cx="0" cy="0"/>
        </a:xfrm>
      </p:grpSpPr>
      <p:sp>
        <p:nvSpPr>
          <p:cNvPr id="3867" name="Google Shape;3867;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868" name="Google Shape;3868;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18"/>
        <p:cNvGrpSpPr/>
        <p:nvPr/>
      </p:nvGrpSpPr>
      <p:grpSpPr>
        <a:xfrm>
          <a:off x="0" y="0"/>
          <a:ext cx="0" cy="0"/>
          <a:chOff x="0" y="0"/>
          <a:chExt cx="0" cy="0"/>
        </a:xfrm>
      </p:grpSpPr>
      <p:sp>
        <p:nvSpPr>
          <p:cNvPr id="3919" name="Google Shape;3919;g35f391192_06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20" name="Google Shape;3920;g35f391192_06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54"/>
        <p:cNvGrpSpPr/>
        <p:nvPr/>
      </p:nvGrpSpPr>
      <p:grpSpPr>
        <a:xfrm>
          <a:off x="0" y="0"/>
          <a:ext cx="0" cy="0"/>
          <a:chOff x="0" y="0"/>
          <a:chExt cx="0" cy="0"/>
        </a:xfrm>
      </p:grpSpPr>
      <p:sp>
        <p:nvSpPr>
          <p:cNvPr id="3855" name="Google Shape;3855;g35f391192_0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856" name="Google Shape;3856;g35f391192_0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73"/>
        <p:cNvGrpSpPr/>
        <p:nvPr/>
      </p:nvGrpSpPr>
      <p:grpSpPr>
        <a:xfrm>
          <a:off x="0" y="0"/>
          <a:ext cx="0" cy="0"/>
          <a:chOff x="0" y="0"/>
          <a:chExt cx="0" cy="0"/>
        </a:xfrm>
      </p:grpSpPr>
      <p:sp>
        <p:nvSpPr>
          <p:cNvPr id="3874" name="Google Shape;3874;g35ed75ccf_0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875" name="Google Shape;3875;g35ed75ccf_0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60"/>
        <p:cNvGrpSpPr/>
        <p:nvPr/>
      </p:nvGrpSpPr>
      <p:grpSpPr>
        <a:xfrm>
          <a:off x="0" y="0"/>
          <a:ext cx="0" cy="0"/>
          <a:chOff x="0" y="0"/>
          <a:chExt cx="0" cy="0"/>
        </a:xfrm>
      </p:grpSpPr>
      <p:sp>
        <p:nvSpPr>
          <p:cNvPr id="3861" name="Google Shape;3861;g35f391192_0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862" name="Google Shape;3862;g35f391192_0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60"/>
        <p:cNvGrpSpPr/>
        <p:nvPr/>
      </p:nvGrpSpPr>
      <p:grpSpPr>
        <a:xfrm>
          <a:off x="0" y="0"/>
          <a:ext cx="0" cy="0"/>
          <a:chOff x="0" y="0"/>
          <a:chExt cx="0" cy="0"/>
        </a:xfrm>
      </p:grpSpPr>
      <p:sp>
        <p:nvSpPr>
          <p:cNvPr id="3861" name="Google Shape;3861;g35f391192_0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862" name="Google Shape;3862;g35f391192_0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34187762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10"/>
        <p:cNvGrpSpPr/>
        <p:nvPr/>
      </p:nvGrpSpPr>
      <p:grpSpPr>
        <a:xfrm>
          <a:off x="0" y="0"/>
          <a:ext cx="0" cy="0"/>
          <a:chOff x="0" y="0"/>
          <a:chExt cx="0" cy="0"/>
        </a:xfrm>
      </p:grpSpPr>
      <p:sp>
        <p:nvSpPr>
          <p:cNvPr id="3911" name="Google Shape;3911;g35f391192_05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12" name="Google Shape;3912;g35f391192_0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46"/>
        <p:cNvGrpSpPr/>
        <p:nvPr/>
      </p:nvGrpSpPr>
      <p:grpSpPr>
        <a:xfrm>
          <a:off x="0" y="0"/>
          <a:ext cx="0" cy="0"/>
          <a:chOff x="0" y="0"/>
          <a:chExt cx="0" cy="0"/>
        </a:xfrm>
      </p:grpSpPr>
      <p:sp>
        <p:nvSpPr>
          <p:cNvPr id="3847" name="Google Shape;3847;g35f391192_0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848" name="Google Shape;3848;g35f391192_0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01"/>
        <p:cNvGrpSpPr/>
        <p:nvPr/>
      </p:nvGrpSpPr>
      <p:grpSpPr>
        <a:xfrm>
          <a:off x="0" y="0"/>
          <a:ext cx="0" cy="0"/>
          <a:chOff x="0" y="0"/>
          <a:chExt cx="0" cy="0"/>
        </a:xfrm>
      </p:grpSpPr>
      <p:sp>
        <p:nvSpPr>
          <p:cNvPr id="3902" name="Google Shape;3902;g35f391192_04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03" name="Google Shape;3903;g35f391192_0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24"/>
        <p:cNvGrpSpPr/>
        <p:nvPr/>
      </p:nvGrpSpPr>
      <p:grpSpPr>
        <a:xfrm>
          <a:off x="0" y="0"/>
          <a:ext cx="0" cy="0"/>
          <a:chOff x="0" y="0"/>
          <a:chExt cx="0" cy="0"/>
        </a:xfrm>
      </p:grpSpPr>
      <p:sp>
        <p:nvSpPr>
          <p:cNvPr id="3925" name="Google Shape;3925;g35f391192_07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26" name="Google Shape;3926;g35f391192_07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34"/>
        <p:cNvGrpSpPr/>
        <p:nvPr/>
      </p:nvGrpSpPr>
      <p:grpSpPr>
        <a:xfrm>
          <a:off x="0" y="0"/>
          <a:ext cx="0" cy="0"/>
          <a:chOff x="0" y="0"/>
          <a:chExt cx="0" cy="0"/>
        </a:xfrm>
      </p:grpSpPr>
      <p:sp>
        <p:nvSpPr>
          <p:cNvPr id="4035" name="Google Shape;4035;g35ed75ccf_0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36" name="Google Shape;4036;g35ed75ccf_0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42"/>
        <p:cNvGrpSpPr/>
        <p:nvPr/>
      </p:nvGrpSpPr>
      <p:grpSpPr>
        <a:xfrm>
          <a:off x="0" y="0"/>
          <a:ext cx="0" cy="0"/>
          <a:chOff x="0" y="0"/>
          <a:chExt cx="0" cy="0"/>
        </a:xfrm>
      </p:grpSpPr>
      <p:sp>
        <p:nvSpPr>
          <p:cNvPr id="4043" name="Google Shape;4043;g35ed75ccf_013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44" name="Google Shape;4044;g35ed75ccf_013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49"/>
        <p:cNvGrpSpPr/>
        <p:nvPr/>
      </p:nvGrpSpPr>
      <p:grpSpPr>
        <a:xfrm>
          <a:off x="0" y="0"/>
          <a:ext cx="0" cy="0"/>
          <a:chOff x="0" y="0"/>
          <a:chExt cx="0" cy="0"/>
        </a:xfrm>
      </p:grpSpPr>
      <p:sp>
        <p:nvSpPr>
          <p:cNvPr id="4050" name="Google Shape;4050;g35ed75ccf_014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51" name="Google Shape;4051;g35ed75ccf_014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type="title">
  <p:cSld name="TITLE">
    <p:bg>
      <p:bgPr>
        <a:solidFill>
          <a:srgbClr val="003B55"/>
        </a:solidFill>
        <a:effectLst/>
      </p:bgPr>
    </p:bg>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762000" y="696425"/>
            <a:ext cx="5396700" cy="1159800"/>
          </a:xfrm>
          <a:prstGeom prst="rect">
            <a:avLst/>
          </a:prstGeom>
        </p:spPr>
        <p:txBody>
          <a:bodyPr spcFirstLastPara="1" wrap="square" lIns="91425" tIns="91425" rIns="91425" bIns="91425" anchor="t" anchorCtr="0"/>
          <a:lstStyle>
            <a:lvl1pPr lvl="0">
              <a:spcBef>
                <a:spcPts val="0"/>
              </a:spcBef>
              <a:spcAft>
                <a:spcPts val="0"/>
              </a:spcAft>
              <a:buClr>
                <a:srgbClr val="80BFB7"/>
              </a:buClr>
              <a:buSzPts val="6000"/>
              <a:buNone/>
              <a:defRPr sz="6000">
                <a:solidFill>
                  <a:srgbClr val="80BFB7"/>
                </a:solidFill>
              </a:defRPr>
            </a:lvl1pPr>
            <a:lvl2pPr lvl="1">
              <a:spcBef>
                <a:spcPts val="0"/>
              </a:spcBef>
              <a:spcAft>
                <a:spcPts val="0"/>
              </a:spcAft>
              <a:buClr>
                <a:srgbClr val="80BFB7"/>
              </a:buClr>
              <a:buSzPts val="6000"/>
              <a:buNone/>
              <a:defRPr sz="6000">
                <a:solidFill>
                  <a:srgbClr val="80BFB7"/>
                </a:solidFill>
              </a:defRPr>
            </a:lvl2pPr>
            <a:lvl3pPr lvl="2">
              <a:spcBef>
                <a:spcPts val="0"/>
              </a:spcBef>
              <a:spcAft>
                <a:spcPts val="0"/>
              </a:spcAft>
              <a:buClr>
                <a:srgbClr val="80BFB7"/>
              </a:buClr>
              <a:buSzPts val="6000"/>
              <a:buNone/>
              <a:defRPr sz="6000">
                <a:solidFill>
                  <a:srgbClr val="80BFB7"/>
                </a:solidFill>
              </a:defRPr>
            </a:lvl3pPr>
            <a:lvl4pPr lvl="3">
              <a:spcBef>
                <a:spcPts val="0"/>
              </a:spcBef>
              <a:spcAft>
                <a:spcPts val="0"/>
              </a:spcAft>
              <a:buClr>
                <a:srgbClr val="80BFB7"/>
              </a:buClr>
              <a:buSzPts val="6000"/>
              <a:buNone/>
              <a:defRPr sz="6000">
                <a:solidFill>
                  <a:srgbClr val="80BFB7"/>
                </a:solidFill>
              </a:defRPr>
            </a:lvl4pPr>
            <a:lvl5pPr lvl="4">
              <a:spcBef>
                <a:spcPts val="0"/>
              </a:spcBef>
              <a:spcAft>
                <a:spcPts val="0"/>
              </a:spcAft>
              <a:buClr>
                <a:srgbClr val="80BFB7"/>
              </a:buClr>
              <a:buSzPts val="6000"/>
              <a:buNone/>
              <a:defRPr sz="6000">
                <a:solidFill>
                  <a:srgbClr val="80BFB7"/>
                </a:solidFill>
              </a:defRPr>
            </a:lvl5pPr>
            <a:lvl6pPr lvl="5">
              <a:spcBef>
                <a:spcPts val="0"/>
              </a:spcBef>
              <a:spcAft>
                <a:spcPts val="0"/>
              </a:spcAft>
              <a:buClr>
                <a:srgbClr val="80BFB7"/>
              </a:buClr>
              <a:buSzPts val="6000"/>
              <a:buNone/>
              <a:defRPr sz="6000">
                <a:solidFill>
                  <a:srgbClr val="80BFB7"/>
                </a:solidFill>
              </a:defRPr>
            </a:lvl6pPr>
            <a:lvl7pPr lvl="6">
              <a:spcBef>
                <a:spcPts val="0"/>
              </a:spcBef>
              <a:spcAft>
                <a:spcPts val="0"/>
              </a:spcAft>
              <a:buClr>
                <a:srgbClr val="80BFB7"/>
              </a:buClr>
              <a:buSzPts val="6000"/>
              <a:buNone/>
              <a:defRPr sz="6000">
                <a:solidFill>
                  <a:srgbClr val="80BFB7"/>
                </a:solidFill>
              </a:defRPr>
            </a:lvl7pPr>
            <a:lvl8pPr lvl="7">
              <a:spcBef>
                <a:spcPts val="0"/>
              </a:spcBef>
              <a:spcAft>
                <a:spcPts val="0"/>
              </a:spcAft>
              <a:buClr>
                <a:srgbClr val="80BFB7"/>
              </a:buClr>
              <a:buSzPts val="6000"/>
              <a:buNone/>
              <a:defRPr sz="6000">
                <a:solidFill>
                  <a:srgbClr val="80BFB7"/>
                </a:solidFill>
              </a:defRPr>
            </a:lvl8pPr>
            <a:lvl9pPr lvl="8">
              <a:spcBef>
                <a:spcPts val="0"/>
              </a:spcBef>
              <a:spcAft>
                <a:spcPts val="0"/>
              </a:spcAft>
              <a:buClr>
                <a:srgbClr val="80BFB7"/>
              </a:buClr>
              <a:buSzPts val="6000"/>
              <a:buNone/>
              <a:defRPr sz="6000">
                <a:solidFill>
                  <a:srgbClr val="80BFB7"/>
                </a:solidFill>
              </a:defRPr>
            </a:lvl9pPr>
          </a:lstStyle>
          <a:p>
            <a:endParaRPr/>
          </a:p>
        </p:txBody>
      </p:sp>
      <p:grpSp>
        <p:nvGrpSpPr>
          <p:cNvPr id="11" name="Google Shape;11;p2"/>
          <p:cNvGrpSpPr/>
          <p:nvPr/>
        </p:nvGrpSpPr>
        <p:grpSpPr>
          <a:xfrm rot="10800000">
            <a:off x="8705367" y="28698"/>
            <a:ext cx="410132" cy="5086302"/>
            <a:chOff x="836200" y="238125"/>
            <a:chExt cx="422425" cy="5238750"/>
          </a:xfrm>
        </p:grpSpPr>
        <p:sp>
          <p:nvSpPr>
            <p:cNvPr id="12" name="Google Shape;12;p2"/>
            <p:cNvSpPr/>
            <p:nvPr/>
          </p:nvSpPr>
          <p:spPr>
            <a:xfrm>
              <a:off x="836200" y="238125"/>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13;p2"/>
            <p:cNvSpPr/>
            <p:nvPr/>
          </p:nvSpPr>
          <p:spPr>
            <a:xfrm>
              <a:off x="836200" y="388625"/>
              <a:ext cx="121400" cy="121400"/>
            </a:xfrm>
            <a:custGeom>
              <a:avLst/>
              <a:gdLst/>
              <a:ahLst/>
              <a:cxnLst/>
              <a:rect l="l" t="t" r="r" b="b"/>
              <a:pathLst>
                <a:path w="4856" h="4856" extrusionOk="0">
                  <a:moveTo>
                    <a:pt x="0" y="0"/>
                  </a:moveTo>
                  <a:lnTo>
                    <a:pt x="0" y="4856"/>
                  </a:lnTo>
                  <a:lnTo>
                    <a:pt x="4855" y="4856"/>
                  </a:lnTo>
                  <a:lnTo>
                    <a:pt x="4855"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14;p2"/>
            <p:cNvSpPr/>
            <p:nvPr/>
          </p:nvSpPr>
          <p:spPr>
            <a:xfrm>
              <a:off x="836200" y="539125"/>
              <a:ext cx="121400" cy="121425"/>
            </a:xfrm>
            <a:custGeom>
              <a:avLst/>
              <a:gdLst/>
              <a:ahLst/>
              <a:cxnLst/>
              <a:rect l="l" t="t" r="r" b="b"/>
              <a:pathLst>
                <a:path w="4856" h="4857" extrusionOk="0">
                  <a:moveTo>
                    <a:pt x="0" y="1"/>
                  </a:moveTo>
                  <a:lnTo>
                    <a:pt x="0" y="4856"/>
                  </a:lnTo>
                  <a:lnTo>
                    <a:pt x="4855" y="4856"/>
                  </a:lnTo>
                  <a:lnTo>
                    <a:pt x="4855"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15;p2"/>
            <p:cNvSpPr/>
            <p:nvPr/>
          </p:nvSpPr>
          <p:spPr>
            <a:xfrm>
              <a:off x="836200" y="689650"/>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16;p2"/>
            <p:cNvSpPr/>
            <p:nvPr/>
          </p:nvSpPr>
          <p:spPr>
            <a:xfrm>
              <a:off x="836200" y="840150"/>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17;p2"/>
            <p:cNvSpPr/>
            <p:nvPr/>
          </p:nvSpPr>
          <p:spPr>
            <a:xfrm>
              <a:off x="836200" y="990675"/>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18;p2"/>
            <p:cNvSpPr/>
            <p:nvPr/>
          </p:nvSpPr>
          <p:spPr>
            <a:xfrm>
              <a:off x="836200" y="1141175"/>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19;p2"/>
            <p:cNvSpPr/>
            <p:nvPr/>
          </p:nvSpPr>
          <p:spPr>
            <a:xfrm>
              <a:off x="836200" y="1291700"/>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20;p2"/>
            <p:cNvSpPr/>
            <p:nvPr/>
          </p:nvSpPr>
          <p:spPr>
            <a:xfrm>
              <a:off x="836200" y="1442200"/>
              <a:ext cx="121400" cy="121400"/>
            </a:xfrm>
            <a:custGeom>
              <a:avLst/>
              <a:gdLst/>
              <a:ahLst/>
              <a:cxnLst/>
              <a:rect l="l" t="t" r="r" b="b"/>
              <a:pathLst>
                <a:path w="4856" h="4856" extrusionOk="0">
                  <a:moveTo>
                    <a:pt x="0" y="0"/>
                  </a:moveTo>
                  <a:lnTo>
                    <a:pt x="0" y="4856"/>
                  </a:lnTo>
                  <a:lnTo>
                    <a:pt x="4855" y="4856"/>
                  </a:lnTo>
                  <a:lnTo>
                    <a:pt x="4855"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21;p2"/>
            <p:cNvSpPr/>
            <p:nvPr/>
          </p:nvSpPr>
          <p:spPr>
            <a:xfrm>
              <a:off x="836200" y="1592700"/>
              <a:ext cx="121400" cy="121425"/>
            </a:xfrm>
            <a:custGeom>
              <a:avLst/>
              <a:gdLst/>
              <a:ahLst/>
              <a:cxnLst/>
              <a:rect l="l" t="t" r="r" b="b"/>
              <a:pathLst>
                <a:path w="4856" h="4857" extrusionOk="0">
                  <a:moveTo>
                    <a:pt x="0" y="1"/>
                  </a:moveTo>
                  <a:lnTo>
                    <a:pt x="0" y="4856"/>
                  </a:lnTo>
                  <a:lnTo>
                    <a:pt x="4855" y="4856"/>
                  </a:lnTo>
                  <a:lnTo>
                    <a:pt x="4855"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22;p2"/>
            <p:cNvSpPr/>
            <p:nvPr/>
          </p:nvSpPr>
          <p:spPr>
            <a:xfrm>
              <a:off x="836200" y="1743225"/>
              <a:ext cx="121400" cy="121400"/>
            </a:xfrm>
            <a:custGeom>
              <a:avLst/>
              <a:gdLst/>
              <a:ahLst/>
              <a:cxnLst/>
              <a:rect l="l" t="t" r="r" b="b"/>
              <a:pathLst>
                <a:path w="4856" h="4856" extrusionOk="0">
                  <a:moveTo>
                    <a:pt x="0" y="0"/>
                  </a:moveTo>
                  <a:lnTo>
                    <a:pt x="0" y="4856"/>
                  </a:lnTo>
                  <a:lnTo>
                    <a:pt x="4855" y="4856"/>
                  </a:lnTo>
                  <a:lnTo>
                    <a:pt x="4855"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23;p2"/>
            <p:cNvSpPr/>
            <p:nvPr/>
          </p:nvSpPr>
          <p:spPr>
            <a:xfrm>
              <a:off x="836200" y="1893725"/>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24;p2"/>
            <p:cNvSpPr/>
            <p:nvPr/>
          </p:nvSpPr>
          <p:spPr>
            <a:xfrm>
              <a:off x="836200" y="2044250"/>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25;p2"/>
            <p:cNvSpPr/>
            <p:nvPr/>
          </p:nvSpPr>
          <p:spPr>
            <a:xfrm>
              <a:off x="836200" y="2194750"/>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26;p2"/>
            <p:cNvSpPr/>
            <p:nvPr/>
          </p:nvSpPr>
          <p:spPr>
            <a:xfrm>
              <a:off x="836200" y="2345275"/>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27;p2"/>
            <p:cNvSpPr/>
            <p:nvPr/>
          </p:nvSpPr>
          <p:spPr>
            <a:xfrm>
              <a:off x="836200" y="2495775"/>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28;p2"/>
            <p:cNvSpPr/>
            <p:nvPr/>
          </p:nvSpPr>
          <p:spPr>
            <a:xfrm>
              <a:off x="836200" y="2646275"/>
              <a:ext cx="121400" cy="121425"/>
            </a:xfrm>
            <a:custGeom>
              <a:avLst/>
              <a:gdLst/>
              <a:ahLst/>
              <a:cxnLst/>
              <a:rect l="l" t="t" r="r" b="b"/>
              <a:pathLst>
                <a:path w="4856" h="4857" extrusionOk="0">
                  <a:moveTo>
                    <a:pt x="0" y="1"/>
                  </a:moveTo>
                  <a:lnTo>
                    <a:pt x="0" y="4856"/>
                  </a:lnTo>
                  <a:lnTo>
                    <a:pt x="4855" y="4856"/>
                  </a:lnTo>
                  <a:lnTo>
                    <a:pt x="4855"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29;p2"/>
            <p:cNvSpPr/>
            <p:nvPr/>
          </p:nvSpPr>
          <p:spPr>
            <a:xfrm>
              <a:off x="836200" y="2796800"/>
              <a:ext cx="121400" cy="121400"/>
            </a:xfrm>
            <a:custGeom>
              <a:avLst/>
              <a:gdLst/>
              <a:ahLst/>
              <a:cxnLst/>
              <a:rect l="l" t="t" r="r" b="b"/>
              <a:pathLst>
                <a:path w="4856" h="4856" extrusionOk="0">
                  <a:moveTo>
                    <a:pt x="0" y="0"/>
                  </a:moveTo>
                  <a:lnTo>
                    <a:pt x="0" y="4856"/>
                  </a:lnTo>
                  <a:lnTo>
                    <a:pt x="4855" y="4856"/>
                  </a:lnTo>
                  <a:lnTo>
                    <a:pt x="4855"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30;p2"/>
            <p:cNvSpPr/>
            <p:nvPr/>
          </p:nvSpPr>
          <p:spPr>
            <a:xfrm>
              <a:off x="836200" y="2947300"/>
              <a:ext cx="121400" cy="121425"/>
            </a:xfrm>
            <a:custGeom>
              <a:avLst/>
              <a:gdLst/>
              <a:ahLst/>
              <a:cxnLst/>
              <a:rect l="l" t="t" r="r" b="b"/>
              <a:pathLst>
                <a:path w="4856" h="4857" extrusionOk="0">
                  <a:moveTo>
                    <a:pt x="0" y="1"/>
                  </a:moveTo>
                  <a:lnTo>
                    <a:pt x="0" y="4856"/>
                  </a:lnTo>
                  <a:lnTo>
                    <a:pt x="4855" y="4856"/>
                  </a:lnTo>
                  <a:lnTo>
                    <a:pt x="4855"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31;p2"/>
            <p:cNvSpPr/>
            <p:nvPr/>
          </p:nvSpPr>
          <p:spPr>
            <a:xfrm>
              <a:off x="836200" y="3097825"/>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32;p2"/>
            <p:cNvSpPr/>
            <p:nvPr/>
          </p:nvSpPr>
          <p:spPr>
            <a:xfrm>
              <a:off x="836200" y="3248325"/>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33;p2"/>
            <p:cNvSpPr/>
            <p:nvPr/>
          </p:nvSpPr>
          <p:spPr>
            <a:xfrm>
              <a:off x="836200" y="3398850"/>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34;p2"/>
            <p:cNvSpPr/>
            <p:nvPr/>
          </p:nvSpPr>
          <p:spPr>
            <a:xfrm>
              <a:off x="836200" y="3549350"/>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35;p2"/>
            <p:cNvSpPr/>
            <p:nvPr/>
          </p:nvSpPr>
          <p:spPr>
            <a:xfrm>
              <a:off x="836200" y="3699875"/>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Google Shape;36;p2"/>
            <p:cNvSpPr/>
            <p:nvPr/>
          </p:nvSpPr>
          <p:spPr>
            <a:xfrm>
              <a:off x="836200" y="3850375"/>
              <a:ext cx="121400" cy="121400"/>
            </a:xfrm>
            <a:custGeom>
              <a:avLst/>
              <a:gdLst/>
              <a:ahLst/>
              <a:cxnLst/>
              <a:rect l="l" t="t" r="r" b="b"/>
              <a:pathLst>
                <a:path w="4856" h="4856" extrusionOk="0">
                  <a:moveTo>
                    <a:pt x="0" y="0"/>
                  </a:moveTo>
                  <a:lnTo>
                    <a:pt x="0" y="4856"/>
                  </a:lnTo>
                  <a:lnTo>
                    <a:pt x="4855" y="4856"/>
                  </a:lnTo>
                  <a:lnTo>
                    <a:pt x="4855"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2"/>
            <p:cNvSpPr/>
            <p:nvPr/>
          </p:nvSpPr>
          <p:spPr>
            <a:xfrm>
              <a:off x="836200" y="4000875"/>
              <a:ext cx="121400" cy="121425"/>
            </a:xfrm>
            <a:custGeom>
              <a:avLst/>
              <a:gdLst/>
              <a:ahLst/>
              <a:cxnLst/>
              <a:rect l="l" t="t" r="r" b="b"/>
              <a:pathLst>
                <a:path w="4856" h="4857" extrusionOk="0">
                  <a:moveTo>
                    <a:pt x="0" y="1"/>
                  </a:moveTo>
                  <a:lnTo>
                    <a:pt x="0" y="4856"/>
                  </a:lnTo>
                  <a:lnTo>
                    <a:pt x="4855" y="4856"/>
                  </a:lnTo>
                  <a:lnTo>
                    <a:pt x="4855"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38;p2"/>
            <p:cNvSpPr/>
            <p:nvPr/>
          </p:nvSpPr>
          <p:spPr>
            <a:xfrm>
              <a:off x="836200" y="4151400"/>
              <a:ext cx="121400" cy="121400"/>
            </a:xfrm>
            <a:custGeom>
              <a:avLst/>
              <a:gdLst/>
              <a:ahLst/>
              <a:cxnLst/>
              <a:rect l="l" t="t" r="r" b="b"/>
              <a:pathLst>
                <a:path w="4856" h="4856" extrusionOk="0">
                  <a:moveTo>
                    <a:pt x="0" y="0"/>
                  </a:moveTo>
                  <a:lnTo>
                    <a:pt x="0" y="4856"/>
                  </a:lnTo>
                  <a:lnTo>
                    <a:pt x="4855" y="4856"/>
                  </a:lnTo>
                  <a:lnTo>
                    <a:pt x="4855"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39;p2"/>
            <p:cNvSpPr/>
            <p:nvPr/>
          </p:nvSpPr>
          <p:spPr>
            <a:xfrm>
              <a:off x="836200" y="4301900"/>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40;p2"/>
            <p:cNvSpPr/>
            <p:nvPr/>
          </p:nvSpPr>
          <p:spPr>
            <a:xfrm>
              <a:off x="836200" y="4452425"/>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41;p2"/>
            <p:cNvSpPr/>
            <p:nvPr/>
          </p:nvSpPr>
          <p:spPr>
            <a:xfrm>
              <a:off x="836200" y="4602925"/>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42;p2"/>
            <p:cNvSpPr/>
            <p:nvPr/>
          </p:nvSpPr>
          <p:spPr>
            <a:xfrm>
              <a:off x="836200" y="4753450"/>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 name="Google Shape;43;p2"/>
            <p:cNvSpPr/>
            <p:nvPr/>
          </p:nvSpPr>
          <p:spPr>
            <a:xfrm>
              <a:off x="836200" y="4903950"/>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44;p2"/>
            <p:cNvSpPr/>
            <p:nvPr/>
          </p:nvSpPr>
          <p:spPr>
            <a:xfrm>
              <a:off x="836200" y="5054450"/>
              <a:ext cx="121400" cy="121425"/>
            </a:xfrm>
            <a:custGeom>
              <a:avLst/>
              <a:gdLst/>
              <a:ahLst/>
              <a:cxnLst/>
              <a:rect l="l" t="t" r="r" b="b"/>
              <a:pathLst>
                <a:path w="4856" h="4857" extrusionOk="0">
                  <a:moveTo>
                    <a:pt x="0" y="1"/>
                  </a:moveTo>
                  <a:lnTo>
                    <a:pt x="0" y="4856"/>
                  </a:lnTo>
                  <a:lnTo>
                    <a:pt x="4855" y="4856"/>
                  </a:lnTo>
                  <a:lnTo>
                    <a:pt x="4855"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 name="Google Shape;45;p2"/>
            <p:cNvSpPr/>
            <p:nvPr/>
          </p:nvSpPr>
          <p:spPr>
            <a:xfrm>
              <a:off x="836200" y="5204975"/>
              <a:ext cx="121400" cy="121400"/>
            </a:xfrm>
            <a:custGeom>
              <a:avLst/>
              <a:gdLst/>
              <a:ahLst/>
              <a:cxnLst/>
              <a:rect l="l" t="t" r="r" b="b"/>
              <a:pathLst>
                <a:path w="4856" h="4856" extrusionOk="0">
                  <a:moveTo>
                    <a:pt x="0" y="0"/>
                  </a:moveTo>
                  <a:lnTo>
                    <a:pt x="0" y="4856"/>
                  </a:lnTo>
                  <a:lnTo>
                    <a:pt x="4855" y="4856"/>
                  </a:lnTo>
                  <a:lnTo>
                    <a:pt x="4855"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 name="Google Shape;46;p2"/>
            <p:cNvSpPr/>
            <p:nvPr/>
          </p:nvSpPr>
          <p:spPr>
            <a:xfrm>
              <a:off x="836200" y="5355475"/>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 name="Google Shape;47;p2"/>
            <p:cNvSpPr/>
            <p:nvPr/>
          </p:nvSpPr>
          <p:spPr>
            <a:xfrm>
              <a:off x="986700" y="388625"/>
              <a:ext cx="121400" cy="121400"/>
            </a:xfrm>
            <a:custGeom>
              <a:avLst/>
              <a:gdLst/>
              <a:ahLst/>
              <a:cxnLst/>
              <a:rect l="l" t="t" r="r" b="b"/>
              <a:pathLst>
                <a:path w="4856" h="4856" extrusionOk="0">
                  <a:moveTo>
                    <a:pt x="0" y="0"/>
                  </a:moveTo>
                  <a:lnTo>
                    <a:pt x="0" y="4856"/>
                  </a:lnTo>
                  <a:lnTo>
                    <a:pt x="4856" y="4856"/>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 name="Google Shape;48;p2"/>
            <p:cNvSpPr/>
            <p:nvPr/>
          </p:nvSpPr>
          <p:spPr>
            <a:xfrm>
              <a:off x="986700" y="539125"/>
              <a:ext cx="121400" cy="121425"/>
            </a:xfrm>
            <a:custGeom>
              <a:avLst/>
              <a:gdLst/>
              <a:ahLst/>
              <a:cxnLst/>
              <a:rect l="l" t="t" r="r" b="b"/>
              <a:pathLst>
                <a:path w="4856" h="4857" extrusionOk="0">
                  <a:moveTo>
                    <a:pt x="0" y="1"/>
                  </a:moveTo>
                  <a:lnTo>
                    <a:pt x="0"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 name="Google Shape;49;p2"/>
            <p:cNvSpPr/>
            <p:nvPr/>
          </p:nvSpPr>
          <p:spPr>
            <a:xfrm>
              <a:off x="986700" y="840150"/>
              <a:ext cx="121400" cy="121400"/>
            </a:xfrm>
            <a:custGeom>
              <a:avLst/>
              <a:gdLst/>
              <a:ahLst/>
              <a:cxnLst/>
              <a:rect l="l" t="t" r="r" b="b"/>
              <a:pathLst>
                <a:path w="4856" h="4856" extrusionOk="0">
                  <a:moveTo>
                    <a:pt x="0" y="1"/>
                  </a:moveTo>
                  <a:lnTo>
                    <a:pt x="0"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 name="Google Shape;50;p2"/>
            <p:cNvSpPr/>
            <p:nvPr/>
          </p:nvSpPr>
          <p:spPr>
            <a:xfrm>
              <a:off x="986700" y="1141175"/>
              <a:ext cx="121400" cy="121400"/>
            </a:xfrm>
            <a:custGeom>
              <a:avLst/>
              <a:gdLst/>
              <a:ahLst/>
              <a:cxnLst/>
              <a:rect l="l" t="t" r="r" b="b"/>
              <a:pathLst>
                <a:path w="4856" h="4856" extrusionOk="0">
                  <a:moveTo>
                    <a:pt x="0" y="1"/>
                  </a:moveTo>
                  <a:lnTo>
                    <a:pt x="0"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 name="Google Shape;51;p2"/>
            <p:cNvSpPr/>
            <p:nvPr/>
          </p:nvSpPr>
          <p:spPr>
            <a:xfrm>
              <a:off x="986700" y="1291700"/>
              <a:ext cx="121400" cy="121400"/>
            </a:xfrm>
            <a:custGeom>
              <a:avLst/>
              <a:gdLst/>
              <a:ahLst/>
              <a:cxnLst/>
              <a:rect l="l" t="t" r="r" b="b"/>
              <a:pathLst>
                <a:path w="4856" h="4856" extrusionOk="0">
                  <a:moveTo>
                    <a:pt x="0" y="0"/>
                  </a:moveTo>
                  <a:lnTo>
                    <a:pt x="0"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 name="Google Shape;52;p2"/>
            <p:cNvSpPr/>
            <p:nvPr/>
          </p:nvSpPr>
          <p:spPr>
            <a:xfrm>
              <a:off x="986700" y="1743225"/>
              <a:ext cx="121400" cy="121400"/>
            </a:xfrm>
            <a:custGeom>
              <a:avLst/>
              <a:gdLst/>
              <a:ahLst/>
              <a:cxnLst/>
              <a:rect l="l" t="t" r="r" b="b"/>
              <a:pathLst>
                <a:path w="4856" h="4856" extrusionOk="0">
                  <a:moveTo>
                    <a:pt x="0" y="0"/>
                  </a:moveTo>
                  <a:lnTo>
                    <a:pt x="0" y="4856"/>
                  </a:lnTo>
                  <a:lnTo>
                    <a:pt x="4856" y="4856"/>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 name="Google Shape;53;p2"/>
            <p:cNvSpPr/>
            <p:nvPr/>
          </p:nvSpPr>
          <p:spPr>
            <a:xfrm>
              <a:off x="986700" y="1893725"/>
              <a:ext cx="121400" cy="121400"/>
            </a:xfrm>
            <a:custGeom>
              <a:avLst/>
              <a:gdLst/>
              <a:ahLst/>
              <a:cxnLst/>
              <a:rect l="l" t="t" r="r" b="b"/>
              <a:pathLst>
                <a:path w="4856" h="4856" extrusionOk="0">
                  <a:moveTo>
                    <a:pt x="0" y="1"/>
                  </a:moveTo>
                  <a:lnTo>
                    <a:pt x="0"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 name="Google Shape;54;p2"/>
            <p:cNvSpPr/>
            <p:nvPr/>
          </p:nvSpPr>
          <p:spPr>
            <a:xfrm>
              <a:off x="986700" y="2194750"/>
              <a:ext cx="121400" cy="121400"/>
            </a:xfrm>
            <a:custGeom>
              <a:avLst/>
              <a:gdLst/>
              <a:ahLst/>
              <a:cxnLst/>
              <a:rect l="l" t="t" r="r" b="b"/>
              <a:pathLst>
                <a:path w="4856" h="4856" extrusionOk="0">
                  <a:moveTo>
                    <a:pt x="0" y="1"/>
                  </a:moveTo>
                  <a:lnTo>
                    <a:pt x="0"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55;p2"/>
            <p:cNvSpPr/>
            <p:nvPr/>
          </p:nvSpPr>
          <p:spPr>
            <a:xfrm>
              <a:off x="986700" y="2345275"/>
              <a:ext cx="121400" cy="121400"/>
            </a:xfrm>
            <a:custGeom>
              <a:avLst/>
              <a:gdLst/>
              <a:ahLst/>
              <a:cxnLst/>
              <a:rect l="l" t="t" r="r" b="b"/>
              <a:pathLst>
                <a:path w="4856" h="4856" extrusionOk="0">
                  <a:moveTo>
                    <a:pt x="0" y="0"/>
                  </a:moveTo>
                  <a:lnTo>
                    <a:pt x="0"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 name="Google Shape;56;p2"/>
            <p:cNvSpPr/>
            <p:nvPr/>
          </p:nvSpPr>
          <p:spPr>
            <a:xfrm>
              <a:off x="986700" y="2495775"/>
              <a:ext cx="121400" cy="121400"/>
            </a:xfrm>
            <a:custGeom>
              <a:avLst/>
              <a:gdLst/>
              <a:ahLst/>
              <a:cxnLst/>
              <a:rect l="l" t="t" r="r" b="b"/>
              <a:pathLst>
                <a:path w="4856" h="4856" extrusionOk="0">
                  <a:moveTo>
                    <a:pt x="0" y="1"/>
                  </a:moveTo>
                  <a:lnTo>
                    <a:pt x="0"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57;p2"/>
            <p:cNvSpPr/>
            <p:nvPr/>
          </p:nvSpPr>
          <p:spPr>
            <a:xfrm>
              <a:off x="986700" y="2796800"/>
              <a:ext cx="121400" cy="121400"/>
            </a:xfrm>
            <a:custGeom>
              <a:avLst/>
              <a:gdLst/>
              <a:ahLst/>
              <a:cxnLst/>
              <a:rect l="l" t="t" r="r" b="b"/>
              <a:pathLst>
                <a:path w="4856" h="4856" extrusionOk="0">
                  <a:moveTo>
                    <a:pt x="0" y="0"/>
                  </a:moveTo>
                  <a:lnTo>
                    <a:pt x="0" y="4856"/>
                  </a:lnTo>
                  <a:lnTo>
                    <a:pt x="4856" y="4856"/>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58;p2"/>
            <p:cNvSpPr/>
            <p:nvPr/>
          </p:nvSpPr>
          <p:spPr>
            <a:xfrm>
              <a:off x="986700" y="2947300"/>
              <a:ext cx="121400" cy="121425"/>
            </a:xfrm>
            <a:custGeom>
              <a:avLst/>
              <a:gdLst/>
              <a:ahLst/>
              <a:cxnLst/>
              <a:rect l="l" t="t" r="r" b="b"/>
              <a:pathLst>
                <a:path w="4856" h="4857" extrusionOk="0">
                  <a:moveTo>
                    <a:pt x="0" y="1"/>
                  </a:moveTo>
                  <a:lnTo>
                    <a:pt x="0"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 name="Google Shape;59;p2"/>
            <p:cNvSpPr/>
            <p:nvPr/>
          </p:nvSpPr>
          <p:spPr>
            <a:xfrm>
              <a:off x="986700" y="3097825"/>
              <a:ext cx="121400" cy="121400"/>
            </a:xfrm>
            <a:custGeom>
              <a:avLst/>
              <a:gdLst/>
              <a:ahLst/>
              <a:cxnLst/>
              <a:rect l="l" t="t" r="r" b="b"/>
              <a:pathLst>
                <a:path w="4856" h="4856" extrusionOk="0">
                  <a:moveTo>
                    <a:pt x="0" y="0"/>
                  </a:moveTo>
                  <a:lnTo>
                    <a:pt x="0"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 name="Google Shape;60;p2"/>
            <p:cNvSpPr/>
            <p:nvPr/>
          </p:nvSpPr>
          <p:spPr>
            <a:xfrm>
              <a:off x="986700" y="3549350"/>
              <a:ext cx="121400" cy="121400"/>
            </a:xfrm>
            <a:custGeom>
              <a:avLst/>
              <a:gdLst/>
              <a:ahLst/>
              <a:cxnLst/>
              <a:rect l="l" t="t" r="r" b="b"/>
              <a:pathLst>
                <a:path w="4856" h="4856" extrusionOk="0">
                  <a:moveTo>
                    <a:pt x="0" y="1"/>
                  </a:moveTo>
                  <a:lnTo>
                    <a:pt x="0"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61;p2"/>
            <p:cNvSpPr/>
            <p:nvPr/>
          </p:nvSpPr>
          <p:spPr>
            <a:xfrm>
              <a:off x="986700" y="3699875"/>
              <a:ext cx="121400" cy="121400"/>
            </a:xfrm>
            <a:custGeom>
              <a:avLst/>
              <a:gdLst/>
              <a:ahLst/>
              <a:cxnLst/>
              <a:rect l="l" t="t" r="r" b="b"/>
              <a:pathLst>
                <a:path w="4856" h="4856" extrusionOk="0">
                  <a:moveTo>
                    <a:pt x="0" y="0"/>
                  </a:moveTo>
                  <a:lnTo>
                    <a:pt x="0"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62;p2"/>
            <p:cNvSpPr/>
            <p:nvPr/>
          </p:nvSpPr>
          <p:spPr>
            <a:xfrm>
              <a:off x="986700" y="3850375"/>
              <a:ext cx="121400" cy="121400"/>
            </a:xfrm>
            <a:custGeom>
              <a:avLst/>
              <a:gdLst/>
              <a:ahLst/>
              <a:cxnLst/>
              <a:rect l="l" t="t" r="r" b="b"/>
              <a:pathLst>
                <a:path w="4856" h="4856" extrusionOk="0">
                  <a:moveTo>
                    <a:pt x="0" y="0"/>
                  </a:moveTo>
                  <a:lnTo>
                    <a:pt x="0" y="4856"/>
                  </a:lnTo>
                  <a:lnTo>
                    <a:pt x="4856" y="4856"/>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63;p2"/>
            <p:cNvSpPr/>
            <p:nvPr/>
          </p:nvSpPr>
          <p:spPr>
            <a:xfrm>
              <a:off x="986700" y="4151400"/>
              <a:ext cx="121400" cy="121400"/>
            </a:xfrm>
            <a:custGeom>
              <a:avLst/>
              <a:gdLst/>
              <a:ahLst/>
              <a:cxnLst/>
              <a:rect l="l" t="t" r="r" b="b"/>
              <a:pathLst>
                <a:path w="4856" h="4856" extrusionOk="0">
                  <a:moveTo>
                    <a:pt x="0" y="0"/>
                  </a:moveTo>
                  <a:lnTo>
                    <a:pt x="0" y="4856"/>
                  </a:lnTo>
                  <a:lnTo>
                    <a:pt x="4856" y="4856"/>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 name="Google Shape;64;p2"/>
            <p:cNvSpPr/>
            <p:nvPr/>
          </p:nvSpPr>
          <p:spPr>
            <a:xfrm>
              <a:off x="986700" y="4301900"/>
              <a:ext cx="121400" cy="121400"/>
            </a:xfrm>
            <a:custGeom>
              <a:avLst/>
              <a:gdLst/>
              <a:ahLst/>
              <a:cxnLst/>
              <a:rect l="l" t="t" r="r" b="b"/>
              <a:pathLst>
                <a:path w="4856" h="4856" extrusionOk="0">
                  <a:moveTo>
                    <a:pt x="0" y="1"/>
                  </a:moveTo>
                  <a:lnTo>
                    <a:pt x="0"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 name="Google Shape;65;p2"/>
            <p:cNvSpPr/>
            <p:nvPr/>
          </p:nvSpPr>
          <p:spPr>
            <a:xfrm>
              <a:off x="986700" y="4452425"/>
              <a:ext cx="121400" cy="121400"/>
            </a:xfrm>
            <a:custGeom>
              <a:avLst/>
              <a:gdLst/>
              <a:ahLst/>
              <a:cxnLst/>
              <a:rect l="l" t="t" r="r" b="b"/>
              <a:pathLst>
                <a:path w="4856" h="4856" extrusionOk="0">
                  <a:moveTo>
                    <a:pt x="0" y="0"/>
                  </a:moveTo>
                  <a:lnTo>
                    <a:pt x="0"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66;p2"/>
            <p:cNvSpPr/>
            <p:nvPr/>
          </p:nvSpPr>
          <p:spPr>
            <a:xfrm>
              <a:off x="986700" y="4602925"/>
              <a:ext cx="121400" cy="121400"/>
            </a:xfrm>
            <a:custGeom>
              <a:avLst/>
              <a:gdLst/>
              <a:ahLst/>
              <a:cxnLst/>
              <a:rect l="l" t="t" r="r" b="b"/>
              <a:pathLst>
                <a:path w="4856" h="4856" extrusionOk="0">
                  <a:moveTo>
                    <a:pt x="0" y="1"/>
                  </a:moveTo>
                  <a:lnTo>
                    <a:pt x="0"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 name="Google Shape;67;p2"/>
            <p:cNvSpPr/>
            <p:nvPr/>
          </p:nvSpPr>
          <p:spPr>
            <a:xfrm>
              <a:off x="986700" y="4903950"/>
              <a:ext cx="121400" cy="121400"/>
            </a:xfrm>
            <a:custGeom>
              <a:avLst/>
              <a:gdLst/>
              <a:ahLst/>
              <a:cxnLst/>
              <a:rect l="l" t="t" r="r" b="b"/>
              <a:pathLst>
                <a:path w="4856" h="4856" extrusionOk="0">
                  <a:moveTo>
                    <a:pt x="0" y="1"/>
                  </a:moveTo>
                  <a:lnTo>
                    <a:pt x="0"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 name="Google Shape;68;p2"/>
            <p:cNvSpPr/>
            <p:nvPr/>
          </p:nvSpPr>
          <p:spPr>
            <a:xfrm>
              <a:off x="986700" y="5054450"/>
              <a:ext cx="121400" cy="121425"/>
            </a:xfrm>
            <a:custGeom>
              <a:avLst/>
              <a:gdLst/>
              <a:ahLst/>
              <a:cxnLst/>
              <a:rect l="l" t="t" r="r" b="b"/>
              <a:pathLst>
                <a:path w="4856" h="4857" extrusionOk="0">
                  <a:moveTo>
                    <a:pt x="0" y="1"/>
                  </a:moveTo>
                  <a:lnTo>
                    <a:pt x="0"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 name="Google Shape;69;p2"/>
            <p:cNvSpPr/>
            <p:nvPr/>
          </p:nvSpPr>
          <p:spPr>
            <a:xfrm>
              <a:off x="986700" y="5355475"/>
              <a:ext cx="121400" cy="121400"/>
            </a:xfrm>
            <a:custGeom>
              <a:avLst/>
              <a:gdLst/>
              <a:ahLst/>
              <a:cxnLst/>
              <a:rect l="l" t="t" r="r" b="b"/>
              <a:pathLst>
                <a:path w="4856" h="4856" extrusionOk="0">
                  <a:moveTo>
                    <a:pt x="0" y="1"/>
                  </a:moveTo>
                  <a:lnTo>
                    <a:pt x="0"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 name="Google Shape;70;p2"/>
            <p:cNvSpPr/>
            <p:nvPr/>
          </p:nvSpPr>
          <p:spPr>
            <a:xfrm>
              <a:off x="1137200" y="238125"/>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 name="Google Shape;71;p2"/>
            <p:cNvSpPr/>
            <p:nvPr/>
          </p:nvSpPr>
          <p:spPr>
            <a:xfrm>
              <a:off x="1137200" y="539125"/>
              <a:ext cx="121425" cy="121425"/>
            </a:xfrm>
            <a:custGeom>
              <a:avLst/>
              <a:gdLst/>
              <a:ahLst/>
              <a:cxnLst/>
              <a:rect l="l" t="t" r="r" b="b"/>
              <a:pathLst>
                <a:path w="4857" h="4857"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 name="Google Shape;72;p2"/>
            <p:cNvSpPr/>
            <p:nvPr/>
          </p:nvSpPr>
          <p:spPr>
            <a:xfrm>
              <a:off x="1137200" y="990675"/>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 name="Google Shape;73;p2"/>
            <p:cNvSpPr/>
            <p:nvPr/>
          </p:nvSpPr>
          <p:spPr>
            <a:xfrm>
              <a:off x="1137200" y="1141175"/>
              <a:ext cx="121425" cy="121400"/>
            </a:xfrm>
            <a:custGeom>
              <a:avLst/>
              <a:gdLst/>
              <a:ahLst/>
              <a:cxnLst/>
              <a:rect l="l" t="t" r="r" b="b"/>
              <a:pathLst>
                <a:path w="4857" h="4856"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 name="Google Shape;74;p2"/>
            <p:cNvSpPr/>
            <p:nvPr/>
          </p:nvSpPr>
          <p:spPr>
            <a:xfrm>
              <a:off x="1137200" y="1442200"/>
              <a:ext cx="121425" cy="121400"/>
            </a:xfrm>
            <a:custGeom>
              <a:avLst/>
              <a:gdLst/>
              <a:ahLst/>
              <a:cxnLst/>
              <a:rect l="l" t="t" r="r" b="b"/>
              <a:pathLst>
                <a:path w="4857" h="4856" extrusionOk="0">
                  <a:moveTo>
                    <a:pt x="1" y="0"/>
                  </a:moveTo>
                  <a:lnTo>
                    <a:pt x="1" y="4856"/>
                  </a:lnTo>
                  <a:lnTo>
                    <a:pt x="4856" y="4856"/>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 name="Google Shape;75;p2"/>
            <p:cNvSpPr/>
            <p:nvPr/>
          </p:nvSpPr>
          <p:spPr>
            <a:xfrm>
              <a:off x="1137200" y="1592700"/>
              <a:ext cx="121425" cy="121425"/>
            </a:xfrm>
            <a:custGeom>
              <a:avLst/>
              <a:gdLst/>
              <a:ahLst/>
              <a:cxnLst/>
              <a:rect l="l" t="t" r="r" b="b"/>
              <a:pathLst>
                <a:path w="4857" h="4857"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 name="Google Shape;76;p2"/>
            <p:cNvSpPr/>
            <p:nvPr/>
          </p:nvSpPr>
          <p:spPr>
            <a:xfrm>
              <a:off x="1137200" y="2194750"/>
              <a:ext cx="121425" cy="121400"/>
            </a:xfrm>
            <a:custGeom>
              <a:avLst/>
              <a:gdLst/>
              <a:ahLst/>
              <a:cxnLst/>
              <a:rect l="l" t="t" r="r" b="b"/>
              <a:pathLst>
                <a:path w="4857" h="4856"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 name="Google Shape;77;p2"/>
            <p:cNvSpPr/>
            <p:nvPr/>
          </p:nvSpPr>
          <p:spPr>
            <a:xfrm>
              <a:off x="1137200" y="2345275"/>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78;p2"/>
            <p:cNvSpPr/>
            <p:nvPr/>
          </p:nvSpPr>
          <p:spPr>
            <a:xfrm>
              <a:off x="1137200" y="2495775"/>
              <a:ext cx="121425" cy="121400"/>
            </a:xfrm>
            <a:custGeom>
              <a:avLst/>
              <a:gdLst/>
              <a:ahLst/>
              <a:cxnLst/>
              <a:rect l="l" t="t" r="r" b="b"/>
              <a:pathLst>
                <a:path w="4857" h="4856"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79;p2"/>
            <p:cNvSpPr/>
            <p:nvPr/>
          </p:nvSpPr>
          <p:spPr>
            <a:xfrm>
              <a:off x="1137200" y="2646275"/>
              <a:ext cx="121425" cy="121425"/>
            </a:xfrm>
            <a:custGeom>
              <a:avLst/>
              <a:gdLst/>
              <a:ahLst/>
              <a:cxnLst/>
              <a:rect l="l" t="t" r="r" b="b"/>
              <a:pathLst>
                <a:path w="4857" h="4857"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80;p2"/>
            <p:cNvSpPr/>
            <p:nvPr/>
          </p:nvSpPr>
          <p:spPr>
            <a:xfrm>
              <a:off x="1137200" y="2947300"/>
              <a:ext cx="121425" cy="121425"/>
            </a:xfrm>
            <a:custGeom>
              <a:avLst/>
              <a:gdLst/>
              <a:ahLst/>
              <a:cxnLst/>
              <a:rect l="l" t="t" r="r" b="b"/>
              <a:pathLst>
                <a:path w="4857" h="4857"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Google Shape;81;p2"/>
            <p:cNvSpPr/>
            <p:nvPr/>
          </p:nvSpPr>
          <p:spPr>
            <a:xfrm>
              <a:off x="1137200" y="3248325"/>
              <a:ext cx="121425" cy="121400"/>
            </a:xfrm>
            <a:custGeom>
              <a:avLst/>
              <a:gdLst/>
              <a:ahLst/>
              <a:cxnLst/>
              <a:rect l="l" t="t" r="r" b="b"/>
              <a:pathLst>
                <a:path w="4857" h="4856"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 name="Google Shape;82;p2"/>
            <p:cNvSpPr/>
            <p:nvPr/>
          </p:nvSpPr>
          <p:spPr>
            <a:xfrm>
              <a:off x="1137200" y="3398850"/>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 name="Google Shape;83;p2"/>
            <p:cNvSpPr/>
            <p:nvPr/>
          </p:nvSpPr>
          <p:spPr>
            <a:xfrm>
              <a:off x="1137200" y="3699875"/>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 name="Google Shape;84;p2"/>
            <p:cNvSpPr/>
            <p:nvPr/>
          </p:nvSpPr>
          <p:spPr>
            <a:xfrm>
              <a:off x="1137200" y="3850375"/>
              <a:ext cx="121425" cy="121400"/>
            </a:xfrm>
            <a:custGeom>
              <a:avLst/>
              <a:gdLst/>
              <a:ahLst/>
              <a:cxnLst/>
              <a:rect l="l" t="t" r="r" b="b"/>
              <a:pathLst>
                <a:path w="4857" h="4856" extrusionOk="0">
                  <a:moveTo>
                    <a:pt x="1" y="0"/>
                  </a:moveTo>
                  <a:lnTo>
                    <a:pt x="1" y="4856"/>
                  </a:lnTo>
                  <a:lnTo>
                    <a:pt x="4856" y="4856"/>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 name="Google Shape;85;p2"/>
            <p:cNvSpPr/>
            <p:nvPr/>
          </p:nvSpPr>
          <p:spPr>
            <a:xfrm>
              <a:off x="1137200" y="4000875"/>
              <a:ext cx="121425" cy="121425"/>
            </a:xfrm>
            <a:custGeom>
              <a:avLst/>
              <a:gdLst/>
              <a:ahLst/>
              <a:cxnLst/>
              <a:rect l="l" t="t" r="r" b="b"/>
              <a:pathLst>
                <a:path w="4857" h="4857"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 name="Google Shape;86;p2"/>
            <p:cNvSpPr/>
            <p:nvPr/>
          </p:nvSpPr>
          <p:spPr>
            <a:xfrm>
              <a:off x="1137200" y="4151400"/>
              <a:ext cx="121425" cy="121400"/>
            </a:xfrm>
            <a:custGeom>
              <a:avLst/>
              <a:gdLst/>
              <a:ahLst/>
              <a:cxnLst/>
              <a:rect l="l" t="t" r="r" b="b"/>
              <a:pathLst>
                <a:path w="4857" h="4856" extrusionOk="0">
                  <a:moveTo>
                    <a:pt x="1" y="0"/>
                  </a:moveTo>
                  <a:lnTo>
                    <a:pt x="1" y="4856"/>
                  </a:lnTo>
                  <a:lnTo>
                    <a:pt x="4856" y="4856"/>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 name="Google Shape;87;p2"/>
            <p:cNvSpPr/>
            <p:nvPr/>
          </p:nvSpPr>
          <p:spPr>
            <a:xfrm>
              <a:off x="1137200" y="4602925"/>
              <a:ext cx="121425" cy="121400"/>
            </a:xfrm>
            <a:custGeom>
              <a:avLst/>
              <a:gdLst/>
              <a:ahLst/>
              <a:cxnLst/>
              <a:rect l="l" t="t" r="r" b="b"/>
              <a:pathLst>
                <a:path w="4857" h="4856"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 name="Google Shape;88;p2"/>
            <p:cNvSpPr/>
            <p:nvPr/>
          </p:nvSpPr>
          <p:spPr>
            <a:xfrm>
              <a:off x="1137200" y="4753450"/>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 name="Google Shape;89;p2"/>
            <p:cNvSpPr/>
            <p:nvPr/>
          </p:nvSpPr>
          <p:spPr>
            <a:xfrm>
              <a:off x="1137200" y="5054450"/>
              <a:ext cx="121425" cy="121425"/>
            </a:xfrm>
            <a:custGeom>
              <a:avLst/>
              <a:gdLst/>
              <a:ahLst/>
              <a:cxnLst/>
              <a:rect l="l" t="t" r="r" b="b"/>
              <a:pathLst>
                <a:path w="4857" h="4857"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 name="Google Shape;90;p2"/>
            <p:cNvSpPr/>
            <p:nvPr/>
          </p:nvSpPr>
          <p:spPr>
            <a:xfrm>
              <a:off x="1137200" y="5204975"/>
              <a:ext cx="121425" cy="121400"/>
            </a:xfrm>
            <a:custGeom>
              <a:avLst/>
              <a:gdLst/>
              <a:ahLst/>
              <a:cxnLst/>
              <a:rect l="l" t="t" r="r" b="b"/>
              <a:pathLst>
                <a:path w="4857" h="4856" extrusionOk="0">
                  <a:moveTo>
                    <a:pt x="1" y="0"/>
                  </a:moveTo>
                  <a:lnTo>
                    <a:pt x="1" y="4856"/>
                  </a:lnTo>
                  <a:lnTo>
                    <a:pt x="4856" y="4856"/>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 name="Google Shape;91;p2"/>
            <p:cNvSpPr/>
            <p:nvPr/>
          </p:nvSpPr>
          <p:spPr>
            <a:xfrm>
              <a:off x="1137200" y="5355475"/>
              <a:ext cx="121425" cy="121400"/>
            </a:xfrm>
            <a:custGeom>
              <a:avLst/>
              <a:gdLst/>
              <a:ahLst/>
              <a:cxnLst/>
              <a:rect l="l" t="t" r="r" b="b"/>
              <a:pathLst>
                <a:path w="4857" h="4856"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2" name="Google Shape;92;p2"/>
          <p:cNvGrpSpPr/>
          <p:nvPr/>
        </p:nvGrpSpPr>
        <p:grpSpPr>
          <a:xfrm rot="10800000">
            <a:off x="6659535" y="28698"/>
            <a:ext cx="2309844" cy="5086302"/>
            <a:chOff x="986700" y="238125"/>
            <a:chExt cx="2379075" cy="5238750"/>
          </a:xfrm>
        </p:grpSpPr>
        <p:sp>
          <p:nvSpPr>
            <p:cNvPr id="93" name="Google Shape;93;p2"/>
            <p:cNvSpPr/>
            <p:nvPr/>
          </p:nvSpPr>
          <p:spPr>
            <a:xfrm>
              <a:off x="986700" y="238125"/>
              <a:ext cx="121400" cy="121400"/>
            </a:xfrm>
            <a:custGeom>
              <a:avLst/>
              <a:gdLst/>
              <a:ahLst/>
              <a:cxnLst/>
              <a:rect l="l" t="t" r="r" b="b"/>
              <a:pathLst>
                <a:path w="4856" h="4856" extrusionOk="0">
                  <a:moveTo>
                    <a:pt x="0" y="0"/>
                  </a:moveTo>
                  <a:lnTo>
                    <a:pt x="0" y="4855"/>
                  </a:lnTo>
                  <a:lnTo>
                    <a:pt x="4856" y="4855"/>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 name="Google Shape;94;p2"/>
            <p:cNvSpPr/>
            <p:nvPr/>
          </p:nvSpPr>
          <p:spPr>
            <a:xfrm>
              <a:off x="986700" y="689650"/>
              <a:ext cx="121400" cy="121400"/>
            </a:xfrm>
            <a:custGeom>
              <a:avLst/>
              <a:gdLst/>
              <a:ahLst/>
              <a:cxnLst/>
              <a:rect l="l" t="t" r="r" b="b"/>
              <a:pathLst>
                <a:path w="4856" h="4856" extrusionOk="0">
                  <a:moveTo>
                    <a:pt x="0" y="0"/>
                  </a:moveTo>
                  <a:lnTo>
                    <a:pt x="0" y="4855"/>
                  </a:lnTo>
                  <a:lnTo>
                    <a:pt x="4856" y="4855"/>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 name="Google Shape;95;p2"/>
            <p:cNvSpPr/>
            <p:nvPr/>
          </p:nvSpPr>
          <p:spPr>
            <a:xfrm>
              <a:off x="986700" y="990675"/>
              <a:ext cx="121400" cy="121400"/>
            </a:xfrm>
            <a:custGeom>
              <a:avLst/>
              <a:gdLst/>
              <a:ahLst/>
              <a:cxnLst/>
              <a:rect l="l" t="t" r="r" b="b"/>
              <a:pathLst>
                <a:path w="4856" h="4856" extrusionOk="0">
                  <a:moveTo>
                    <a:pt x="0" y="0"/>
                  </a:moveTo>
                  <a:lnTo>
                    <a:pt x="0" y="4855"/>
                  </a:lnTo>
                  <a:lnTo>
                    <a:pt x="4856" y="4855"/>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 name="Google Shape;96;p2"/>
            <p:cNvSpPr/>
            <p:nvPr/>
          </p:nvSpPr>
          <p:spPr>
            <a:xfrm>
              <a:off x="986700" y="1442200"/>
              <a:ext cx="121400" cy="121400"/>
            </a:xfrm>
            <a:custGeom>
              <a:avLst/>
              <a:gdLst/>
              <a:ahLst/>
              <a:cxnLst/>
              <a:rect l="l" t="t" r="r" b="b"/>
              <a:pathLst>
                <a:path w="4856" h="4856" extrusionOk="0">
                  <a:moveTo>
                    <a:pt x="0" y="0"/>
                  </a:moveTo>
                  <a:lnTo>
                    <a:pt x="0" y="4856"/>
                  </a:lnTo>
                  <a:lnTo>
                    <a:pt x="4856" y="4856"/>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 name="Google Shape;97;p2"/>
            <p:cNvSpPr/>
            <p:nvPr/>
          </p:nvSpPr>
          <p:spPr>
            <a:xfrm>
              <a:off x="986700" y="1592700"/>
              <a:ext cx="121400" cy="121425"/>
            </a:xfrm>
            <a:custGeom>
              <a:avLst/>
              <a:gdLst/>
              <a:ahLst/>
              <a:cxnLst/>
              <a:rect l="l" t="t" r="r" b="b"/>
              <a:pathLst>
                <a:path w="4856" h="4857" extrusionOk="0">
                  <a:moveTo>
                    <a:pt x="0" y="1"/>
                  </a:moveTo>
                  <a:lnTo>
                    <a:pt x="0" y="4856"/>
                  </a:lnTo>
                  <a:lnTo>
                    <a:pt x="4856" y="4856"/>
                  </a:lnTo>
                  <a:lnTo>
                    <a:pt x="4856" y="1"/>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 name="Google Shape;98;p2"/>
            <p:cNvSpPr/>
            <p:nvPr/>
          </p:nvSpPr>
          <p:spPr>
            <a:xfrm>
              <a:off x="986700" y="2044250"/>
              <a:ext cx="121400" cy="121400"/>
            </a:xfrm>
            <a:custGeom>
              <a:avLst/>
              <a:gdLst/>
              <a:ahLst/>
              <a:cxnLst/>
              <a:rect l="l" t="t" r="r" b="b"/>
              <a:pathLst>
                <a:path w="4856" h="4856" extrusionOk="0">
                  <a:moveTo>
                    <a:pt x="0" y="0"/>
                  </a:moveTo>
                  <a:lnTo>
                    <a:pt x="0" y="4855"/>
                  </a:lnTo>
                  <a:lnTo>
                    <a:pt x="4856" y="4855"/>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 name="Google Shape;99;p2"/>
            <p:cNvSpPr/>
            <p:nvPr/>
          </p:nvSpPr>
          <p:spPr>
            <a:xfrm>
              <a:off x="986700" y="2646275"/>
              <a:ext cx="121400" cy="121425"/>
            </a:xfrm>
            <a:custGeom>
              <a:avLst/>
              <a:gdLst/>
              <a:ahLst/>
              <a:cxnLst/>
              <a:rect l="l" t="t" r="r" b="b"/>
              <a:pathLst>
                <a:path w="4856" h="4857" extrusionOk="0">
                  <a:moveTo>
                    <a:pt x="0" y="1"/>
                  </a:moveTo>
                  <a:lnTo>
                    <a:pt x="0" y="4856"/>
                  </a:lnTo>
                  <a:lnTo>
                    <a:pt x="4856" y="4856"/>
                  </a:lnTo>
                  <a:lnTo>
                    <a:pt x="4856" y="1"/>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 name="Google Shape;100;p2"/>
            <p:cNvSpPr/>
            <p:nvPr/>
          </p:nvSpPr>
          <p:spPr>
            <a:xfrm>
              <a:off x="986700" y="3248325"/>
              <a:ext cx="121400" cy="121400"/>
            </a:xfrm>
            <a:custGeom>
              <a:avLst/>
              <a:gdLst/>
              <a:ahLst/>
              <a:cxnLst/>
              <a:rect l="l" t="t" r="r" b="b"/>
              <a:pathLst>
                <a:path w="4856" h="4856" extrusionOk="0">
                  <a:moveTo>
                    <a:pt x="0" y="1"/>
                  </a:moveTo>
                  <a:lnTo>
                    <a:pt x="0" y="4856"/>
                  </a:lnTo>
                  <a:lnTo>
                    <a:pt x="4856" y="4856"/>
                  </a:lnTo>
                  <a:lnTo>
                    <a:pt x="4856" y="1"/>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 name="Google Shape;101;p2"/>
            <p:cNvSpPr/>
            <p:nvPr/>
          </p:nvSpPr>
          <p:spPr>
            <a:xfrm>
              <a:off x="986700" y="3398850"/>
              <a:ext cx="121400" cy="121400"/>
            </a:xfrm>
            <a:custGeom>
              <a:avLst/>
              <a:gdLst/>
              <a:ahLst/>
              <a:cxnLst/>
              <a:rect l="l" t="t" r="r" b="b"/>
              <a:pathLst>
                <a:path w="4856" h="4856" extrusionOk="0">
                  <a:moveTo>
                    <a:pt x="0" y="0"/>
                  </a:moveTo>
                  <a:lnTo>
                    <a:pt x="0" y="4855"/>
                  </a:lnTo>
                  <a:lnTo>
                    <a:pt x="4856" y="4855"/>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 name="Google Shape;102;p2"/>
            <p:cNvSpPr/>
            <p:nvPr/>
          </p:nvSpPr>
          <p:spPr>
            <a:xfrm>
              <a:off x="986700" y="4000875"/>
              <a:ext cx="121400" cy="121425"/>
            </a:xfrm>
            <a:custGeom>
              <a:avLst/>
              <a:gdLst/>
              <a:ahLst/>
              <a:cxnLst/>
              <a:rect l="l" t="t" r="r" b="b"/>
              <a:pathLst>
                <a:path w="4856" h="4857" extrusionOk="0">
                  <a:moveTo>
                    <a:pt x="0" y="1"/>
                  </a:moveTo>
                  <a:lnTo>
                    <a:pt x="0" y="4856"/>
                  </a:lnTo>
                  <a:lnTo>
                    <a:pt x="4856" y="4856"/>
                  </a:lnTo>
                  <a:lnTo>
                    <a:pt x="4856" y="1"/>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 name="Google Shape;103;p2"/>
            <p:cNvSpPr/>
            <p:nvPr/>
          </p:nvSpPr>
          <p:spPr>
            <a:xfrm>
              <a:off x="986700" y="4753450"/>
              <a:ext cx="121400" cy="121400"/>
            </a:xfrm>
            <a:custGeom>
              <a:avLst/>
              <a:gdLst/>
              <a:ahLst/>
              <a:cxnLst/>
              <a:rect l="l" t="t" r="r" b="b"/>
              <a:pathLst>
                <a:path w="4856" h="4856" extrusionOk="0">
                  <a:moveTo>
                    <a:pt x="0" y="0"/>
                  </a:moveTo>
                  <a:lnTo>
                    <a:pt x="0" y="4855"/>
                  </a:lnTo>
                  <a:lnTo>
                    <a:pt x="4856" y="4855"/>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 name="Google Shape;104;p2"/>
            <p:cNvSpPr/>
            <p:nvPr/>
          </p:nvSpPr>
          <p:spPr>
            <a:xfrm>
              <a:off x="986700" y="5204975"/>
              <a:ext cx="121400" cy="121400"/>
            </a:xfrm>
            <a:custGeom>
              <a:avLst/>
              <a:gdLst/>
              <a:ahLst/>
              <a:cxnLst/>
              <a:rect l="l" t="t" r="r" b="b"/>
              <a:pathLst>
                <a:path w="4856" h="4856" extrusionOk="0">
                  <a:moveTo>
                    <a:pt x="0" y="0"/>
                  </a:moveTo>
                  <a:lnTo>
                    <a:pt x="0" y="4856"/>
                  </a:lnTo>
                  <a:lnTo>
                    <a:pt x="4856" y="4856"/>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 name="Google Shape;105;p2"/>
            <p:cNvSpPr/>
            <p:nvPr/>
          </p:nvSpPr>
          <p:spPr>
            <a:xfrm>
              <a:off x="1137200" y="388625"/>
              <a:ext cx="121425" cy="121400"/>
            </a:xfrm>
            <a:custGeom>
              <a:avLst/>
              <a:gdLst/>
              <a:ahLst/>
              <a:cxnLst/>
              <a:rect l="l" t="t" r="r" b="b"/>
              <a:pathLst>
                <a:path w="4857" h="4856" extrusionOk="0">
                  <a:moveTo>
                    <a:pt x="1" y="0"/>
                  </a:moveTo>
                  <a:lnTo>
                    <a:pt x="1" y="4856"/>
                  </a:lnTo>
                  <a:lnTo>
                    <a:pt x="4856" y="4856"/>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 name="Google Shape;106;p2"/>
            <p:cNvSpPr/>
            <p:nvPr/>
          </p:nvSpPr>
          <p:spPr>
            <a:xfrm>
              <a:off x="1137200" y="689650"/>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 name="Google Shape;107;p2"/>
            <p:cNvSpPr/>
            <p:nvPr/>
          </p:nvSpPr>
          <p:spPr>
            <a:xfrm>
              <a:off x="1137200" y="840150"/>
              <a:ext cx="121425" cy="121400"/>
            </a:xfrm>
            <a:custGeom>
              <a:avLst/>
              <a:gdLst/>
              <a:ahLst/>
              <a:cxnLst/>
              <a:rect l="l" t="t" r="r" b="b"/>
              <a:pathLst>
                <a:path w="4857" h="4856" extrusionOk="0">
                  <a:moveTo>
                    <a:pt x="1" y="1"/>
                  </a:moveTo>
                  <a:lnTo>
                    <a:pt x="1" y="4856"/>
                  </a:lnTo>
                  <a:lnTo>
                    <a:pt x="4856" y="4856"/>
                  </a:lnTo>
                  <a:lnTo>
                    <a:pt x="4856" y="1"/>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 name="Google Shape;108;p2"/>
            <p:cNvSpPr/>
            <p:nvPr/>
          </p:nvSpPr>
          <p:spPr>
            <a:xfrm>
              <a:off x="1137200" y="1291700"/>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 name="Google Shape;109;p2"/>
            <p:cNvSpPr/>
            <p:nvPr/>
          </p:nvSpPr>
          <p:spPr>
            <a:xfrm>
              <a:off x="1137200" y="1743225"/>
              <a:ext cx="121425" cy="121400"/>
            </a:xfrm>
            <a:custGeom>
              <a:avLst/>
              <a:gdLst/>
              <a:ahLst/>
              <a:cxnLst/>
              <a:rect l="l" t="t" r="r" b="b"/>
              <a:pathLst>
                <a:path w="4857" h="4856" extrusionOk="0">
                  <a:moveTo>
                    <a:pt x="1" y="0"/>
                  </a:moveTo>
                  <a:lnTo>
                    <a:pt x="1" y="4856"/>
                  </a:lnTo>
                  <a:lnTo>
                    <a:pt x="4856" y="4856"/>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 name="Google Shape;110;p2"/>
            <p:cNvSpPr/>
            <p:nvPr/>
          </p:nvSpPr>
          <p:spPr>
            <a:xfrm>
              <a:off x="1137200" y="1893725"/>
              <a:ext cx="121425" cy="121400"/>
            </a:xfrm>
            <a:custGeom>
              <a:avLst/>
              <a:gdLst/>
              <a:ahLst/>
              <a:cxnLst/>
              <a:rect l="l" t="t" r="r" b="b"/>
              <a:pathLst>
                <a:path w="4857" h="4856" extrusionOk="0">
                  <a:moveTo>
                    <a:pt x="1" y="1"/>
                  </a:moveTo>
                  <a:lnTo>
                    <a:pt x="1" y="4856"/>
                  </a:lnTo>
                  <a:lnTo>
                    <a:pt x="4856" y="4856"/>
                  </a:lnTo>
                  <a:lnTo>
                    <a:pt x="4856" y="1"/>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 name="Google Shape;111;p2"/>
            <p:cNvSpPr/>
            <p:nvPr/>
          </p:nvSpPr>
          <p:spPr>
            <a:xfrm>
              <a:off x="1137200" y="2044250"/>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 name="Google Shape;112;p2"/>
            <p:cNvSpPr/>
            <p:nvPr/>
          </p:nvSpPr>
          <p:spPr>
            <a:xfrm>
              <a:off x="1137200" y="2796800"/>
              <a:ext cx="121425" cy="121400"/>
            </a:xfrm>
            <a:custGeom>
              <a:avLst/>
              <a:gdLst/>
              <a:ahLst/>
              <a:cxnLst/>
              <a:rect l="l" t="t" r="r" b="b"/>
              <a:pathLst>
                <a:path w="4857" h="4856" extrusionOk="0">
                  <a:moveTo>
                    <a:pt x="1" y="0"/>
                  </a:moveTo>
                  <a:lnTo>
                    <a:pt x="1" y="4856"/>
                  </a:lnTo>
                  <a:lnTo>
                    <a:pt x="4856" y="4856"/>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 name="Google Shape;113;p2"/>
            <p:cNvSpPr/>
            <p:nvPr/>
          </p:nvSpPr>
          <p:spPr>
            <a:xfrm>
              <a:off x="1137200" y="3097825"/>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 name="Google Shape;114;p2"/>
            <p:cNvSpPr/>
            <p:nvPr/>
          </p:nvSpPr>
          <p:spPr>
            <a:xfrm>
              <a:off x="1137200" y="3549350"/>
              <a:ext cx="121425" cy="121400"/>
            </a:xfrm>
            <a:custGeom>
              <a:avLst/>
              <a:gdLst/>
              <a:ahLst/>
              <a:cxnLst/>
              <a:rect l="l" t="t" r="r" b="b"/>
              <a:pathLst>
                <a:path w="4857" h="4856" extrusionOk="0">
                  <a:moveTo>
                    <a:pt x="1" y="1"/>
                  </a:moveTo>
                  <a:lnTo>
                    <a:pt x="1" y="4856"/>
                  </a:lnTo>
                  <a:lnTo>
                    <a:pt x="4856" y="4856"/>
                  </a:lnTo>
                  <a:lnTo>
                    <a:pt x="4856" y="1"/>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 name="Google Shape;115;p2"/>
            <p:cNvSpPr/>
            <p:nvPr/>
          </p:nvSpPr>
          <p:spPr>
            <a:xfrm>
              <a:off x="1137200" y="4301900"/>
              <a:ext cx="121425" cy="121400"/>
            </a:xfrm>
            <a:custGeom>
              <a:avLst/>
              <a:gdLst/>
              <a:ahLst/>
              <a:cxnLst/>
              <a:rect l="l" t="t" r="r" b="b"/>
              <a:pathLst>
                <a:path w="4857" h="4856" extrusionOk="0">
                  <a:moveTo>
                    <a:pt x="1" y="1"/>
                  </a:moveTo>
                  <a:lnTo>
                    <a:pt x="1" y="4856"/>
                  </a:lnTo>
                  <a:lnTo>
                    <a:pt x="4856" y="4856"/>
                  </a:lnTo>
                  <a:lnTo>
                    <a:pt x="4856" y="1"/>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 name="Google Shape;116;p2"/>
            <p:cNvSpPr/>
            <p:nvPr/>
          </p:nvSpPr>
          <p:spPr>
            <a:xfrm>
              <a:off x="1137200" y="4452425"/>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 name="Google Shape;117;p2"/>
            <p:cNvSpPr/>
            <p:nvPr/>
          </p:nvSpPr>
          <p:spPr>
            <a:xfrm>
              <a:off x="1137200" y="4903950"/>
              <a:ext cx="121425" cy="121400"/>
            </a:xfrm>
            <a:custGeom>
              <a:avLst/>
              <a:gdLst/>
              <a:ahLst/>
              <a:cxnLst/>
              <a:rect l="l" t="t" r="r" b="b"/>
              <a:pathLst>
                <a:path w="4857" h="4856" extrusionOk="0">
                  <a:moveTo>
                    <a:pt x="1" y="1"/>
                  </a:moveTo>
                  <a:lnTo>
                    <a:pt x="1" y="4856"/>
                  </a:lnTo>
                  <a:lnTo>
                    <a:pt x="4856" y="4856"/>
                  </a:lnTo>
                  <a:lnTo>
                    <a:pt x="4856" y="1"/>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 name="Google Shape;118;p2"/>
            <p:cNvSpPr/>
            <p:nvPr/>
          </p:nvSpPr>
          <p:spPr>
            <a:xfrm>
              <a:off x="1287725" y="238125"/>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 name="Google Shape;119;p2"/>
            <p:cNvSpPr/>
            <p:nvPr/>
          </p:nvSpPr>
          <p:spPr>
            <a:xfrm>
              <a:off x="1287725" y="539125"/>
              <a:ext cx="121400" cy="121425"/>
            </a:xfrm>
            <a:custGeom>
              <a:avLst/>
              <a:gdLst/>
              <a:ahLst/>
              <a:cxnLst/>
              <a:rect l="l" t="t" r="r" b="b"/>
              <a:pathLst>
                <a:path w="4856" h="4857" extrusionOk="0">
                  <a:moveTo>
                    <a:pt x="0" y="1"/>
                  </a:moveTo>
                  <a:lnTo>
                    <a:pt x="0" y="4856"/>
                  </a:lnTo>
                  <a:lnTo>
                    <a:pt x="4855" y="4856"/>
                  </a:lnTo>
                  <a:lnTo>
                    <a:pt x="4855" y="1"/>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 name="Google Shape;120;p2"/>
            <p:cNvSpPr/>
            <p:nvPr/>
          </p:nvSpPr>
          <p:spPr>
            <a:xfrm>
              <a:off x="1287725" y="990675"/>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 name="Google Shape;121;p2"/>
            <p:cNvSpPr/>
            <p:nvPr/>
          </p:nvSpPr>
          <p:spPr>
            <a:xfrm>
              <a:off x="1287725" y="1141175"/>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 name="Google Shape;122;p2"/>
            <p:cNvSpPr/>
            <p:nvPr/>
          </p:nvSpPr>
          <p:spPr>
            <a:xfrm>
              <a:off x="1287725" y="1442200"/>
              <a:ext cx="121400" cy="121400"/>
            </a:xfrm>
            <a:custGeom>
              <a:avLst/>
              <a:gdLst/>
              <a:ahLst/>
              <a:cxnLst/>
              <a:rect l="l" t="t" r="r" b="b"/>
              <a:pathLst>
                <a:path w="4856" h="4856" extrusionOk="0">
                  <a:moveTo>
                    <a:pt x="0" y="0"/>
                  </a:moveTo>
                  <a:lnTo>
                    <a:pt x="0" y="4856"/>
                  </a:lnTo>
                  <a:lnTo>
                    <a:pt x="4855" y="4856"/>
                  </a:lnTo>
                  <a:lnTo>
                    <a:pt x="4855"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 name="Google Shape;123;p2"/>
            <p:cNvSpPr/>
            <p:nvPr/>
          </p:nvSpPr>
          <p:spPr>
            <a:xfrm>
              <a:off x="1287725" y="1592700"/>
              <a:ext cx="121400" cy="121425"/>
            </a:xfrm>
            <a:custGeom>
              <a:avLst/>
              <a:gdLst/>
              <a:ahLst/>
              <a:cxnLst/>
              <a:rect l="l" t="t" r="r" b="b"/>
              <a:pathLst>
                <a:path w="4856" h="4857" extrusionOk="0">
                  <a:moveTo>
                    <a:pt x="0" y="1"/>
                  </a:moveTo>
                  <a:lnTo>
                    <a:pt x="0" y="4856"/>
                  </a:lnTo>
                  <a:lnTo>
                    <a:pt x="4855" y="4856"/>
                  </a:lnTo>
                  <a:lnTo>
                    <a:pt x="4855" y="1"/>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 name="Google Shape;124;p2"/>
            <p:cNvSpPr/>
            <p:nvPr/>
          </p:nvSpPr>
          <p:spPr>
            <a:xfrm>
              <a:off x="1287725" y="2194750"/>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 name="Google Shape;125;p2"/>
            <p:cNvSpPr/>
            <p:nvPr/>
          </p:nvSpPr>
          <p:spPr>
            <a:xfrm>
              <a:off x="1287725" y="2345275"/>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 name="Google Shape;126;p2"/>
            <p:cNvSpPr/>
            <p:nvPr/>
          </p:nvSpPr>
          <p:spPr>
            <a:xfrm>
              <a:off x="1287725" y="2646275"/>
              <a:ext cx="121400" cy="121425"/>
            </a:xfrm>
            <a:custGeom>
              <a:avLst/>
              <a:gdLst/>
              <a:ahLst/>
              <a:cxnLst/>
              <a:rect l="l" t="t" r="r" b="b"/>
              <a:pathLst>
                <a:path w="4856" h="4857" extrusionOk="0">
                  <a:moveTo>
                    <a:pt x="0" y="1"/>
                  </a:moveTo>
                  <a:lnTo>
                    <a:pt x="0" y="4856"/>
                  </a:lnTo>
                  <a:lnTo>
                    <a:pt x="4855" y="4856"/>
                  </a:lnTo>
                  <a:lnTo>
                    <a:pt x="4855" y="1"/>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 name="Google Shape;127;p2"/>
            <p:cNvSpPr/>
            <p:nvPr/>
          </p:nvSpPr>
          <p:spPr>
            <a:xfrm>
              <a:off x="1287725" y="2796800"/>
              <a:ext cx="121400" cy="121400"/>
            </a:xfrm>
            <a:custGeom>
              <a:avLst/>
              <a:gdLst/>
              <a:ahLst/>
              <a:cxnLst/>
              <a:rect l="l" t="t" r="r" b="b"/>
              <a:pathLst>
                <a:path w="4856" h="4856" extrusionOk="0">
                  <a:moveTo>
                    <a:pt x="0" y="0"/>
                  </a:moveTo>
                  <a:lnTo>
                    <a:pt x="0" y="4856"/>
                  </a:lnTo>
                  <a:lnTo>
                    <a:pt x="4855" y="4856"/>
                  </a:lnTo>
                  <a:lnTo>
                    <a:pt x="4855"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 name="Google Shape;128;p2"/>
            <p:cNvSpPr/>
            <p:nvPr/>
          </p:nvSpPr>
          <p:spPr>
            <a:xfrm>
              <a:off x="1287725" y="3097825"/>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 name="Google Shape;129;p2"/>
            <p:cNvSpPr/>
            <p:nvPr/>
          </p:nvSpPr>
          <p:spPr>
            <a:xfrm>
              <a:off x="1287725" y="3248325"/>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 name="Google Shape;130;p2"/>
            <p:cNvSpPr/>
            <p:nvPr/>
          </p:nvSpPr>
          <p:spPr>
            <a:xfrm>
              <a:off x="1287725" y="3398850"/>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 name="Google Shape;131;p2"/>
            <p:cNvSpPr/>
            <p:nvPr/>
          </p:nvSpPr>
          <p:spPr>
            <a:xfrm>
              <a:off x="1287725" y="3549350"/>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 name="Google Shape;132;p2"/>
            <p:cNvSpPr/>
            <p:nvPr/>
          </p:nvSpPr>
          <p:spPr>
            <a:xfrm>
              <a:off x="1287725" y="4000875"/>
              <a:ext cx="121400" cy="121425"/>
            </a:xfrm>
            <a:custGeom>
              <a:avLst/>
              <a:gdLst/>
              <a:ahLst/>
              <a:cxnLst/>
              <a:rect l="l" t="t" r="r" b="b"/>
              <a:pathLst>
                <a:path w="4856" h="4857" extrusionOk="0">
                  <a:moveTo>
                    <a:pt x="0" y="1"/>
                  </a:moveTo>
                  <a:lnTo>
                    <a:pt x="0" y="4856"/>
                  </a:lnTo>
                  <a:lnTo>
                    <a:pt x="4855" y="4856"/>
                  </a:lnTo>
                  <a:lnTo>
                    <a:pt x="4855" y="1"/>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 name="Google Shape;133;p2"/>
            <p:cNvSpPr/>
            <p:nvPr/>
          </p:nvSpPr>
          <p:spPr>
            <a:xfrm>
              <a:off x="1287725" y="4151400"/>
              <a:ext cx="121400" cy="121400"/>
            </a:xfrm>
            <a:custGeom>
              <a:avLst/>
              <a:gdLst/>
              <a:ahLst/>
              <a:cxnLst/>
              <a:rect l="l" t="t" r="r" b="b"/>
              <a:pathLst>
                <a:path w="4856" h="4856" extrusionOk="0">
                  <a:moveTo>
                    <a:pt x="0" y="0"/>
                  </a:moveTo>
                  <a:lnTo>
                    <a:pt x="0" y="4856"/>
                  </a:lnTo>
                  <a:lnTo>
                    <a:pt x="4855" y="4856"/>
                  </a:lnTo>
                  <a:lnTo>
                    <a:pt x="4855"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 name="Google Shape;134;p2"/>
            <p:cNvSpPr/>
            <p:nvPr/>
          </p:nvSpPr>
          <p:spPr>
            <a:xfrm>
              <a:off x="1287725" y="4301900"/>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 name="Google Shape;135;p2"/>
            <p:cNvSpPr/>
            <p:nvPr/>
          </p:nvSpPr>
          <p:spPr>
            <a:xfrm>
              <a:off x="1287725" y="4602925"/>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 name="Google Shape;136;p2"/>
            <p:cNvSpPr/>
            <p:nvPr/>
          </p:nvSpPr>
          <p:spPr>
            <a:xfrm>
              <a:off x="1287725" y="4903950"/>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 name="Google Shape;137;p2"/>
            <p:cNvSpPr/>
            <p:nvPr/>
          </p:nvSpPr>
          <p:spPr>
            <a:xfrm>
              <a:off x="1287725" y="5355475"/>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 name="Google Shape;138;p2"/>
            <p:cNvSpPr/>
            <p:nvPr/>
          </p:nvSpPr>
          <p:spPr>
            <a:xfrm>
              <a:off x="1438225" y="238125"/>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 name="Google Shape;139;p2"/>
            <p:cNvSpPr/>
            <p:nvPr/>
          </p:nvSpPr>
          <p:spPr>
            <a:xfrm>
              <a:off x="1438225" y="539125"/>
              <a:ext cx="121400" cy="121425"/>
            </a:xfrm>
            <a:custGeom>
              <a:avLst/>
              <a:gdLst/>
              <a:ahLst/>
              <a:cxnLst/>
              <a:rect l="l" t="t" r="r" b="b"/>
              <a:pathLst>
                <a:path w="4856" h="4857" extrusionOk="0">
                  <a:moveTo>
                    <a:pt x="1" y="1"/>
                  </a:moveTo>
                  <a:lnTo>
                    <a:pt x="1" y="4856"/>
                  </a:lnTo>
                  <a:lnTo>
                    <a:pt x="4856" y="4856"/>
                  </a:lnTo>
                  <a:lnTo>
                    <a:pt x="4856" y="1"/>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 name="Google Shape;140;p2"/>
            <p:cNvSpPr/>
            <p:nvPr/>
          </p:nvSpPr>
          <p:spPr>
            <a:xfrm>
              <a:off x="1438225" y="689650"/>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 name="Google Shape;141;p2"/>
            <p:cNvSpPr/>
            <p:nvPr/>
          </p:nvSpPr>
          <p:spPr>
            <a:xfrm>
              <a:off x="1438225" y="840150"/>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 name="Google Shape;142;p2"/>
            <p:cNvSpPr/>
            <p:nvPr/>
          </p:nvSpPr>
          <p:spPr>
            <a:xfrm>
              <a:off x="1438225" y="990675"/>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 name="Google Shape;143;p2"/>
            <p:cNvSpPr/>
            <p:nvPr/>
          </p:nvSpPr>
          <p:spPr>
            <a:xfrm>
              <a:off x="1438225" y="1141175"/>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 name="Google Shape;144;p2"/>
            <p:cNvSpPr/>
            <p:nvPr/>
          </p:nvSpPr>
          <p:spPr>
            <a:xfrm>
              <a:off x="1438225" y="1291700"/>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 name="Google Shape;145;p2"/>
            <p:cNvSpPr/>
            <p:nvPr/>
          </p:nvSpPr>
          <p:spPr>
            <a:xfrm>
              <a:off x="1438225" y="1442200"/>
              <a:ext cx="121400" cy="121400"/>
            </a:xfrm>
            <a:custGeom>
              <a:avLst/>
              <a:gdLst/>
              <a:ahLst/>
              <a:cxnLst/>
              <a:rect l="l" t="t" r="r" b="b"/>
              <a:pathLst>
                <a:path w="4856" h="4856" extrusionOk="0">
                  <a:moveTo>
                    <a:pt x="1" y="0"/>
                  </a:moveTo>
                  <a:lnTo>
                    <a:pt x="1" y="4856"/>
                  </a:lnTo>
                  <a:lnTo>
                    <a:pt x="4856" y="4856"/>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 name="Google Shape;146;p2"/>
            <p:cNvSpPr/>
            <p:nvPr/>
          </p:nvSpPr>
          <p:spPr>
            <a:xfrm>
              <a:off x="1438225" y="1592700"/>
              <a:ext cx="121400" cy="121425"/>
            </a:xfrm>
            <a:custGeom>
              <a:avLst/>
              <a:gdLst/>
              <a:ahLst/>
              <a:cxnLst/>
              <a:rect l="l" t="t" r="r" b="b"/>
              <a:pathLst>
                <a:path w="4856" h="4857" extrusionOk="0">
                  <a:moveTo>
                    <a:pt x="1" y="1"/>
                  </a:moveTo>
                  <a:lnTo>
                    <a:pt x="1" y="4856"/>
                  </a:lnTo>
                  <a:lnTo>
                    <a:pt x="4856" y="4856"/>
                  </a:lnTo>
                  <a:lnTo>
                    <a:pt x="4856" y="1"/>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 name="Google Shape;147;p2"/>
            <p:cNvSpPr/>
            <p:nvPr/>
          </p:nvSpPr>
          <p:spPr>
            <a:xfrm>
              <a:off x="1438225" y="1743225"/>
              <a:ext cx="121400" cy="121400"/>
            </a:xfrm>
            <a:custGeom>
              <a:avLst/>
              <a:gdLst/>
              <a:ahLst/>
              <a:cxnLst/>
              <a:rect l="l" t="t" r="r" b="b"/>
              <a:pathLst>
                <a:path w="4856" h="4856" extrusionOk="0">
                  <a:moveTo>
                    <a:pt x="1" y="0"/>
                  </a:moveTo>
                  <a:lnTo>
                    <a:pt x="1" y="4856"/>
                  </a:lnTo>
                  <a:lnTo>
                    <a:pt x="4856" y="4856"/>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 name="Google Shape;148;p2"/>
            <p:cNvSpPr/>
            <p:nvPr/>
          </p:nvSpPr>
          <p:spPr>
            <a:xfrm>
              <a:off x="1438225" y="1893725"/>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 name="Google Shape;149;p2"/>
            <p:cNvSpPr/>
            <p:nvPr/>
          </p:nvSpPr>
          <p:spPr>
            <a:xfrm>
              <a:off x="1438225" y="2044250"/>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 name="Google Shape;150;p2"/>
            <p:cNvSpPr/>
            <p:nvPr/>
          </p:nvSpPr>
          <p:spPr>
            <a:xfrm>
              <a:off x="1438225" y="2194750"/>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 name="Google Shape;151;p2"/>
            <p:cNvSpPr/>
            <p:nvPr/>
          </p:nvSpPr>
          <p:spPr>
            <a:xfrm>
              <a:off x="1438225" y="2495775"/>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 name="Google Shape;152;p2"/>
            <p:cNvSpPr/>
            <p:nvPr/>
          </p:nvSpPr>
          <p:spPr>
            <a:xfrm>
              <a:off x="1438225" y="2646275"/>
              <a:ext cx="121400" cy="121425"/>
            </a:xfrm>
            <a:custGeom>
              <a:avLst/>
              <a:gdLst/>
              <a:ahLst/>
              <a:cxnLst/>
              <a:rect l="l" t="t" r="r" b="b"/>
              <a:pathLst>
                <a:path w="4856" h="4857" extrusionOk="0">
                  <a:moveTo>
                    <a:pt x="1" y="1"/>
                  </a:moveTo>
                  <a:lnTo>
                    <a:pt x="1" y="4856"/>
                  </a:lnTo>
                  <a:lnTo>
                    <a:pt x="4856" y="4856"/>
                  </a:lnTo>
                  <a:lnTo>
                    <a:pt x="4856" y="1"/>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 name="Google Shape;153;p2"/>
            <p:cNvSpPr/>
            <p:nvPr/>
          </p:nvSpPr>
          <p:spPr>
            <a:xfrm>
              <a:off x="1438225" y="2947300"/>
              <a:ext cx="121400" cy="121425"/>
            </a:xfrm>
            <a:custGeom>
              <a:avLst/>
              <a:gdLst/>
              <a:ahLst/>
              <a:cxnLst/>
              <a:rect l="l" t="t" r="r" b="b"/>
              <a:pathLst>
                <a:path w="4856" h="4857" extrusionOk="0">
                  <a:moveTo>
                    <a:pt x="1" y="1"/>
                  </a:moveTo>
                  <a:lnTo>
                    <a:pt x="1" y="4856"/>
                  </a:lnTo>
                  <a:lnTo>
                    <a:pt x="4856" y="4856"/>
                  </a:lnTo>
                  <a:lnTo>
                    <a:pt x="4856" y="1"/>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 name="Google Shape;154;p2"/>
            <p:cNvSpPr/>
            <p:nvPr/>
          </p:nvSpPr>
          <p:spPr>
            <a:xfrm>
              <a:off x="1438225" y="3097825"/>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 name="Google Shape;155;p2"/>
            <p:cNvSpPr/>
            <p:nvPr/>
          </p:nvSpPr>
          <p:spPr>
            <a:xfrm>
              <a:off x="1438225" y="3248325"/>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 name="Google Shape;156;p2"/>
            <p:cNvSpPr/>
            <p:nvPr/>
          </p:nvSpPr>
          <p:spPr>
            <a:xfrm>
              <a:off x="1438225" y="3398850"/>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 name="Google Shape;157;p2"/>
            <p:cNvSpPr/>
            <p:nvPr/>
          </p:nvSpPr>
          <p:spPr>
            <a:xfrm>
              <a:off x="1438225" y="3549350"/>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 name="Google Shape;158;p2"/>
            <p:cNvSpPr/>
            <p:nvPr/>
          </p:nvSpPr>
          <p:spPr>
            <a:xfrm>
              <a:off x="1438225" y="3699875"/>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 name="Google Shape;159;p2"/>
            <p:cNvSpPr/>
            <p:nvPr/>
          </p:nvSpPr>
          <p:spPr>
            <a:xfrm>
              <a:off x="1438225" y="3850375"/>
              <a:ext cx="121400" cy="121400"/>
            </a:xfrm>
            <a:custGeom>
              <a:avLst/>
              <a:gdLst/>
              <a:ahLst/>
              <a:cxnLst/>
              <a:rect l="l" t="t" r="r" b="b"/>
              <a:pathLst>
                <a:path w="4856" h="4856" extrusionOk="0">
                  <a:moveTo>
                    <a:pt x="1" y="0"/>
                  </a:moveTo>
                  <a:lnTo>
                    <a:pt x="1" y="4856"/>
                  </a:lnTo>
                  <a:lnTo>
                    <a:pt x="4856" y="4856"/>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 name="Google Shape;160;p2"/>
            <p:cNvSpPr/>
            <p:nvPr/>
          </p:nvSpPr>
          <p:spPr>
            <a:xfrm>
              <a:off x="1438225" y="4000875"/>
              <a:ext cx="121400" cy="121425"/>
            </a:xfrm>
            <a:custGeom>
              <a:avLst/>
              <a:gdLst/>
              <a:ahLst/>
              <a:cxnLst/>
              <a:rect l="l" t="t" r="r" b="b"/>
              <a:pathLst>
                <a:path w="4856" h="4857" extrusionOk="0">
                  <a:moveTo>
                    <a:pt x="1" y="1"/>
                  </a:moveTo>
                  <a:lnTo>
                    <a:pt x="1" y="4856"/>
                  </a:lnTo>
                  <a:lnTo>
                    <a:pt x="4856" y="4856"/>
                  </a:lnTo>
                  <a:lnTo>
                    <a:pt x="4856" y="1"/>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 name="Google Shape;161;p2"/>
            <p:cNvSpPr/>
            <p:nvPr/>
          </p:nvSpPr>
          <p:spPr>
            <a:xfrm>
              <a:off x="1438225" y="4301900"/>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 name="Google Shape;162;p2"/>
            <p:cNvSpPr/>
            <p:nvPr/>
          </p:nvSpPr>
          <p:spPr>
            <a:xfrm>
              <a:off x="1438225" y="4452425"/>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 name="Google Shape;163;p2"/>
            <p:cNvSpPr/>
            <p:nvPr/>
          </p:nvSpPr>
          <p:spPr>
            <a:xfrm>
              <a:off x="1438225" y="4602925"/>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 name="Google Shape;164;p2"/>
            <p:cNvSpPr/>
            <p:nvPr/>
          </p:nvSpPr>
          <p:spPr>
            <a:xfrm>
              <a:off x="1438225" y="4753450"/>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 name="Google Shape;165;p2"/>
            <p:cNvSpPr/>
            <p:nvPr/>
          </p:nvSpPr>
          <p:spPr>
            <a:xfrm>
              <a:off x="1438225" y="4903950"/>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 name="Google Shape;166;p2"/>
            <p:cNvSpPr/>
            <p:nvPr/>
          </p:nvSpPr>
          <p:spPr>
            <a:xfrm>
              <a:off x="1438225" y="5054450"/>
              <a:ext cx="121400" cy="121425"/>
            </a:xfrm>
            <a:custGeom>
              <a:avLst/>
              <a:gdLst/>
              <a:ahLst/>
              <a:cxnLst/>
              <a:rect l="l" t="t" r="r" b="b"/>
              <a:pathLst>
                <a:path w="4856" h="4857" extrusionOk="0">
                  <a:moveTo>
                    <a:pt x="1" y="1"/>
                  </a:moveTo>
                  <a:lnTo>
                    <a:pt x="1" y="4856"/>
                  </a:lnTo>
                  <a:lnTo>
                    <a:pt x="4856" y="4856"/>
                  </a:lnTo>
                  <a:lnTo>
                    <a:pt x="4856" y="1"/>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 name="Google Shape;167;p2"/>
            <p:cNvSpPr/>
            <p:nvPr/>
          </p:nvSpPr>
          <p:spPr>
            <a:xfrm>
              <a:off x="1438225" y="5204975"/>
              <a:ext cx="121400" cy="121400"/>
            </a:xfrm>
            <a:custGeom>
              <a:avLst/>
              <a:gdLst/>
              <a:ahLst/>
              <a:cxnLst/>
              <a:rect l="l" t="t" r="r" b="b"/>
              <a:pathLst>
                <a:path w="4856" h="4856" extrusionOk="0">
                  <a:moveTo>
                    <a:pt x="1" y="0"/>
                  </a:moveTo>
                  <a:lnTo>
                    <a:pt x="1" y="4856"/>
                  </a:lnTo>
                  <a:lnTo>
                    <a:pt x="4856" y="4856"/>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 name="Google Shape;168;p2"/>
            <p:cNvSpPr/>
            <p:nvPr/>
          </p:nvSpPr>
          <p:spPr>
            <a:xfrm>
              <a:off x="1438225" y="5355475"/>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 name="Google Shape;169;p2"/>
            <p:cNvSpPr/>
            <p:nvPr/>
          </p:nvSpPr>
          <p:spPr>
            <a:xfrm>
              <a:off x="1588750" y="238125"/>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 name="Google Shape;170;p2"/>
            <p:cNvSpPr/>
            <p:nvPr/>
          </p:nvSpPr>
          <p:spPr>
            <a:xfrm>
              <a:off x="1588750" y="840150"/>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 name="Google Shape;171;p2"/>
            <p:cNvSpPr/>
            <p:nvPr/>
          </p:nvSpPr>
          <p:spPr>
            <a:xfrm>
              <a:off x="1588750" y="990675"/>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 name="Google Shape;172;p2"/>
            <p:cNvSpPr/>
            <p:nvPr/>
          </p:nvSpPr>
          <p:spPr>
            <a:xfrm>
              <a:off x="1588750" y="1442200"/>
              <a:ext cx="121400" cy="121400"/>
            </a:xfrm>
            <a:custGeom>
              <a:avLst/>
              <a:gdLst/>
              <a:ahLst/>
              <a:cxnLst/>
              <a:rect l="l" t="t" r="r" b="b"/>
              <a:pathLst>
                <a:path w="4856" h="4856" extrusionOk="0">
                  <a:moveTo>
                    <a:pt x="0" y="0"/>
                  </a:moveTo>
                  <a:lnTo>
                    <a:pt x="0" y="4856"/>
                  </a:lnTo>
                  <a:lnTo>
                    <a:pt x="4855" y="4856"/>
                  </a:lnTo>
                  <a:lnTo>
                    <a:pt x="4855"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 name="Google Shape;173;p2"/>
            <p:cNvSpPr/>
            <p:nvPr/>
          </p:nvSpPr>
          <p:spPr>
            <a:xfrm>
              <a:off x="1588750" y="1743225"/>
              <a:ext cx="121400" cy="121400"/>
            </a:xfrm>
            <a:custGeom>
              <a:avLst/>
              <a:gdLst/>
              <a:ahLst/>
              <a:cxnLst/>
              <a:rect l="l" t="t" r="r" b="b"/>
              <a:pathLst>
                <a:path w="4856" h="4856" extrusionOk="0">
                  <a:moveTo>
                    <a:pt x="0" y="0"/>
                  </a:moveTo>
                  <a:lnTo>
                    <a:pt x="0" y="4856"/>
                  </a:lnTo>
                  <a:lnTo>
                    <a:pt x="4855" y="4856"/>
                  </a:lnTo>
                  <a:lnTo>
                    <a:pt x="4855"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 name="Google Shape;174;p2"/>
            <p:cNvSpPr/>
            <p:nvPr/>
          </p:nvSpPr>
          <p:spPr>
            <a:xfrm>
              <a:off x="1588750" y="2194750"/>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 name="Google Shape;175;p2"/>
            <p:cNvSpPr/>
            <p:nvPr/>
          </p:nvSpPr>
          <p:spPr>
            <a:xfrm>
              <a:off x="1588750" y="2495775"/>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 name="Google Shape;176;p2"/>
            <p:cNvSpPr/>
            <p:nvPr/>
          </p:nvSpPr>
          <p:spPr>
            <a:xfrm>
              <a:off x="1588750" y="2796800"/>
              <a:ext cx="121400" cy="121400"/>
            </a:xfrm>
            <a:custGeom>
              <a:avLst/>
              <a:gdLst/>
              <a:ahLst/>
              <a:cxnLst/>
              <a:rect l="l" t="t" r="r" b="b"/>
              <a:pathLst>
                <a:path w="4856" h="4856" extrusionOk="0">
                  <a:moveTo>
                    <a:pt x="0" y="0"/>
                  </a:moveTo>
                  <a:lnTo>
                    <a:pt x="0" y="4856"/>
                  </a:lnTo>
                  <a:lnTo>
                    <a:pt x="4855" y="4856"/>
                  </a:lnTo>
                  <a:lnTo>
                    <a:pt x="4855"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 name="Google Shape;177;p2"/>
            <p:cNvSpPr/>
            <p:nvPr/>
          </p:nvSpPr>
          <p:spPr>
            <a:xfrm>
              <a:off x="1588750" y="2947300"/>
              <a:ext cx="121400" cy="121425"/>
            </a:xfrm>
            <a:custGeom>
              <a:avLst/>
              <a:gdLst/>
              <a:ahLst/>
              <a:cxnLst/>
              <a:rect l="l" t="t" r="r" b="b"/>
              <a:pathLst>
                <a:path w="4856" h="4857" extrusionOk="0">
                  <a:moveTo>
                    <a:pt x="0" y="1"/>
                  </a:moveTo>
                  <a:lnTo>
                    <a:pt x="0" y="4856"/>
                  </a:lnTo>
                  <a:lnTo>
                    <a:pt x="4855" y="4856"/>
                  </a:lnTo>
                  <a:lnTo>
                    <a:pt x="4855" y="1"/>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 name="Google Shape;178;p2"/>
            <p:cNvSpPr/>
            <p:nvPr/>
          </p:nvSpPr>
          <p:spPr>
            <a:xfrm>
              <a:off x="1588750" y="3248325"/>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 name="Google Shape;179;p2"/>
            <p:cNvSpPr/>
            <p:nvPr/>
          </p:nvSpPr>
          <p:spPr>
            <a:xfrm>
              <a:off x="1588750" y="3398850"/>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 name="Google Shape;180;p2"/>
            <p:cNvSpPr/>
            <p:nvPr/>
          </p:nvSpPr>
          <p:spPr>
            <a:xfrm>
              <a:off x="1588750" y="3699875"/>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 name="Google Shape;181;p2"/>
            <p:cNvSpPr/>
            <p:nvPr/>
          </p:nvSpPr>
          <p:spPr>
            <a:xfrm>
              <a:off x="1588750" y="3850375"/>
              <a:ext cx="121400" cy="121400"/>
            </a:xfrm>
            <a:custGeom>
              <a:avLst/>
              <a:gdLst/>
              <a:ahLst/>
              <a:cxnLst/>
              <a:rect l="l" t="t" r="r" b="b"/>
              <a:pathLst>
                <a:path w="4856" h="4856" extrusionOk="0">
                  <a:moveTo>
                    <a:pt x="0" y="0"/>
                  </a:moveTo>
                  <a:lnTo>
                    <a:pt x="0" y="4856"/>
                  </a:lnTo>
                  <a:lnTo>
                    <a:pt x="4855" y="4856"/>
                  </a:lnTo>
                  <a:lnTo>
                    <a:pt x="4855"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 name="Google Shape;182;p2"/>
            <p:cNvSpPr/>
            <p:nvPr/>
          </p:nvSpPr>
          <p:spPr>
            <a:xfrm>
              <a:off x="1588750" y="4151400"/>
              <a:ext cx="121400" cy="121400"/>
            </a:xfrm>
            <a:custGeom>
              <a:avLst/>
              <a:gdLst/>
              <a:ahLst/>
              <a:cxnLst/>
              <a:rect l="l" t="t" r="r" b="b"/>
              <a:pathLst>
                <a:path w="4856" h="4856" extrusionOk="0">
                  <a:moveTo>
                    <a:pt x="0" y="0"/>
                  </a:moveTo>
                  <a:lnTo>
                    <a:pt x="0" y="4856"/>
                  </a:lnTo>
                  <a:lnTo>
                    <a:pt x="4855" y="4856"/>
                  </a:lnTo>
                  <a:lnTo>
                    <a:pt x="4855"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 name="Google Shape;183;p2"/>
            <p:cNvSpPr/>
            <p:nvPr/>
          </p:nvSpPr>
          <p:spPr>
            <a:xfrm>
              <a:off x="1588750" y="4301900"/>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 name="Google Shape;184;p2"/>
            <p:cNvSpPr/>
            <p:nvPr/>
          </p:nvSpPr>
          <p:spPr>
            <a:xfrm>
              <a:off x="1588750" y="4452425"/>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 name="Google Shape;185;p2"/>
            <p:cNvSpPr/>
            <p:nvPr/>
          </p:nvSpPr>
          <p:spPr>
            <a:xfrm>
              <a:off x="1588750" y="4602925"/>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 name="Google Shape;186;p2"/>
            <p:cNvSpPr/>
            <p:nvPr/>
          </p:nvSpPr>
          <p:spPr>
            <a:xfrm>
              <a:off x="1588750" y="4903950"/>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 name="Google Shape;187;p2"/>
            <p:cNvSpPr/>
            <p:nvPr/>
          </p:nvSpPr>
          <p:spPr>
            <a:xfrm>
              <a:off x="1588750" y="5204975"/>
              <a:ext cx="121400" cy="121400"/>
            </a:xfrm>
            <a:custGeom>
              <a:avLst/>
              <a:gdLst/>
              <a:ahLst/>
              <a:cxnLst/>
              <a:rect l="l" t="t" r="r" b="b"/>
              <a:pathLst>
                <a:path w="4856" h="4856" extrusionOk="0">
                  <a:moveTo>
                    <a:pt x="0" y="0"/>
                  </a:moveTo>
                  <a:lnTo>
                    <a:pt x="0" y="4856"/>
                  </a:lnTo>
                  <a:lnTo>
                    <a:pt x="4855" y="4856"/>
                  </a:lnTo>
                  <a:lnTo>
                    <a:pt x="4855"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 name="Google Shape;188;p2"/>
            <p:cNvSpPr/>
            <p:nvPr/>
          </p:nvSpPr>
          <p:spPr>
            <a:xfrm>
              <a:off x="1739250" y="238125"/>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 name="Google Shape;189;p2"/>
            <p:cNvSpPr/>
            <p:nvPr/>
          </p:nvSpPr>
          <p:spPr>
            <a:xfrm>
              <a:off x="1739250" y="840150"/>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 name="Google Shape;190;p2"/>
            <p:cNvSpPr/>
            <p:nvPr/>
          </p:nvSpPr>
          <p:spPr>
            <a:xfrm>
              <a:off x="1739250" y="1141175"/>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 name="Google Shape;191;p2"/>
            <p:cNvSpPr/>
            <p:nvPr/>
          </p:nvSpPr>
          <p:spPr>
            <a:xfrm>
              <a:off x="1739250" y="1442200"/>
              <a:ext cx="121400" cy="121400"/>
            </a:xfrm>
            <a:custGeom>
              <a:avLst/>
              <a:gdLst/>
              <a:ahLst/>
              <a:cxnLst/>
              <a:rect l="l" t="t" r="r" b="b"/>
              <a:pathLst>
                <a:path w="4856" h="4856" extrusionOk="0">
                  <a:moveTo>
                    <a:pt x="1" y="0"/>
                  </a:moveTo>
                  <a:lnTo>
                    <a:pt x="1" y="4856"/>
                  </a:lnTo>
                  <a:lnTo>
                    <a:pt x="4856" y="4856"/>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 name="Google Shape;192;p2"/>
            <p:cNvSpPr/>
            <p:nvPr/>
          </p:nvSpPr>
          <p:spPr>
            <a:xfrm>
              <a:off x="1739250" y="1893725"/>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 name="Google Shape;193;p2"/>
            <p:cNvSpPr/>
            <p:nvPr/>
          </p:nvSpPr>
          <p:spPr>
            <a:xfrm>
              <a:off x="1739250" y="2495775"/>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 name="Google Shape;194;p2"/>
            <p:cNvSpPr/>
            <p:nvPr/>
          </p:nvSpPr>
          <p:spPr>
            <a:xfrm>
              <a:off x="1739250" y="2646275"/>
              <a:ext cx="121400" cy="121425"/>
            </a:xfrm>
            <a:custGeom>
              <a:avLst/>
              <a:gdLst/>
              <a:ahLst/>
              <a:cxnLst/>
              <a:rect l="l" t="t" r="r" b="b"/>
              <a:pathLst>
                <a:path w="4856" h="4857" extrusionOk="0">
                  <a:moveTo>
                    <a:pt x="1" y="1"/>
                  </a:moveTo>
                  <a:lnTo>
                    <a:pt x="1" y="4856"/>
                  </a:lnTo>
                  <a:lnTo>
                    <a:pt x="4856" y="4856"/>
                  </a:lnTo>
                  <a:lnTo>
                    <a:pt x="4856" y="1"/>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 name="Google Shape;195;p2"/>
            <p:cNvSpPr/>
            <p:nvPr/>
          </p:nvSpPr>
          <p:spPr>
            <a:xfrm>
              <a:off x="1739250" y="3699875"/>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 name="Google Shape;196;p2"/>
            <p:cNvSpPr/>
            <p:nvPr/>
          </p:nvSpPr>
          <p:spPr>
            <a:xfrm>
              <a:off x="1739250" y="4151400"/>
              <a:ext cx="121400" cy="121400"/>
            </a:xfrm>
            <a:custGeom>
              <a:avLst/>
              <a:gdLst/>
              <a:ahLst/>
              <a:cxnLst/>
              <a:rect l="l" t="t" r="r" b="b"/>
              <a:pathLst>
                <a:path w="4856" h="4856" extrusionOk="0">
                  <a:moveTo>
                    <a:pt x="1" y="0"/>
                  </a:moveTo>
                  <a:lnTo>
                    <a:pt x="1" y="4856"/>
                  </a:lnTo>
                  <a:lnTo>
                    <a:pt x="4856" y="4856"/>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 name="Google Shape;197;p2"/>
            <p:cNvSpPr/>
            <p:nvPr/>
          </p:nvSpPr>
          <p:spPr>
            <a:xfrm>
              <a:off x="1739250" y="4903950"/>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 name="Google Shape;198;p2"/>
            <p:cNvSpPr/>
            <p:nvPr/>
          </p:nvSpPr>
          <p:spPr>
            <a:xfrm>
              <a:off x="1739250" y="5355475"/>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 name="Google Shape;199;p2"/>
            <p:cNvSpPr/>
            <p:nvPr/>
          </p:nvSpPr>
          <p:spPr>
            <a:xfrm>
              <a:off x="1889750" y="388625"/>
              <a:ext cx="121425" cy="121400"/>
            </a:xfrm>
            <a:custGeom>
              <a:avLst/>
              <a:gdLst/>
              <a:ahLst/>
              <a:cxnLst/>
              <a:rect l="l" t="t" r="r" b="b"/>
              <a:pathLst>
                <a:path w="4857" h="4856" extrusionOk="0">
                  <a:moveTo>
                    <a:pt x="1" y="0"/>
                  </a:moveTo>
                  <a:lnTo>
                    <a:pt x="1" y="4856"/>
                  </a:lnTo>
                  <a:lnTo>
                    <a:pt x="4856" y="4856"/>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 name="Google Shape;200;p2"/>
            <p:cNvSpPr/>
            <p:nvPr/>
          </p:nvSpPr>
          <p:spPr>
            <a:xfrm>
              <a:off x="1889750" y="840150"/>
              <a:ext cx="121425" cy="121400"/>
            </a:xfrm>
            <a:custGeom>
              <a:avLst/>
              <a:gdLst/>
              <a:ahLst/>
              <a:cxnLst/>
              <a:rect l="l" t="t" r="r" b="b"/>
              <a:pathLst>
                <a:path w="4857" h="4856" extrusionOk="0">
                  <a:moveTo>
                    <a:pt x="1" y="1"/>
                  </a:moveTo>
                  <a:lnTo>
                    <a:pt x="1" y="4856"/>
                  </a:lnTo>
                  <a:lnTo>
                    <a:pt x="4856" y="4856"/>
                  </a:lnTo>
                  <a:lnTo>
                    <a:pt x="4856" y="1"/>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 name="Google Shape;201;p2"/>
            <p:cNvSpPr/>
            <p:nvPr/>
          </p:nvSpPr>
          <p:spPr>
            <a:xfrm>
              <a:off x="1889750" y="3398850"/>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 name="Google Shape;202;p2"/>
            <p:cNvSpPr/>
            <p:nvPr/>
          </p:nvSpPr>
          <p:spPr>
            <a:xfrm>
              <a:off x="1889750" y="4602925"/>
              <a:ext cx="121425" cy="121400"/>
            </a:xfrm>
            <a:custGeom>
              <a:avLst/>
              <a:gdLst/>
              <a:ahLst/>
              <a:cxnLst/>
              <a:rect l="l" t="t" r="r" b="b"/>
              <a:pathLst>
                <a:path w="4857" h="4856" extrusionOk="0">
                  <a:moveTo>
                    <a:pt x="1" y="1"/>
                  </a:moveTo>
                  <a:lnTo>
                    <a:pt x="1" y="4856"/>
                  </a:lnTo>
                  <a:lnTo>
                    <a:pt x="4856" y="4856"/>
                  </a:lnTo>
                  <a:lnTo>
                    <a:pt x="4856" y="1"/>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 name="Google Shape;203;p2"/>
            <p:cNvSpPr/>
            <p:nvPr/>
          </p:nvSpPr>
          <p:spPr>
            <a:xfrm>
              <a:off x="1889750" y="5204975"/>
              <a:ext cx="121425" cy="121400"/>
            </a:xfrm>
            <a:custGeom>
              <a:avLst/>
              <a:gdLst/>
              <a:ahLst/>
              <a:cxnLst/>
              <a:rect l="l" t="t" r="r" b="b"/>
              <a:pathLst>
                <a:path w="4857" h="4856" extrusionOk="0">
                  <a:moveTo>
                    <a:pt x="1" y="0"/>
                  </a:moveTo>
                  <a:lnTo>
                    <a:pt x="1" y="4856"/>
                  </a:lnTo>
                  <a:lnTo>
                    <a:pt x="4856" y="4856"/>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 name="Google Shape;204;p2"/>
            <p:cNvSpPr/>
            <p:nvPr/>
          </p:nvSpPr>
          <p:spPr>
            <a:xfrm>
              <a:off x="2040275" y="689650"/>
              <a:ext cx="121400" cy="121400"/>
            </a:xfrm>
            <a:custGeom>
              <a:avLst/>
              <a:gdLst/>
              <a:ahLst/>
              <a:cxnLst/>
              <a:rect l="l" t="t" r="r" b="b"/>
              <a:pathLst>
                <a:path w="4856" h="4856" extrusionOk="0">
                  <a:moveTo>
                    <a:pt x="0" y="0"/>
                  </a:moveTo>
                  <a:lnTo>
                    <a:pt x="0" y="4855"/>
                  </a:lnTo>
                  <a:lnTo>
                    <a:pt x="4856" y="4855"/>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 name="Google Shape;205;p2"/>
            <p:cNvSpPr/>
            <p:nvPr/>
          </p:nvSpPr>
          <p:spPr>
            <a:xfrm>
              <a:off x="2040275" y="1893725"/>
              <a:ext cx="121400" cy="121400"/>
            </a:xfrm>
            <a:custGeom>
              <a:avLst/>
              <a:gdLst/>
              <a:ahLst/>
              <a:cxnLst/>
              <a:rect l="l" t="t" r="r" b="b"/>
              <a:pathLst>
                <a:path w="4856" h="4856" extrusionOk="0">
                  <a:moveTo>
                    <a:pt x="0" y="1"/>
                  </a:moveTo>
                  <a:lnTo>
                    <a:pt x="0" y="4856"/>
                  </a:lnTo>
                  <a:lnTo>
                    <a:pt x="4856" y="4856"/>
                  </a:lnTo>
                  <a:lnTo>
                    <a:pt x="4856" y="1"/>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 name="Google Shape;206;p2"/>
            <p:cNvSpPr/>
            <p:nvPr/>
          </p:nvSpPr>
          <p:spPr>
            <a:xfrm>
              <a:off x="2040275" y="2796800"/>
              <a:ext cx="121400" cy="121400"/>
            </a:xfrm>
            <a:custGeom>
              <a:avLst/>
              <a:gdLst/>
              <a:ahLst/>
              <a:cxnLst/>
              <a:rect l="l" t="t" r="r" b="b"/>
              <a:pathLst>
                <a:path w="4856" h="4856" extrusionOk="0">
                  <a:moveTo>
                    <a:pt x="0" y="0"/>
                  </a:moveTo>
                  <a:lnTo>
                    <a:pt x="0" y="4856"/>
                  </a:lnTo>
                  <a:lnTo>
                    <a:pt x="4856" y="4856"/>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 name="Google Shape;207;p2"/>
            <p:cNvSpPr/>
            <p:nvPr/>
          </p:nvSpPr>
          <p:spPr>
            <a:xfrm>
              <a:off x="2190775" y="5054450"/>
              <a:ext cx="121425" cy="121425"/>
            </a:xfrm>
            <a:custGeom>
              <a:avLst/>
              <a:gdLst/>
              <a:ahLst/>
              <a:cxnLst/>
              <a:rect l="l" t="t" r="r" b="b"/>
              <a:pathLst>
                <a:path w="4857" h="4857" extrusionOk="0">
                  <a:moveTo>
                    <a:pt x="1" y="1"/>
                  </a:moveTo>
                  <a:lnTo>
                    <a:pt x="1" y="4856"/>
                  </a:lnTo>
                  <a:lnTo>
                    <a:pt x="4856" y="4856"/>
                  </a:lnTo>
                  <a:lnTo>
                    <a:pt x="4856" y="1"/>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8" name="Google Shape;208;p2"/>
            <p:cNvSpPr/>
            <p:nvPr/>
          </p:nvSpPr>
          <p:spPr>
            <a:xfrm>
              <a:off x="2341300" y="4753450"/>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9" name="Google Shape;209;p2"/>
            <p:cNvSpPr/>
            <p:nvPr/>
          </p:nvSpPr>
          <p:spPr>
            <a:xfrm>
              <a:off x="2642325" y="2646275"/>
              <a:ext cx="121400" cy="121425"/>
            </a:xfrm>
            <a:custGeom>
              <a:avLst/>
              <a:gdLst/>
              <a:ahLst/>
              <a:cxnLst/>
              <a:rect l="l" t="t" r="r" b="b"/>
              <a:pathLst>
                <a:path w="4856" h="4857" extrusionOk="0">
                  <a:moveTo>
                    <a:pt x="0" y="1"/>
                  </a:moveTo>
                  <a:lnTo>
                    <a:pt x="0" y="4856"/>
                  </a:lnTo>
                  <a:lnTo>
                    <a:pt x="4855" y="4856"/>
                  </a:lnTo>
                  <a:lnTo>
                    <a:pt x="4855" y="1"/>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 name="Google Shape;210;p2"/>
            <p:cNvSpPr/>
            <p:nvPr/>
          </p:nvSpPr>
          <p:spPr>
            <a:xfrm>
              <a:off x="2642325" y="5204975"/>
              <a:ext cx="121400" cy="121400"/>
            </a:xfrm>
            <a:custGeom>
              <a:avLst/>
              <a:gdLst/>
              <a:ahLst/>
              <a:cxnLst/>
              <a:rect l="l" t="t" r="r" b="b"/>
              <a:pathLst>
                <a:path w="4856" h="4856" extrusionOk="0">
                  <a:moveTo>
                    <a:pt x="0" y="0"/>
                  </a:moveTo>
                  <a:lnTo>
                    <a:pt x="0" y="4856"/>
                  </a:lnTo>
                  <a:lnTo>
                    <a:pt x="4855" y="4856"/>
                  </a:lnTo>
                  <a:lnTo>
                    <a:pt x="4855"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 name="Google Shape;211;p2"/>
            <p:cNvSpPr/>
            <p:nvPr/>
          </p:nvSpPr>
          <p:spPr>
            <a:xfrm>
              <a:off x="3244350" y="990675"/>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12" name="Google Shape;212;p2"/>
          <p:cNvGrpSpPr/>
          <p:nvPr/>
        </p:nvGrpSpPr>
        <p:grpSpPr>
          <a:xfrm rot="10800000">
            <a:off x="6367294" y="28698"/>
            <a:ext cx="2017554" cy="5086302"/>
            <a:chOff x="1588750" y="238125"/>
            <a:chExt cx="2078025" cy="5238750"/>
          </a:xfrm>
        </p:grpSpPr>
        <p:sp>
          <p:nvSpPr>
            <p:cNvPr id="213" name="Google Shape;213;p2"/>
            <p:cNvSpPr/>
            <p:nvPr/>
          </p:nvSpPr>
          <p:spPr>
            <a:xfrm>
              <a:off x="1588750" y="1291700"/>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 name="Google Shape;214;p2"/>
            <p:cNvSpPr/>
            <p:nvPr/>
          </p:nvSpPr>
          <p:spPr>
            <a:xfrm>
              <a:off x="1588750" y="1592700"/>
              <a:ext cx="121400" cy="121425"/>
            </a:xfrm>
            <a:custGeom>
              <a:avLst/>
              <a:gdLst/>
              <a:ahLst/>
              <a:cxnLst/>
              <a:rect l="l" t="t" r="r" b="b"/>
              <a:pathLst>
                <a:path w="4856" h="4857" extrusionOk="0">
                  <a:moveTo>
                    <a:pt x="0" y="1"/>
                  </a:moveTo>
                  <a:lnTo>
                    <a:pt x="0" y="4856"/>
                  </a:lnTo>
                  <a:lnTo>
                    <a:pt x="4855" y="4856"/>
                  </a:lnTo>
                  <a:lnTo>
                    <a:pt x="4855"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 name="Google Shape;215;p2"/>
            <p:cNvSpPr/>
            <p:nvPr/>
          </p:nvSpPr>
          <p:spPr>
            <a:xfrm>
              <a:off x="1588750" y="2646275"/>
              <a:ext cx="121400" cy="121425"/>
            </a:xfrm>
            <a:custGeom>
              <a:avLst/>
              <a:gdLst/>
              <a:ahLst/>
              <a:cxnLst/>
              <a:rect l="l" t="t" r="r" b="b"/>
              <a:pathLst>
                <a:path w="4856" h="4857" extrusionOk="0">
                  <a:moveTo>
                    <a:pt x="0" y="1"/>
                  </a:moveTo>
                  <a:lnTo>
                    <a:pt x="0" y="4856"/>
                  </a:lnTo>
                  <a:lnTo>
                    <a:pt x="4855" y="4856"/>
                  </a:lnTo>
                  <a:lnTo>
                    <a:pt x="4855"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 name="Google Shape;216;p2"/>
            <p:cNvSpPr/>
            <p:nvPr/>
          </p:nvSpPr>
          <p:spPr>
            <a:xfrm>
              <a:off x="1588750" y="4000875"/>
              <a:ext cx="121400" cy="121425"/>
            </a:xfrm>
            <a:custGeom>
              <a:avLst/>
              <a:gdLst/>
              <a:ahLst/>
              <a:cxnLst/>
              <a:rect l="l" t="t" r="r" b="b"/>
              <a:pathLst>
                <a:path w="4856" h="4857" extrusionOk="0">
                  <a:moveTo>
                    <a:pt x="0" y="1"/>
                  </a:moveTo>
                  <a:lnTo>
                    <a:pt x="0" y="4856"/>
                  </a:lnTo>
                  <a:lnTo>
                    <a:pt x="4855" y="4856"/>
                  </a:lnTo>
                  <a:lnTo>
                    <a:pt x="4855"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 name="Google Shape;217;p2"/>
            <p:cNvSpPr/>
            <p:nvPr/>
          </p:nvSpPr>
          <p:spPr>
            <a:xfrm>
              <a:off x="1588750" y="4753450"/>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 name="Google Shape;218;p2"/>
            <p:cNvSpPr/>
            <p:nvPr/>
          </p:nvSpPr>
          <p:spPr>
            <a:xfrm>
              <a:off x="1588750" y="5054450"/>
              <a:ext cx="121400" cy="121425"/>
            </a:xfrm>
            <a:custGeom>
              <a:avLst/>
              <a:gdLst/>
              <a:ahLst/>
              <a:cxnLst/>
              <a:rect l="l" t="t" r="r" b="b"/>
              <a:pathLst>
                <a:path w="4856" h="4857" extrusionOk="0">
                  <a:moveTo>
                    <a:pt x="0" y="1"/>
                  </a:moveTo>
                  <a:lnTo>
                    <a:pt x="0" y="4856"/>
                  </a:lnTo>
                  <a:lnTo>
                    <a:pt x="4855" y="4856"/>
                  </a:lnTo>
                  <a:lnTo>
                    <a:pt x="4855"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 name="Google Shape;219;p2"/>
            <p:cNvSpPr/>
            <p:nvPr/>
          </p:nvSpPr>
          <p:spPr>
            <a:xfrm>
              <a:off x="1739250" y="539125"/>
              <a:ext cx="121400" cy="121425"/>
            </a:xfrm>
            <a:custGeom>
              <a:avLst/>
              <a:gdLst/>
              <a:ahLst/>
              <a:cxnLst/>
              <a:rect l="l" t="t" r="r" b="b"/>
              <a:pathLst>
                <a:path w="4856" h="4857"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 name="Google Shape;220;p2"/>
            <p:cNvSpPr/>
            <p:nvPr/>
          </p:nvSpPr>
          <p:spPr>
            <a:xfrm>
              <a:off x="1739250" y="1291700"/>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 name="Google Shape;221;p2"/>
            <p:cNvSpPr/>
            <p:nvPr/>
          </p:nvSpPr>
          <p:spPr>
            <a:xfrm>
              <a:off x="1739250" y="2796800"/>
              <a:ext cx="121400" cy="121400"/>
            </a:xfrm>
            <a:custGeom>
              <a:avLst/>
              <a:gdLst/>
              <a:ahLst/>
              <a:cxnLst/>
              <a:rect l="l" t="t" r="r" b="b"/>
              <a:pathLst>
                <a:path w="4856" h="4856" extrusionOk="0">
                  <a:moveTo>
                    <a:pt x="1" y="0"/>
                  </a:moveTo>
                  <a:lnTo>
                    <a:pt x="1" y="4856"/>
                  </a:lnTo>
                  <a:lnTo>
                    <a:pt x="4856" y="4856"/>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 name="Google Shape;222;p2"/>
            <p:cNvSpPr/>
            <p:nvPr/>
          </p:nvSpPr>
          <p:spPr>
            <a:xfrm>
              <a:off x="1739250" y="3398850"/>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 name="Google Shape;223;p2"/>
            <p:cNvSpPr/>
            <p:nvPr/>
          </p:nvSpPr>
          <p:spPr>
            <a:xfrm>
              <a:off x="1739250" y="3549350"/>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 name="Google Shape;224;p2"/>
            <p:cNvSpPr/>
            <p:nvPr/>
          </p:nvSpPr>
          <p:spPr>
            <a:xfrm>
              <a:off x="1739250" y="4301900"/>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 name="Google Shape;225;p2"/>
            <p:cNvSpPr/>
            <p:nvPr/>
          </p:nvSpPr>
          <p:spPr>
            <a:xfrm>
              <a:off x="1739250" y="5204975"/>
              <a:ext cx="121400" cy="121400"/>
            </a:xfrm>
            <a:custGeom>
              <a:avLst/>
              <a:gdLst/>
              <a:ahLst/>
              <a:cxnLst/>
              <a:rect l="l" t="t" r="r" b="b"/>
              <a:pathLst>
                <a:path w="4856" h="4856" extrusionOk="0">
                  <a:moveTo>
                    <a:pt x="1" y="0"/>
                  </a:moveTo>
                  <a:lnTo>
                    <a:pt x="1" y="4856"/>
                  </a:lnTo>
                  <a:lnTo>
                    <a:pt x="4856" y="4856"/>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 name="Google Shape;226;p2"/>
            <p:cNvSpPr/>
            <p:nvPr/>
          </p:nvSpPr>
          <p:spPr>
            <a:xfrm>
              <a:off x="1889750" y="238125"/>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 name="Google Shape;227;p2"/>
            <p:cNvSpPr/>
            <p:nvPr/>
          </p:nvSpPr>
          <p:spPr>
            <a:xfrm>
              <a:off x="1889750" y="1442200"/>
              <a:ext cx="121425" cy="121400"/>
            </a:xfrm>
            <a:custGeom>
              <a:avLst/>
              <a:gdLst/>
              <a:ahLst/>
              <a:cxnLst/>
              <a:rect l="l" t="t" r="r" b="b"/>
              <a:pathLst>
                <a:path w="4857" h="4856" extrusionOk="0">
                  <a:moveTo>
                    <a:pt x="1" y="0"/>
                  </a:moveTo>
                  <a:lnTo>
                    <a:pt x="1" y="4856"/>
                  </a:lnTo>
                  <a:lnTo>
                    <a:pt x="4856" y="4856"/>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 name="Google Shape;228;p2"/>
            <p:cNvSpPr/>
            <p:nvPr/>
          </p:nvSpPr>
          <p:spPr>
            <a:xfrm>
              <a:off x="1889750" y="1743225"/>
              <a:ext cx="121425" cy="121400"/>
            </a:xfrm>
            <a:custGeom>
              <a:avLst/>
              <a:gdLst/>
              <a:ahLst/>
              <a:cxnLst/>
              <a:rect l="l" t="t" r="r" b="b"/>
              <a:pathLst>
                <a:path w="4857" h="4856" extrusionOk="0">
                  <a:moveTo>
                    <a:pt x="1" y="0"/>
                  </a:moveTo>
                  <a:lnTo>
                    <a:pt x="1" y="4856"/>
                  </a:lnTo>
                  <a:lnTo>
                    <a:pt x="4856" y="4856"/>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 name="Google Shape;229;p2"/>
            <p:cNvSpPr/>
            <p:nvPr/>
          </p:nvSpPr>
          <p:spPr>
            <a:xfrm>
              <a:off x="1889750" y="1893725"/>
              <a:ext cx="121425" cy="121400"/>
            </a:xfrm>
            <a:custGeom>
              <a:avLst/>
              <a:gdLst/>
              <a:ahLst/>
              <a:cxnLst/>
              <a:rect l="l" t="t" r="r" b="b"/>
              <a:pathLst>
                <a:path w="4857" h="4856"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 name="Google Shape;230;p2"/>
            <p:cNvSpPr/>
            <p:nvPr/>
          </p:nvSpPr>
          <p:spPr>
            <a:xfrm>
              <a:off x="1889750" y="2044250"/>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 name="Google Shape;231;p2"/>
            <p:cNvSpPr/>
            <p:nvPr/>
          </p:nvSpPr>
          <p:spPr>
            <a:xfrm>
              <a:off x="1889750" y="2194750"/>
              <a:ext cx="121425" cy="121400"/>
            </a:xfrm>
            <a:custGeom>
              <a:avLst/>
              <a:gdLst/>
              <a:ahLst/>
              <a:cxnLst/>
              <a:rect l="l" t="t" r="r" b="b"/>
              <a:pathLst>
                <a:path w="4857" h="4856"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 name="Google Shape;232;p2"/>
            <p:cNvSpPr/>
            <p:nvPr/>
          </p:nvSpPr>
          <p:spPr>
            <a:xfrm>
              <a:off x="1889750" y="2345275"/>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 name="Google Shape;233;p2"/>
            <p:cNvSpPr/>
            <p:nvPr/>
          </p:nvSpPr>
          <p:spPr>
            <a:xfrm>
              <a:off x="1889750" y="2495775"/>
              <a:ext cx="121425" cy="121400"/>
            </a:xfrm>
            <a:custGeom>
              <a:avLst/>
              <a:gdLst/>
              <a:ahLst/>
              <a:cxnLst/>
              <a:rect l="l" t="t" r="r" b="b"/>
              <a:pathLst>
                <a:path w="4857" h="4856"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 name="Google Shape;234;p2"/>
            <p:cNvSpPr/>
            <p:nvPr/>
          </p:nvSpPr>
          <p:spPr>
            <a:xfrm>
              <a:off x="1889750" y="2646275"/>
              <a:ext cx="121425" cy="121425"/>
            </a:xfrm>
            <a:custGeom>
              <a:avLst/>
              <a:gdLst/>
              <a:ahLst/>
              <a:cxnLst/>
              <a:rect l="l" t="t" r="r" b="b"/>
              <a:pathLst>
                <a:path w="4857" h="4857"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 name="Google Shape;235;p2"/>
            <p:cNvSpPr/>
            <p:nvPr/>
          </p:nvSpPr>
          <p:spPr>
            <a:xfrm>
              <a:off x="1889750" y="2796800"/>
              <a:ext cx="121425" cy="121400"/>
            </a:xfrm>
            <a:custGeom>
              <a:avLst/>
              <a:gdLst/>
              <a:ahLst/>
              <a:cxnLst/>
              <a:rect l="l" t="t" r="r" b="b"/>
              <a:pathLst>
                <a:path w="4857" h="4856" extrusionOk="0">
                  <a:moveTo>
                    <a:pt x="1" y="0"/>
                  </a:moveTo>
                  <a:lnTo>
                    <a:pt x="1" y="4856"/>
                  </a:lnTo>
                  <a:lnTo>
                    <a:pt x="4856" y="4856"/>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6" name="Google Shape;236;p2"/>
            <p:cNvSpPr/>
            <p:nvPr/>
          </p:nvSpPr>
          <p:spPr>
            <a:xfrm>
              <a:off x="1889750" y="2947300"/>
              <a:ext cx="121425" cy="121425"/>
            </a:xfrm>
            <a:custGeom>
              <a:avLst/>
              <a:gdLst/>
              <a:ahLst/>
              <a:cxnLst/>
              <a:rect l="l" t="t" r="r" b="b"/>
              <a:pathLst>
                <a:path w="4857" h="4857"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7" name="Google Shape;237;p2"/>
            <p:cNvSpPr/>
            <p:nvPr/>
          </p:nvSpPr>
          <p:spPr>
            <a:xfrm>
              <a:off x="1889750" y="3097825"/>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 name="Google Shape;238;p2"/>
            <p:cNvSpPr/>
            <p:nvPr/>
          </p:nvSpPr>
          <p:spPr>
            <a:xfrm>
              <a:off x="1889750" y="3850375"/>
              <a:ext cx="121425" cy="121400"/>
            </a:xfrm>
            <a:custGeom>
              <a:avLst/>
              <a:gdLst/>
              <a:ahLst/>
              <a:cxnLst/>
              <a:rect l="l" t="t" r="r" b="b"/>
              <a:pathLst>
                <a:path w="4857" h="4856" extrusionOk="0">
                  <a:moveTo>
                    <a:pt x="1" y="0"/>
                  </a:moveTo>
                  <a:lnTo>
                    <a:pt x="1" y="4856"/>
                  </a:lnTo>
                  <a:lnTo>
                    <a:pt x="4856" y="4856"/>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9" name="Google Shape;239;p2"/>
            <p:cNvSpPr/>
            <p:nvPr/>
          </p:nvSpPr>
          <p:spPr>
            <a:xfrm>
              <a:off x="1889750" y="4000875"/>
              <a:ext cx="121425" cy="121425"/>
            </a:xfrm>
            <a:custGeom>
              <a:avLst/>
              <a:gdLst/>
              <a:ahLst/>
              <a:cxnLst/>
              <a:rect l="l" t="t" r="r" b="b"/>
              <a:pathLst>
                <a:path w="4857" h="4857"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0" name="Google Shape;240;p2"/>
            <p:cNvSpPr/>
            <p:nvPr/>
          </p:nvSpPr>
          <p:spPr>
            <a:xfrm>
              <a:off x="1889750" y="4151400"/>
              <a:ext cx="121425" cy="121400"/>
            </a:xfrm>
            <a:custGeom>
              <a:avLst/>
              <a:gdLst/>
              <a:ahLst/>
              <a:cxnLst/>
              <a:rect l="l" t="t" r="r" b="b"/>
              <a:pathLst>
                <a:path w="4857" h="4856" extrusionOk="0">
                  <a:moveTo>
                    <a:pt x="1" y="0"/>
                  </a:moveTo>
                  <a:lnTo>
                    <a:pt x="1" y="4856"/>
                  </a:lnTo>
                  <a:lnTo>
                    <a:pt x="4856" y="4856"/>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 name="Google Shape;241;p2"/>
            <p:cNvSpPr/>
            <p:nvPr/>
          </p:nvSpPr>
          <p:spPr>
            <a:xfrm>
              <a:off x="1889750" y="4301900"/>
              <a:ext cx="121425" cy="121400"/>
            </a:xfrm>
            <a:custGeom>
              <a:avLst/>
              <a:gdLst/>
              <a:ahLst/>
              <a:cxnLst/>
              <a:rect l="l" t="t" r="r" b="b"/>
              <a:pathLst>
                <a:path w="4857" h="4856"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2" name="Google Shape;242;p2"/>
            <p:cNvSpPr/>
            <p:nvPr/>
          </p:nvSpPr>
          <p:spPr>
            <a:xfrm>
              <a:off x="1889750" y="4452425"/>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3" name="Google Shape;243;p2"/>
            <p:cNvSpPr/>
            <p:nvPr/>
          </p:nvSpPr>
          <p:spPr>
            <a:xfrm>
              <a:off x="1889750" y="4753450"/>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4" name="Google Shape;244;p2"/>
            <p:cNvSpPr/>
            <p:nvPr/>
          </p:nvSpPr>
          <p:spPr>
            <a:xfrm>
              <a:off x="1889750" y="4903950"/>
              <a:ext cx="121425" cy="121400"/>
            </a:xfrm>
            <a:custGeom>
              <a:avLst/>
              <a:gdLst/>
              <a:ahLst/>
              <a:cxnLst/>
              <a:rect l="l" t="t" r="r" b="b"/>
              <a:pathLst>
                <a:path w="4857" h="4856"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 name="Google Shape;245;p2"/>
            <p:cNvSpPr/>
            <p:nvPr/>
          </p:nvSpPr>
          <p:spPr>
            <a:xfrm>
              <a:off x="2040275" y="388625"/>
              <a:ext cx="121400" cy="121400"/>
            </a:xfrm>
            <a:custGeom>
              <a:avLst/>
              <a:gdLst/>
              <a:ahLst/>
              <a:cxnLst/>
              <a:rect l="l" t="t" r="r" b="b"/>
              <a:pathLst>
                <a:path w="4856" h="4856" extrusionOk="0">
                  <a:moveTo>
                    <a:pt x="0" y="0"/>
                  </a:moveTo>
                  <a:lnTo>
                    <a:pt x="0" y="4856"/>
                  </a:lnTo>
                  <a:lnTo>
                    <a:pt x="4856" y="4856"/>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6" name="Google Shape;246;p2"/>
            <p:cNvSpPr/>
            <p:nvPr/>
          </p:nvSpPr>
          <p:spPr>
            <a:xfrm>
              <a:off x="2040275" y="1141175"/>
              <a:ext cx="121400" cy="121400"/>
            </a:xfrm>
            <a:custGeom>
              <a:avLst/>
              <a:gdLst/>
              <a:ahLst/>
              <a:cxnLst/>
              <a:rect l="l" t="t" r="r" b="b"/>
              <a:pathLst>
                <a:path w="4856" h="4856" extrusionOk="0">
                  <a:moveTo>
                    <a:pt x="0" y="1"/>
                  </a:moveTo>
                  <a:lnTo>
                    <a:pt x="0"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 name="Google Shape;247;p2"/>
            <p:cNvSpPr/>
            <p:nvPr/>
          </p:nvSpPr>
          <p:spPr>
            <a:xfrm>
              <a:off x="2040275" y="1291700"/>
              <a:ext cx="121400" cy="121400"/>
            </a:xfrm>
            <a:custGeom>
              <a:avLst/>
              <a:gdLst/>
              <a:ahLst/>
              <a:cxnLst/>
              <a:rect l="l" t="t" r="r" b="b"/>
              <a:pathLst>
                <a:path w="4856" h="4856" extrusionOk="0">
                  <a:moveTo>
                    <a:pt x="0" y="0"/>
                  </a:moveTo>
                  <a:lnTo>
                    <a:pt x="0"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8" name="Google Shape;248;p2"/>
            <p:cNvSpPr/>
            <p:nvPr/>
          </p:nvSpPr>
          <p:spPr>
            <a:xfrm>
              <a:off x="2040275" y="1442200"/>
              <a:ext cx="121400" cy="121400"/>
            </a:xfrm>
            <a:custGeom>
              <a:avLst/>
              <a:gdLst/>
              <a:ahLst/>
              <a:cxnLst/>
              <a:rect l="l" t="t" r="r" b="b"/>
              <a:pathLst>
                <a:path w="4856" h="4856" extrusionOk="0">
                  <a:moveTo>
                    <a:pt x="0" y="0"/>
                  </a:moveTo>
                  <a:lnTo>
                    <a:pt x="0" y="4856"/>
                  </a:lnTo>
                  <a:lnTo>
                    <a:pt x="4856" y="4856"/>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9" name="Google Shape;249;p2"/>
            <p:cNvSpPr/>
            <p:nvPr/>
          </p:nvSpPr>
          <p:spPr>
            <a:xfrm>
              <a:off x="2040275" y="1743225"/>
              <a:ext cx="121400" cy="121400"/>
            </a:xfrm>
            <a:custGeom>
              <a:avLst/>
              <a:gdLst/>
              <a:ahLst/>
              <a:cxnLst/>
              <a:rect l="l" t="t" r="r" b="b"/>
              <a:pathLst>
                <a:path w="4856" h="4856" extrusionOk="0">
                  <a:moveTo>
                    <a:pt x="0" y="0"/>
                  </a:moveTo>
                  <a:lnTo>
                    <a:pt x="0" y="4856"/>
                  </a:lnTo>
                  <a:lnTo>
                    <a:pt x="4856" y="4856"/>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0" name="Google Shape;250;p2"/>
            <p:cNvSpPr/>
            <p:nvPr/>
          </p:nvSpPr>
          <p:spPr>
            <a:xfrm>
              <a:off x="2040275" y="2044250"/>
              <a:ext cx="121400" cy="121400"/>
            </a:xfrm>
            <a:custGeom>
              <a:avLst/>
              <a:gdLst/>
              <a:ahLst/>
              <a:cxnLst/>
              <a:rect l="l" t="t" r="r" b="b"/>
              <a:pathLst>
                <a:path w="4856" h="4856" extrusionOk="0">
                  <a:moveTo>
                    <a:pt x="0" y="0"/>
                  </a:moveTo>
                  <a:lnTo>
                    <a:pt x="0"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1" name="Google Shape;251;p2"/>
            <p:cNvSpPr/>
            <p:nvPr/>
          </p:nvSpPr>
          <p:spPr>
            <a:xfrm>
              <a:off x="2040275" y="2646275"/>
              <a:ext cx="121400" cy="121425"/>
            </a:xfrm>
            <a:custGeom>
              <a:avLst/>
              <a:gdLst/>
              <a:ahLst/>
              <a:cxnLst/>
              <a:rect l="l" t="t" r="r" b="b"/>
              <a:pathLst>
                <a:path w="4856" h="4857" extrusionOk="0">
                  <a:moveTo>
                    <a:pt x="0" y="1"/>
                  </a:moveTo>
                  <a:lnTo>
                    <a:pt x="0"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2" name="Google Shape;252;p2"/>
            <p:cNvSpPr/>
            <p:nvPr/>
          </p:nvSpPr>
          <p:spPr>
            <a:xfrm>
              <a:off x="2040275" y="2947300"/>
              <a:ext cx="121400" cy="121425"/>
            </a:xfrm>
            <a:custGeom>
              <a:avLst/>
              <a:gdLst/>
              <a:ahLst/>
              <a:cxnLst/>
              <a:rect l="l" t="t" r="r" b="b"/>
              <a:pathLst>
                <a:path w="4856" h="4857" extrusionOk="0">
                  <a:moveTo>
                    <a:pt x="0" y="1"/>
                  </a:moveTo>
                  <a:lnTo>
                    <a:pt x="0"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3" name="Google Shape;253;p2"/>
            <p:cNvSpPr/>
            <p:nvPr/>
          </p:nvSpPr>
          <p:spPr>
            <a:xfrm>
              <a:off x="2040275" y="3097825"/>
              <a:ext cx="121400" cy="121400"/>
            </a:xfrm>
            <a:custGeom>
              <a:avLst/>
              <a:gdLst/>
              <a:ahLst/>
              <a:cxnLst/>
              <a:rect l="l" t="t" r="r" b="b"/>
              <a:pathLst>
                <a:path w="4856" h="4856" extrusionOk="0">
                  <a:moveTo>
                    <a:pt x="0" y="0"/>
                  </a:moveTo>
                  <a:lnTo>
                    <a:pt x="0"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4" name="Google Shape;254;p2"/>
            <p:cNvSpPr/>
            <p:nvPr/>
          </p:nvSpPr>
          <p:spPr>
            <a:xfrm>
              <a:off x="2040275" y="3248325"/>
              <a:ext cx="121400" cy="121400"/>
            </a:xfrm>
            <a:custGeom>
              <a:avLst/>
              <a:gdLst/>
              <a:ahLst/>
              <a:cxnLst/>
              <a:rect l="l" t="t" r="r" b="b"/>
              <a:pathLst>
                <a:path w="4856" h="4856" extrusionOk="0">
                  <a:moveTo>
                    <a:pt x="0" y="1"/>
                  </a:moveTo>
                  <a:lnTo>
                    <a:pt x="0"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5" name="Google Shape;255;p2"/>
            <p:cNvSpPr/>
            <p:nvPr/>
          </p:nvSpPr>
          <p:spPr>
            <a:xfrm>
              <a:off x="2040275" y="3549350"/>
              <a:ext cx="121400" cy="121400"/>
            </a:xfrm>
            <a:custGeom>
              <a:avLst/>
              <a:gdLst/>
              <a:ahLst/>
              <a:cxnLst/>
              <a:rect l="l" t="t" r="r" b="b"/>
              <a:pathLst>
                <a:path w="4856" h="4856" extrusionOk="0">
                  <a:moveTo>
                    <a:pt x="0" y="1"/>
                  </a:moveTo>
                  <a:lnTo>
                    <a:pt x="0"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6" name="Google Shape;256;p2"/>
            <p:cNvSpPr/>
            <p:nvPr/>
          </p:nvSpPr>
          <p:spPr>
            <a:xfrm>
              <a:off x="2040275" y="3699875"/>
              <a:ext cx="121400" cy="121400"/>
            </a:xfrm>
            <a:custGeom>
              <a:avLst/>
              <a:gdLst/>
              <a:ahLst/>
              <a:cxnLst/>
              <a:rect l="l" t="t" r="r" b="b"/>
              <a:pathLst>
                <a:path w="4856" h="4856" extrusionOk="0">
                  <a:moveTo>
                    <a:pt x="0" y="0"/>
                  </a:moveTo>
                  <a:lnTo>
                    <a:pt x="0"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7" name="Google Shape;257;p2"/>
            <p:cNvSpPr/>
            <p:nvPr/>
          </p:nvSpPr>
          <p:spPr>
            <a:xfrm>
              <a:off x="2040275" y="3850375"/>
              <a:ext cx="121400" cy="121400"/>
            </a:xfrm>
            <a:custGeom>
              <a:avLst/>
              <a:gdLst/>
              <a:ahLst/>
              <a:cxnLst/>
              <a:rect l="l" t="t" r="r" b="b"/>
              <a:pathLst>
                <a:path w="4856" h="4856" extrusionOk="0">
                  <a:moveTo>
                    <a:pt x="0" y="0"/>
                  </a:moveTo>
                  <a:lnTo>
                    <a:pt x="0" y="4856"/>
                  </a:lnTo>
                  <a:lnTo>
                    <a:pt x="4856" y="4856"/>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8" name="Google Shape;258;p2"/>
            <p:cNvSpPr/>
            <p:nvPr/>
          </p:nvSpPr>
          <p:spPr>
            <a:xfrm>
              <a:off x="2040275" y="4000875"/>
              <a:ext cx="121400" cy="121425"/>
            </a:xfrm>
            <a:custGeom>
              <a:avLst/>
              <a:gdLst/>
              <a:ahLst/>
              <a:cxnLst/>
              <a:rect l="l" t="t" r="r" b="b"/>
              <a:pathLst>
                <a:path w="4856" h="4857" extrusionOk="0">
                  <a:moveTo>
                    <a:pt x="0" y="1"/>
                  </a:moveTo>
                  <a:lnTo>
                    <a:pt x="0"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9" name="Google Shape;259;p2"/>
            <p:cNvSpPr/>
            <p:nvPr/>
          </p:nvSpPr>
          <p:spPr>
            <a:xfrm>
              <a:off x="2040275" y="4301900"/>
              <a:ext cx="121400" cy="121400"/>
            </a:xfrm>
            <a:custGeom>
              <a:avLst/>
              <a:gdLst/>
              <a:ahLst/>
              <a:cxnLst/>
              <a:rect l="l" t="t" r="r" b="b"/>
              <a:pathLst>
                <a:path w="4856" h="4856" extrusionOk="0">
                  <a:moveTo>
                    <a:pt x="0" y="1"/>
                  </a:moveTo>
                  <a:lnTo>
                    <a:pt x="0"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0" name="Google Shape;260;p2"/>
            <p:cNvSpPr/>
            <p:nvPr/>
          </p:nvSpPr>
          <p:spPr>
            <a:xfrm>
              <a:off x="2040275" y="4452425"/>
              <a:ext cx="121400" cy="121400"/>
            </a:xfrm>
            <a:custGeom>
              <a:avLst/>
              <a:gdLst/>
              <a:ahLst/>
              <a:cxnLst/>
              <a:rect l="l" t="t" r="r" b="b"/>
              <a:pathLst>
                <a:path w="4856" h="4856" extrusionOk="0">
                  <a:moveTo>
                    <a:pt x="0" y="0"/>
                  </a:moveTo>
                  <a:lnTo>
                    <a:pt x="0"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1" name="Google Shape;261;p2"/>
            <p:cNvSpPr/>
            <p:nvPr/>
          </p:nvSpPr>
          <p:spPr>
            <a:xfrm>
              <a:off x="2040275" y="4903950"/>
              <a:ext cx="121400" cy="121400"/>
            </a:xfrm>
            <a:custGeom>
              <a:avLst/>
              <a:gdLst/>
              <a:ahLst/>
              <a:cxnLst/>
              <a:rect l="l" t="t" r="r" b="b"/>
              <a:pathLst>
                <a:path w="4856" h="4856" extrusionOk="0">
                  <a:moveTo>
                    <a:pt x="0" y="1"/>
                  </a:moveTo>
                  <a:lnTo>
                    <a:pt x="0"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2" name="Google Shape;262;p2"/>
            <p:cNvSpPr/>
            <p:nvPr/>
          </p:nvSpPr>
          <p:spPr>
            <a:xfrm>
              <a:off x="2040275" y="5054450"/>
              <a:ext cx="121400" cy="121425"/>
            </a:xfrm>
            <a:custGeom>
              <a:avLst/>
              <a:gdLst/>
              <a:ahLst/>
              <a:cxnLst/>
              <a:rect l="l" t="t" r="r" b="b"/>
              <a:pathLst>
                <a:path w="4856" h="4857" extrusionOk="0">
                  <a:moveTo>
                    <a:pt x="0" y="1"/>
                  </a:moveTo>
                  <a:lnTo>
                    <a:pt x="0"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3" name="Google Shape;263;p2"/>
            <p:cNvSpPr/>
            <p:nvPr/>
          </p:nvSpPr>
          <p:spPr>
            <a:xfrm>
              <a:off x="2040275" y="5204975"/>
              <a:ext cx="121400" cy="121400"/>
            </a:xfrm>
            <a:custGeom>
              <a:avLst/>
              <a:gdLst/>
              <a:ahLst/>
              <a:cxnLst/>
              <a:rect l="l" t="t" r="r" b="b"/>
              <a:pathLst>
                <a:path w="4856" h="4856" extrusionOk="0">
                  <a:moveTo>
                    <a:pt x="0" y="0"/>
                  </a:moveTo>
                  <a:lnTo>
                    <a:pt x="0" y="4856"/>
                  </a:lnTo>
                  <a:lnTo>
                    <a:pt x="4856" y="4856"/>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4" name="Google Shape;264;p2"/>
            <p:cNvSpPr/>
            <p:nvPr/>
          </p:nvSpPr>
          <p:spPr>
            <a:xfrm>
              <a:off x="2190775" y="238125"/>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5" name="Google Shape;265;p2"/>
            <p:cNvSpPr/>
            <p:nvPr/>
          </p:nvSpPr>
          <p:spPr>
            <a:xfrm>
              <a:off x="2190775" y="689650"/>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6" name="Google Shape;266;p2"/>
            <p:cNvSpPr/>
            <p:nvPr/>
          </p:nvSpPr>
          <p:spPr>
            <a:xfrm>
              <a:off x="2190775" y="840150"/>
              <a:ext cx="121425" cy="121400"/>
            </a:xfrm>
            <a:custGeom>
              <a:avLst/>
              <a:gdLst/>
              <a:ahLst/>
              <a:cxnLst/>
              <a:rect l="l" t="t" r="r" b="b"/>
              <a:pathLst>
                <a:path w="4857" h="4856"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7" name="Google Shape;267;p2"/>
            <p:cNvSpPr/>
            <p:nvPr/>
          </p:nvSpPr>
          <p:spPr>
            <a:xfrm>
              <a:off x="2190775" y="1141175"/>
              <a:ext cx="121425" cy="121400"/>
            </a:xfrm>
            <a:custGeom>
              <a:avLst/>
              <a:gdLst/>
              <a:ahLst/>
              <a:cxnLst/>
              <a:rect l="l" t="t" r="r" b="b"/>
              <a:pathLst>
                <a:path w="4857" h="4856"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8" name="Google Shape;268;p2"/>
            <p:cNvSpPr/>
            <p:nvPr/>
          </p:nvSpPr>
          <p:spPr>
            <a:xfrm>
              <a:off x="2190775" y="1291700"/>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9" name="Google Shape;269;p2"/>
            <p:cNvSpPr/>
            <p:nvPr/>
          </p:nvSpPr>
          <p:spPr>
            <a:xfrm>
              <a:off x="2190775" y="1592700"/>
              <a:ext cx="121425" cy="121425"/>
            </a:xfrm>
            <a:custGeom>
              <a:avLst/>
              <a:gdLst/>
              <a:ahLst/>
              <a:cxnLst/>
              <a:rect l="l" t="t" r="r" b="b"/>
              <a:pathLst>
                <a:path w="4857" h="4857"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0" name="Google Shape;270;p2"/>
            <p:cNvSpPr/>
            <p:nvPr/>
          </p:nvSpPr>
          <p:spPr>
            <a:xfrm>
              <a:off x="2190775" y="1743225"/>
              <a:ext cx="121425" cy="121400"/>
            </a:xfrm>
            <a:custGeom>
              <a:avLst/>
              <a:gdLst/>
              <a:ahLst/>
              <a:cxnLst/>
              <a:rect l="l" t="t" r="r" b="b"/>
              <a:pathLst>
                <a:path w="4857" h="4856" extrusionOk="0">
                  <a:moveTo>
                    <a:pt x="1" y="0"/>
                  </a:moveTo>
                  <a:lnTo>
                    <a:pt x="1" y="4856"/>
                  </a:lnTo>
                  <a:lnTo>
                    <a:pt x="4856" y="4856"/>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1" name="Google Shape;271;p2"/>
            <p:cNvSpPr/>
            <p:nvPr/>
          </p:nvSpPr>
          <p:spPr>
            <a:xfrm>
              <a:off x="2190775" y="1893725"/>
              <a:ext cx="121425" cy="121400"/>
            </a:xfrm>
            <a:custGeom>
              <a:avLst/>
              <a:gdLst/>
              <a:ahLst/>
              <a:cxnLst/>
              <a:rect l="l" t="t" r="r" b="b"/>
              <a:pathLst>
                <a:path w="4857" h="4856"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2" name="Google Shape;272;p2"/>
            <p:cNvSpPr/>
            <p:nvPr/>
          </p:nvSpPr>
          <p:spPr>
            <a:xfrm>
              <a:off x="2190775" y="2044250"/>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3" name="Google Shape;273;p2"/>
            <p:cNvSpPr/>
            <p:nvPr/>
          </p:nvSpPr>
          <p:spPr>
            <a:xfrm>
              <a:off x="2190775" y="2194750"/>
              <a:ext cx="121425" cy="121400"/>
            </a:xfrm>
            <a:custGeom>
              <a:avLst/>
              <a:gdLst/>
              <a:ahLst/>
              <a:cxnLst/>
              <a:rect l="l" t="t" r="r" b="b"/>
              <a:pathLst>
                <a:path w="4857" h="4856"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4" name="Google Shape;274;p2"/>
            <p:cNvSpPr/>
            <p:nvPr/>
          </p:nvSpPr>
          <p:spPr>
            <a:xfrm>
              <a:off x="2190775" y="2345275"/>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5" name="Google Shape;275;p2"/>
            <p:cNvSpPr/>
            <p:nvPr/>
          </p:nvSpPr>
          <p:spPr>
            <a:xfrm>
              <a:off x="2190775" y="2495775"/>
              <a:ext cx="121425" cy="121400"/>
            </a:xfrm>
            <a:custGeom>
              <a:avLst/>
              <a:gdLst/>
              <a:ahLst/>
              <a:cxnLst/>
              <a:rect l="l" t="t" r="r" b="b"/>
              <a:pathLst>
                <a:path w="4857" h="4856"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6" name="Google Shape;276;p2"/>
            <p:cNvSpPr/>
            <p:nvPr/>
          </p:nvSpPr>
          <p:spPr>
            <a:xfrm>
              <a:off x="2190775" y="2796800"/>
              <a:ext cx="121425" cy="121400"/>
            </a:xfrm>
            <a:custGeom>
              <a:avLst/>
              <a:gdLst/>
              <a:ahLst/>
              <a:cxnLst/>
              <a:rect l="l" t="t" r="r" b="b"/>
              <a:pathLst>
                <a:path w="4857" h="4856" extrusionOk="0">
                  <a:moveTo>
                    <a:pt x="1" y="0"/>
                  </a:moveTo>
                  <a:lnTo>
                    <a:pt x="1" y="4856"/>
                  </a:lnTo>
                  <a:lnTo>
                    <a:pt x="4856" y="4856"/>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7" name="Google Shape;277;p2"/>
            <p:cNvSpPr/>
            <p:nvPr/>
          </p:nvSpPr>
          <p:spPr>
            <a:xfrm>
              <a:off x="2190775" y="3097825"/>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8" name="Google Shape;278;p2"/>
            <p:cNvSpPr/>
            <p:nvPr/>
          </p:nvSpPr>
          <p:spPr>
            <a:xfrm>
              <a:off x="2190775" y="3248325"/>
              <a:ext cx="121425" cy="121400"/>
            </a:xfrm>
            <a:custGeom>
              <a:avLst/>
              <a:gdLst/>
              <a:ahLst/>
              <a:cxnLst/>
              <a:rect l="l" t="t" r="r" b="b"/>
              <a:pathLst>
                <a:path w="4857" h="4856"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9" name="Google Shape;279;p2"/>
            <p:cNvSpPr/>
            <p:nvPr/>
          </p:nvSpPr>
          <p:spPr>
            <a:xfrm>
              <a:off x="2190775" y="3398850"/>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0" name="Google Shape;280;p2"/>
            <p:cNvSpPr/>
            <p:nvPr/>
          </p:nvSpPr>
          <p:spPr>
            <a:xfrm>
              <a:off x="2190775" y="3549350"/>
              <a:ext cx="121425" cy="121400"/>
            </a:xfrm>
            <a:custGeom>
              <a:avLst/>
              <a:gdLst/>
              <a:ahLst/>
              <a:cxnLst/>
              <a:rect l="l" t="t" r="r" b="b"/>
              <a:pathLst>
                <a:path w="4857" h="4856"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1" name="Google Shape;281;p2"/>
            <p:cNvSpPr/>
            <p:nvPr/>
          </p:nvSpPr>
          <p:spPr>
            <a:xfrm>
              <a:off x="2190775" y="3699875"/>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2" name="Google Shape;282;p2"/>
            <p:cNvSpPr/>
            <p:nvPr/>
          </p:nvSpPr>
          <p:spPr>
            <a:xfrm>
              <a:off x="2190775" y="4000875"/>
              <a:ext cx="121425" cy="121425"/>
            </a:xfrm>
            <a:custGeom>
              <a:avLst/>
              <a:gdLst/>
              <a:ahLst/>
              <a:cxnLst/>
              <a:rect l="l" t="t" r="r" b="b"/>
              <a:pathLst>
                <a:path w="4857" h="4857"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3" name="Google Shape;283;p2"/>
            <p:cNvSpPr/>
            <p:nvPr/>
          </p:nvSpPr>
          <p:spPr>
            <a:xfrm>
              <a:off x="2190775" y="4151400"/>
              <a:ext cx="121425" cy="121400"/>
            </a:xfrm>
            <a:custGeom>
              <a:avLst/>
              <a:gdLst/>
              <a:ahLst/>
              <a:cxnLst/>
              <a:rect l="l" t="t" r="r" b="b"/>
              <a:pathLst>
                <a:path w="4857" h="4856" extrusionOk="0">
                  <a:moveTo>
                    <a:pt x="1" y="0"/>
                  </a:moveTo>
                  <a:lnTo>
                    <a:pt x="1" y="4856"/>
                  </a:lnTo>
                  <a:lnTo>
                    <a:pt x="4856" y="4856"/>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4" name="Google Shape;284;p2"/>
            <p:cNvSpPr/>
            <p:nvPr/>
          </p:nvSpPr>
          <p:spPr>
            <a:xfrm>
              <a:off x="2190775" y="4452425"/>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5" name="Google Shape;285;p2"/>
            <p:cNvSpPr/>
            <p:nvPr/>
          </p:nvSpPr>
          <p:spPr>
            <a:xfrm>
              <a:off x="2190775" y="4602925"/>
              <a:ext cx="121425" cy="121400"/>
            </a:xfrm>
            <a:custGeom>
              <a:avLst/>
              <a:gdLst/>
              <a:ahLst/>
              <a:cxnLst/>
              <a:rect l="l" t="t" r="r" b="b"/>
              <a:pathLst>
                <a:path w="4857" h="4856"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6" name="Google Shape;286;p2"/>
            <p:cNvSpPr/>
            <p:nvPr/>
          </p:nvSpPr>
          <p:spPr>
            <a:xfrm>
              <a:off x="2190775" y="4753450"/>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7" name="Google Shape;287;p2"/>
            <p:cNvSpPr/>
            <p:nvPr/>
          </p:nvSpPr>
          <p:spPr>
            <a:xfrm>
              <a:off x="2190775" y="5204975"/>
              <a:ext cx="121425" cy="121400"/>
            </a:xfrm>
            <a:custGeom>
              <a:avLst/>
              <a:gdLst/>
              <a:ahLst/>
              <a:cxnLst/>
              <a:rect l="l" t="t" r="r" b="b"/>
              <a:pathLst>
                <a:path w="4857" h="4856" extrusionOk="0">
                  <a:moveTo>
                    <a:pt x="1" y="0"/>
                  </a:moveTo>
                  <a:lnTo>
                    <a:pt x="1" y="4856"/>
                  </a:lnTo>
                  <a:lnTo>
                    <a:pt x="4856" y="4856"/>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8" name="Google Shape;288;p2"/>
            <p:cNvSpPr/>
            <p:nvPr/>
          </p:nvSpPr>
          <p:spPr>
            <a:xfrm>
              <a:off x="2190775" y="5355475"/>
              <a:ext cx="121425" cy="121400"/>
            </a:xfrm>
            <a:custGeom>
              <a:avLst/>
              <a:gdLst/>
              <a:ahLst/>
              <a:cxnLst/>
              <a:rect l="l" t="t" r="r" b="b"/>
              <a:pathLst>
                <a:path w="4857" h="4856"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9" name="Google Shape;289;p2"/>
            <p:cNvSpPr/>
            <p:nvPr/>
          </p:nvSpPr>
          <p:spPr>
            <a:xfrm>
              <a:off x="2341300" y="539125"/>
              <a:ext cx="121400" cy="121425"/>
            </a:xfrm>
            <a:custGeom>
              <a:avLst/>
              <a:gdLst/>
              <a:ahLst/>
              <a:cxnLst/>
              <a:rect l="l" t="t" r="r" b="b"/>
              <a:pathLst>
                <a:path w="4856" h="4857" extrusionOk="0">
                  <a:moveTo>
                    <a:pt x="0" y="1"/>
                  </a:moveTo>
                  <a:lnTo>
                    <a:pt x="0" y="4856"/>
                  </a:lnTo>
                  <a:lnTo>
                    <a:pt x="4855" y="4856"/>
                  </a:lnTo>
                  <a:lnTo>
                    <a:pt x="4855"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0" name="Google Shape;290;p2"/>
            <p:cNvSpPr/>
            <p:nvPr/>
          </p:nvSpPr>
          <p:spPr>
            <a:xfrm>
              <a:off x="2341300" y="689650"/>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1" name="Google Shape;291;p2"/>
            <p:cNvSpPr/>
            <p:nvPr/>
          </p:nvSpPr>
          <p:spPr>
            <a:xfrm>
              <a:off x="2341300" y="990675"/>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2" name="Google Shape;292;p2"/>
            <p:cNvSpPr/>
            <p:nvPr/>
          </p:nvSpPr>
          <p:spPr>
            <a:xfrm>
              <a:off x="2341300" y="1291700"/>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3" name="Google Shape;293;p2"/>
            <p:cNvSpPr/>
            <p:nvPr/>
          </p:nvSpPr>
          <p:spPr>
            <a:xfrm>
              <a:off x="2341300" y="1442200"/>
              <a:ext cx="121400" cy="121400"/>
            </a:xfrm>
            <a:custGeom>
              <a:avLst/>
              <a:gdLst/>
              <a:ahLst/>
              <a:cxnLst/>
              <a:rect l="l" t="t" r="r" b="b"/>
              <a:pathLst>
                <a:path w="4856" h="4856" extrusionOk="0">
                  <a:moveTo>
                    <a:pt x="0" y="0"/>
                  </a:moveTo>
                  <a:lnTo>
                    <a:pt x="0" y="4856"/>
                  </a:lnTo>
                  <a:lnTo>
                    <a:pt x="4855" y="4856"/>
                  </a:lnTo>
                  <a:lnTo>
                    <a:pt x="4855"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4" name="Google Shape;294;p2"/>
            <p:cNvSpPr/>
            <p:nvPr/>
          </p:nvSpPr>
          <p:spPr>
            <a:xfrm>
              <a:off x="2341300" y="1592700"/>
              <a:ext cx="121400" cy="121425"/>
            </a:xfrm>
            <a:custGeom>
              <a:avLst/>
              <a:gdLst/>
              <a:ahLst/>
              <a:cxnLst/>
              <a:rect l="l" t="t" r="r" b="b"/>
              <a:pathLst>
                <a:path w="4856" h="4857" extrusionOk="0">
                  <a:moveTo>
                    <a:pt x="0" y="1"/>
                  </a:moveTo>
                  <a:lnTo>
                    <a:pt x="0" y="4856"/>
                  </a:lnTo>
                  <a:lnTo>
                    <a:pt x="4855" y="4856"/>
                  </a:lnTo>
                  <a:lnTo>
                    <a:pt x="4855"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5" name="Google Shape;295;p2"/>
            <p:cNvSpPr/>
            <p:nvPr/>
          </p:nvSpPr>
          <p:spPr>
            <a:xfrm>
              <a:off x="2341300" y="1743225"/>
              <a:ext cx="121400" cy="121400"/>
            </a:xfrm>
            <a:custGeom>
              <a:avLst/>
              <a:gdLst/>
              <a:ahLst/>
              <a:cxnLst/>
              <a:rect l="l" t="t" r="r" b="b"/>
              <a:pathLst>
                <a:path w="4856" h="4856" extrusionOk="0">
                  <a:moveTo>
                    <a:pt x="0" y="0"/>
                  </a:moveTo>
                  <a:lnTo>
                    <a:pt x="0" y="4856"/>
                  </a:lnTo>
                  <a:lnTo>
                    <a:pt x="4855" y="4856"/>
                  </a:lnTo>
                  <a:lnTo>
                    <a:pt x="4855"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6" name="Google Shape;296;p2"/>
            <p:cNvSpPr/>
            <p:nvPr/>
          </p:nvSpPr>
          <p:spPr>
            <a:xfrm>
              <a:off x="2341300" y="2194750"/>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7" name="Google Shape;297;p2"/>
            <p:cNvSpPr/>
            <p:nvPr/>
          </p:nvSpPr>
          <p:spPr>
            <a:xfrm>
              <a:off x="2341300" y="2345275"/>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8" name="Google Shape;298;p2"/>
            <p:cNvSpPr/>
            <p:nvPr/>
          </p:nvSpPr>
          <p:spPr>
            <a:xfrm>
              <a:off x="2341300" y="2495775"/>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9" name="Google Shape;299;p2"/>
            <p:cNvSpPr/>
            <p:nvPr/>
          </p:nvSpPr>
          <p:spPr>
            <a:xfrm>
              <a:off x="2341300" y="2646275"/>
              <a:ext cx="121400" cy="121425"/>
            </a:xfrm>
            <a:custGeom>
              <a:avLst/>
              <a:gdLst/>
              <a:ahLst/>
              <a:cxnLst/>
              <a:rect l="l" t="t" r="r" b="b"/>
              <a:pathLst>
                <a:path w="4856" h="4857" extrusionOk="0">
                  <a:moveTo>
                    <a:pt x="0" y="1"/>
                  </a:moveTo>
                  <a:lnTo>
                    <a:pt x="0" y="4856"/>
                  </a:lnTo>
                  <a:lnTo>
                    <a:pt x="4855" y="4856"/>
                  </a:lnTo>
                  <a:lnTo>
                    <a:pt x="4855"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0" name="Google Shape;300;p2"/>
            <p:cNvSpPr/>
            <p:nvPr/>
          </p:nvSpPr>
          <p:spPr>
            <a:xfrm>
              <a:off x="2341300" y="2796800"/>
              <a:ext cx="121400" cy="121400"/>
            </a:xfrm>
            <a:custGeom>
              <a:avLst/>
              <a:gdLst/>
              <a:ahLst/>
              <a:cxnLst/>
              <a:rect l="l" t="t" r="r" b="b"/>
              <a:pathLst>
                <a:path w="4856" h="4856" extrusionOk="0">
                  <a:moveTo>
                    <a:pt x="0" y="0"/>
                  </a:moveTo>
                  <a:lnTo>
                    <a:pt x="0" y="4856"/>
                  </a:lnTo>
                  <a:lnTo>
                    <a:pt x="4855" y="4856"/>
                  </a:lnTo>
                  <a:lnTo>
                    <a:pt x="4855"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1" name="Google Shape;301;p2"/>
            <p:cNvSpPr/>
            <p:nvPr/>
          </p:nvSpPr>
          <p:spPr>
            <a:xfrm>
              <a:off x="2341300" y="2947300"/>
              <a:ext cx="121400" cy="121425"/>
            </a:xfrm>
            <a:custGeom>
              <a:avLst/>
              <a:gdLst/>
              <a:ahLst/>
              <a:cxnLst/>
              <a:rect l="l" t="t" r="r" b="b"/>
              <a:pathLst>
                <a:path w="4856" h="4857" extrusionOk="0">
                  <a:moveTo>
                    <a:pt x="0" y="1"/>
                  </a:moveTo>
                  <a:lnTo>
                    <a:pt x="0" y="4856"/>
                  </a:lnTo>
                  <a:lnTo>
                    <a:pt x="4855" y="4856"/>
                  </a:lnTo>
                  <a:lnTo>
                    <a:pt x="4855"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2" name="Google Shape;302;p2"/>
            <p:cNvSpPr/>
            <p:nvPr/>
          </p:nvSpPr>
          <p:spPr>
            <a:xfrm>
              <a:off x="2341300" y="3097825"/>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3" name="Google Shape;303;p2"/>
            <p:cNvSpPr/>
            <p:nvPr/>
          </p:nvSpPr>
          <p:spPr>
            <a:xfrm>
              <a:off x="2341300" y="3248325"/>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4" name="Google Shape;304;p2"/>
            <p:cNvSpPr/>
            <p:nvPr/>
          </p:nvSpPr>
          <p:spPr>
            <a:xfrm>
              <a:off x="2341300" y="3398850"/>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5" name="Google Shape;305;p2"/>
            <p:cNvSpPr/>
            <p:nvPr/>
          </p:nvSpPr>
          <p:spPr>
            <a:xfrm>
              <a:off x="2341300" y="3549350"/>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6" name="Google Shape;306;p2"/>
            <p:cNvSpPr/>
            <p:nvPr/>
          </p:nvSpPr>
          <p:spPr>
            <a:xfrm>
              <a:off x="2341300" y="3850375"/>
              <a:ext cx="121400" cy="121400"/>
            </a:xfrm>
            <a:custGeom>
              <a:avLst/>
              <a:gdLst/>
              <a:ahLst/>
              <a:cxnLst/>
              <a:rect l="l" t="t" r="r" b="b"/>
              <a:pathLst>
                <a:path w="4856" h="4856" extrusionOk="0">
                  <a:moveTo>
                    <a:pt x="0" y="0"/>
                  </a:moveTo>
                  <a:lnTo>
                    <a:pt x="0" y="4856"/>
                  </a:lnTo>
                  <a:lnTo>
                    <a:pt x="4855" y="4856"/>
                  </a:lnTo>
                  <a:lnTo>
                    <a:pt x="4855"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7" name="Google Shape;307;p2"/>
            <p:cNvSpPr/>
            <p:nvPr/>
          </p:nvSpPr>
          <p:spPr>
            <a:xfrm>
              <a:off x="2341300" y="4151400"/>
              <a:ext cx="121400" cy="121400"/>
            </a:xfrm>
            <a:custGeom>
              <a:avLst/>
              <a:gdLst/>
              <a:ahLst/>
              <a:cxnLst/>
              <a:rect l="l" t="t" r="r" b="b"/>
              <a:pathLst>
                <a:path w="4856" h="4856" extrusionOk="0">
                  <a:moveTo>
                    <a:pt x="0" y="0"/>
                  </a:moveTo>
                  <a:lnTo>
                    <a:pt x="0" y="4856"/>
                  </a:lnTo>
                  <a:lnTo>
                    <a:pt x="4855" y="4856"/>
                  </a:lnTo>
                  <a:lnTo>
                    <a:pt x="4855"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8" name="Google Shape;308;p2"/>
            <p:cNvSpPr/>
            <p:nvPr/>
          </p:nvSpPr>
          <p:spPr>
            <a:xfrm>
              <a:off x="2341300" y="4301900"/>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9" name="Google Shape;309;p2"/>
            <p:cNvSpPr/>
            <p:nvPr/>
          </p:nvSpPr>
          <p:spPr>
            <a:xfrm>
              <a:off x="2341300" y="4452425"/>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0" name="Google Shape;310;p2"/>
            <p:cNvSpPr/>
            <p:nvPr/>
          </p:nvSpPr>
          <p:spPr>
            <a:xfrm>
              <a:off x="2341300" y="4602925"/>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1" name="Google Shape;311;p2"/>
            <p:cNvSpPr/>
            <p:nvPr/>
          </p:nvSpPr>
          <p:spPr>
            <a:xfrm>
              <a:off x="2341300" y="4903950"/>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2" name="Google Shape;312;p2"/>
            <p:cNvSpPr/>
            <p:nvPr/>
          </p:nvSpPr>
          <p:spPr>
            <a:xfrm>
              <a:off x="2341300" y="5054450"/>
              <a:ext cx="121400" cy="121425"/>
            </a:xfrm>
            <a:custGeom>
              <a:avLst/>
              <a:gdLst/>
              <a:ahLst/>
              <a:cxnLst/>
              <a:rect l="l" t="t" r="r" b="b"/>
              <a:pathLst>
                <a:path w="4856" h="4857" extrusionOk="0">
                  <a:moveTo>
                    <a:pt x="0" y="1"/>
                  </a:moveTo>
                  <a:lnTo>
                    <a:pt x="0" y="4856"/>
                  </a:lnTo>
                  <a:lnTo>
                    <a:pt x="4855" y="4856"/>
                  </a:lnTo>
                  <a:lnTo>
                    <a:pt x="4855"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3" name="Google Shape;313;p2"/>
            <p:cNvSpPr/>
            <p:nvPr/>
          </p:nvSpPr>
          <p:spPr>
            <a:xfrm>
              <a:off x="2341300" y="5204975"/>
              <a:ext cx="121400" cy="121400"/>
            </a:xfrm>
            <a:custGeom>
              <a:avLst/>
              <a:gdLst/>
              <a:ahLst/>
              <a:cxnLst/>
              <a:rect l="l" t="t" r="r" b="b"/>
              <a:pathLst>
                <a:path w="4856" h="4856" extrusionOk="0">
                  <a:moveTo>
                    <a:pt x="0" y="0"/>
                  </a:moveTo>
                  <a:lnTo>
                    <a:pt x="0" y="4856"/>
                  </a:lnTo>
                  <a:lnTo>
                    <a:pt x="4855" y="4856"/>
                  </a:lnTo>
                  <a:lnTo>
                    <a:pt x="4855"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4" name="Google Shape;314;p2"/>
            <p:cNvSpPr/>
            <p:nvPr/>
          </p:nvSpPr>
          <p:spPr>
            <a:xfrm>
              <a:off x="2341300" y="5355475"/>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5" name="Google Shape;315;p2"/>
            <p:cNvSpPr/>
            <p:nvPr/>
          </p:nvSpPr>
          <p:spPr>
            <a:xfrm>
              <a:off x="2491800" y="388625"/>
              <a:ext cx="121400" cy="121400"/>
            </a:xfrm>
            <a:custGeom>
              <a:avLst/>
              <a:gdLst/>
              <a:ahLst/>
              <a:cxnLst/>
              <a:rect l="l" t="t" r="r" b="b"/>
              <a:pathLst>
                <a:path w="4856" h="4856" extrusionOk="0">
                  <a:moveTo>
                    <a:pt x="1" y="0"/>
                  </a:moveTo>
                  <a:lnTo>
                    <a:pt x="1" y="4856"/>
                  </a:lnTo>
                  <a:lnTo>
                    <a:pt x="4856" y="4856"/>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6" name="Google Shape;316;p2"/>
            <p:cNvSpPr/>
            <p:nvPr/>
          </p:nvSpPr>
          <p:spPr>
            <a:xfrm>
              <a:off x="2491800" y="689650"/>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7" name="Google Shape;317;p2"/>
            <p:cNvSpPr/>
            <p:nvPr/>
          </p:nvSpPr>
          <p:spPr>
            <a:xfrm>
              <a:off x="2491800" y="840150"/>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8" name="Google Shape;318;p2"/>
            <p:cNvSpPr/>
            <p:nvPr/>
          </p:nvSpPr>
          <p:spPr>
            <a:xfrm>
              <a:off x="2491800" y="990675"/>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9" name="Google Shape;319;p2"/>
            <p:cNvSpPr/>
            <p:nvPr/>
          </p:nvSpPr>
          <p:spPr>
            <a:xfrm>
              <a:off x="2491800" y="1141175"/>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0" name="Google Shape;320;p2"/>
            <p:cNvSpPr/>
            <p:nvPr/>
          </p:nvSpPr>
          <p:spPr>
            <a:xfrm>
              <a:off x="2491800" y="1442200"/>
              <a:ext cx="121400" cy="121400"/>
            </a:xfrm>
            <a:custGeom>
              <a:avLst/>
              <a:gdLst/>
              <a:ahLst/>
              <a:cxnLst/>
              <a:rect l="l" t="t" r="r" b="b"/>
              <a:pathLst>
                <a:path w="4856" h="4856" extrusionOk="0">
                  <a:moveTo>
                    <a:pt x="1" y="0"/>
                  </a:moveTo>
                  <a:lnTo>
                    <a:pt x="1" y="4856"/>
                  </a:lnTo>
                  <a:lnTo>
                    <a:pt x="4856" y="4856"/>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1" name="Google Shape;321;p2"/>
            <p:cNvSpPr/>
            <p:nvPr/>
          </p:nvSpPr>
          <p:spPr>
            <a:xfrm>
              <a:off x="2491800" y="1743225"/>
              <a:ext cx="121400" cy="121400"/>
            </a:xfrm>
            <a:custGeom>
              <a:avLst/>
              <a:gdLst/>
              <a:ahLst/>
              <a:cxnLst/>
              <a:rect l="l" t="t" r="r" b="b"/>
              <a:pathLst>
                <a:path w="4856" h="4856" extrusionOk="0">
                  <a:moveTo>
                    <a:pt x="1" y="0"/>
                  </a:moveTo>
                  <a:lnTo>
                    <a:pt x="1" y="4856"/>
                  </a:lnTo>
                  <a:lnTo>
                    <a:pt x="4856" y="4856"/>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2" name="Google Shape;322;p2"/>
            <p:cNvSpPr/>
            <p:nvPr/>
          </p:nvSpPr>
          <p:spPr>
            <a:xfrm>
              <a:off x="2491800" y="1893725"/>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3" name="Google Shape;323;p2"/>
            <p:cNvSpPr/>
            <p:nvPr/>
          </p:nvSpPr>
          <p:spPr>
            <a:xfrm>
              <a:off x="2491800" y="2044250"/>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4" name="Google Shape;324;p2"/>
            <p:cNvSpPr/>
            <p:nvPr/>
          </p:nvSpPr>
          <p:spPr>
            <a:xfrm>
              <a:off x="2491800" y="2345275"/>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5" name="Google Shape;325;p2"/>
            <p:cNvSpPr/>
            <p:nvPr/>
          </p:nvSpPr>
          <p:spPr>
            <a:xfrm>
              <a:off x="2491800" y="2495775"/>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6" name="Google Shape;326;p2"/>
            <p:cNvSpPr/>
            <p:nvPr/>
          </p:nvSpPr>
          <p:spPr>
            <a:xfrm>
              <a:off x="2491800" y="2646275"/>
              <a:ext cx="121400" cy="121425"/>
            </a:xfrm>
            <a:custGeom>
              <a:avLst/>
              <a:gdLst/>
              <a:ahLst/>
              <a:cxnLst/>
              <a:rect l="l" t="t" r="r" b="b"/>
              <a:pathLst>
                <a:path w="4856" h="4857"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7" name="Google Shape;327;p2"/>
            <p:cNvSpPr/>
            <p:nvPr/>
          </p:nvSpPr>
          <p:spPr>
            <a:xfrm>
              <a:off x="2491800" y="2796800"/>
              <a:ext cx="121400" cy="121400"/>
            </a:xfrm>
            <a:custGeom>
              <a:avLst/>
              <a:gdLst/>
              <a:ahLst/>
              <a:cxnLst/>
              <a:rect l="l" t="t" r="r" b="b"/>
              <a:pathLst>
                <a:path w="4856" h="4856" extrusionOk="0">
                  <a:moveTo>
                    <a:pt x="1" y="0"/>
                  </a:moveTo>
                  <a:lnTo>
                    <a:pt x="1" y="4856"/>
                  </a:lnTo>
                  <a:lnTo>
                    <a:pt x="4856" y="4856"/>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8" name="Google Shape;328;p2"/>
            <p:cNvSpPr/>
            <p:nvPr/>
          </p:nvSpPr>
          <p:spPr>
            <a:xfrm>
              <a:off x="2491800" y="2947300"/>
              <a:ext cx="121400" cy="121425"/>
            </a:xfrm>
            <a:custGeom>
              <a:avLst/>
              <a:gdLst/>
              <a:ahLst/>
              <a:cxnLst/>
              <a:rect l="l" t="t" r="r" b="b"/>
              <a:pathLst>
                <a:path w="4856" h="4857"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9" name="Google Shape;329;p2"/>
            <p:cNvSpPr/>
            <p:nvPr/>
          </p:nvSpPr>
          <p:spPr>
            <a:xfrm>
              <a:off x="2491800" y="3097825"/>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0" name="Google Shape;330;p2"/>
            <p:cNvSpPr/>
            <p:nvPr/>
          </p:nvSpPr>
          <p:spPr>
            <a:xfrm>
              <a:off x="2491800" y="3248325"/>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1" name="Google Shape;331;p2"/>
            <p:cNvSpPr/>
            <p:nvPr/>
          </p:nvSpPr>
          <p:spPr>
            <a:xfrm>
              <a:off x="2491800" y="3549350"/>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2" name="Google Shape;332;p2"/>
            <p:cNvSpPr/>
            <p:nvPr/>
          </p:nvSpPr>
          <p:spPr>
            <a:xfrm>
              <a:off x="2491800" y="3850375"/>
              <a:ext cx="121400" cy="121400"/>
            </a:xfrm>
            <a:custGeom>
              <a:avLst/>
              <a:gdLst/>
              <a:ahLst/>
              <a:cxnLst/>
              <a:rect l="l" t="t" r="r" b="b"/>
              <a:pathLst>
                <a:path w="4856" h="4856" extrusionOk="0">
                  <a:moveTo>
                    <a:pt x="1" y="0"/>
                  </a:moveTo>
                  <a:lnTo>
                    <a:pt x="1" y="4856"/>
                  </a:lnTo>
                  <a:lnTo>
                    <a:pt x="4856" y="4856"/>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3" name="Google Shape;333;p2"/>
            <p:cNvSpPr/>
            <p:nvPr/>
          </p:nvSpPr>
          <p:spPr>
            <a:xfrm>
              <a:off x="2491800" y="4000875"/>
              <a:ext cx="121400" cy="121425"/>
            </a:xfrm>
            <a:custGeom>
              <a:avLst/>
              <a:gdLst/>
              <a:ahLst/>
              <a:cxnLst/>
              <a:rect l="l" t="t" r="r" b="b"/>
              <a:pathLst>
                <a:path w="4856" h="4857"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4" name="Google Shape;334;p2"/>
            <p:cNvSpPr/>
            <p:nvPr/>
          </p:nvSpPr>
          <p:spPr>
            <a:xfrm>
              <a:off x="2491800" y="4151400"/>
              <a:ext cx="121400" cy="121400"/>
            </a:xfrm>
            <a:custGeom>
              <a:avLst/>
              <a:gdLst/>
              <a:ahLst/>
              <a:cxnLst/>
              <a:rect l="l" t="t" r="r" b="b"/>
              <a:pathLst>
                <a:path w="4856" h="4856" extrusionOk="0">
                  <a:moveTo>
                    <a:pt x="1" y="0"/>
                  </a:moveTo>
                  <a:lnTo>
                    <a:pt x="1" y="4856"/>
                  </a:lnTo>
                  <a:lnTo>
                    <a:pt x="4856" y="4856"/>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5" name="Google Shape;335;p2"/>
            <p:cNvSpPr/>
            <p:nvPr/>
          </p:nvSpPr>
          <p:spPr>
            <a:xfrm>
              <a:off x="2491800" y="4301900"/>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6" name="Google Shape;336;p2"/>
            <p:cNvSpPr/>
            <p:nvPr/>
          </p:nvSpPr>
          <p:spPr>
            <a:xfrm>
              <a:off x="2491800" y="4602925"/>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7" name="Google Shape;337;p2"/>
            <p:cNvSpPr/>
            <p:nvPr/>
          </p:nvSpPr>
          <p:spPr>
            <a:xfrm>
              <a:off x="2491800" y="4753450"/>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8" name="Google Shape;338;p2"/>
            <p:cNvSpPr/>
            <p:nvPr/>
          </p:nvSpPr>
          <p:spPr>
            <a:xfrm>
              <a:off x="2491800" y="5054450"/>
              <a:ext cx="121400" cy="121425"/>
            </a:xfrm>
            <a:custGeom>
              <a:avLst/>
              <a:gdLst/>
              <a:ahLst/>
              <a:cxnLst/>
              <a:rect l="l" t="t" r="r" b="b"/>
              <a:pathLst>
                <a:path w="4856" h="4857"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9" name="Google Shape;339;p2"/>
            <p:cNvSpPr/>
            <p:nvPr/>
          </p:nvSpPr>
          <p:spPr>
            <a:xfrm>
              <a:off x="2491800" y="5355475"/>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0" name="Google Shape;340;p2"/>
            <p:cNvSpPr/>
            <p:nvPr/>
          </p:nvSpPr>
          <p:spPr>
            <a:xfrm>
              <a:off x="2642325" y="539125"/>
              <a:ext cx="121400" cy="121425"/>
            </a:xfrm>
            <a:custGeom>
              <a:avLst/>
              <a:gdLst/>
              <a:ahLst/>
              <a:cxnLst/>
              <a:rect l="l" t="t" r="r" b="b"/>
              <a:pathLst>
                <a:path w="4856" h="4857" extrusionOk="0">
                  <a:moveTo>
                    <a:pt x="0" y="1"/>
                  </a:moveTo>
                  <a:lnTo>
                    <a:pt x="0" y="4856"/>
                  </a:lnTo>
                  <a:lnTo>
                    <a:pt x="4855" y="4856"/>
                  </a:lnTo>
                  <a:lnTo>
                    <a:pt x="4855"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1" name="Google Shape;341;p2"/>
            <p:cNvSpPr/>
            <p:nvPr/>
          </p:nvSpPr>
          <p:spPr>
            <a:xfrm>
              <a:off x="2642325" y="990675"/>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2" name="Google Shape;342;p2"/>
            <p:cNvSpPr/>
            <p:nvPr/>
          </p:nvSpPr>
          <p:spPr>
            <a:xfrm>
              <a:off x="2642325" y="1141175"/>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 name="Google Shape;343;p2"/>
            <p:cNvSpPr/>
            <p:nvPr/>
          </p:nvSpPr>
          <p:spPr>
            <a:xfrm>
              <a:off x="2642325" y="1291700"/>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 name="Google Shape;344;p2"/>
            <p:cNvSpPr/>
            <p:nvPr/>
          </p:nvSpPr>
          <p:spPr>
            <a:xfrm>
              <a:off x="2642325" y="1592700"/>
              <a:ext cx="121400" cy="121425"/>
            </a:xfrm>
            <a:custGeom>
              <a:avLst/>
              <a:gdLst/>
              <a:ahLst/>
              <a:cxnLst/>
              <a:rect l="l" t="t" r="r" b="b"/>
              <a:pathLst>
                <a:path w="4856" h="4857" extrusionOk="0">
                  <a:moveTo>
                    <a:pt x="0" y="1"/>
                  </a:moveTo>
                  <a:lnTo>
                    <a:pt x="0" y="4856"/>
                  </a:lnTo>
                  <a:lnTo>
                    <a:pt x="4855" y="4856"/>
                  </a:lnTo>
                  <a:lnTo>
                    <a:pt x="4855"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 name="Google Shape;345;p2"/>
            <p:cNvSpPr/>
            <p:nvPr/>
          </p:nvSpPr>
          <p:spPr>
            <a:xfrm>
              <a:off x="2642325" y="1893725"/>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6" name="Google Shape;346;p2"/>
            <p:cNvSpPr/>
            <p:nvPr/>
          </p:nvSpPr>
          <p:spPr>
            <a:xfrm>
              <a:off x="2642325" y="2044250"/>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7" name="Google Shape;347;p2"/>
            <p:cNvSpPr/>
            <p:nvPr/>
          </p:nvSpPr>
          <p:spPr>
            <a:xfrm>
              <a:off x="2642325" y="2194750"/>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8" name="Google Shape;348;p2"/>
            <p:cNvSpPr/>
            <p:nvPr/>
          </p:nvSpPr>
          <p:spPr>
            <a:xfrm>
              <a:off x="2642325" y="2495775"/>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9" name="Google Shape;349;p2"/>
            <p:cNvSpPr/>
            <p:nvPr/>
          </p:nvSpPr>
          <p:spPr>
            <a:xfrm>
              <a:off x="2642325" y="2796800"/>
              <a:ext cx="121400" cy="121400"/>
            </a:xfrm>
            <a:custGeom>
              <a:avLst/>
              <a:gdLst/>
              <a:ahLst/>
              <a:cxnLst/>
              <a:rect l="l" t="t" r="r" b="b"/>
              <a:pathLst>
                <a:path w="4856" h="4856" extrusionOk="0">
                  <a:moveTo>
                    <a:pt x="0" y="0"/>
                  </a:moveTo>
                  <a:lnTo>
                    <a:pt x="0" y="4856"/>
                  </a:lnTo>
                  <a:lnTo>
                    <a:pt x="4855" y="4856"/>
                  </a:lnTo>
                  <a:lnTo>
                    <a:pt x="4855"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0" name="Google Shape;350;p2"/>
            <p:cNvSpPr/>
            <p:nvPr/>
          </p:nvSpPr>
          <p:spPr>
            <a:xfrm>
              <a:off x="2642325" y="3097825"/>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1" name="Google Shape;351;p2"/>
            <p:cNvSpPr/>
            <p:nvPr/>
          </p:nvSpPr>
          <p:spPr>
            <a:xfrm>
              <a:off x="2642325" y="3398850"/>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2" name="Google Shape;352;p2"/>
            <p:cNvSpPr/>
            <p:nvPr/>
          </p:nvSpPr>
          <p:spPr>
            <a:xfrm>
              <a:off x="2642325" y="3549350"/>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3" name="Google Shape;353;p2"/>
            <p:cNvSpPr/>
            <p:nvPr/>
          </p:nvSpPr>
          <p:spPr>
            <a:xfrm>
              <a:off x="2642325" y="4000875"/>
              <a:ext cx="121400" cy="121425"/>
            </a:xfrm>
            <a:custGeom>
              <a:avLst/>
              <a:gdLst/>
              <a:ahLst/>
              <a:cxnLst/>
              <a:rect l="l" t="t" r="r" b="b"/>
              <a:pathLst>
                <a:path w="4856" h="4857" extrusionOk="0">
                  <a:moveTo>
                    <a:pt x="0" y="1"/>
                  </a:moveTo>
                  <a:lnTo>
                    <a:pt x="0" y="4856"/>
                  </a:lnTo>
                  <a:lnTo>
                    <a:pt x="4855" y="4856"/>
                  </a:lnTo>
                  <a:lnTo>
                    <a:pt x="4855"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4" name="Google Shape;354;p2"/>
            <p:cNvSpPr/>
            <p:nvPr/>
          </p:nvSpPr>
          <p:spPr>
            <a:xfrm>
              <a:off x="2642325" y="4151400"/>
              <a:ext cx="121400" cy="121400"/>
            </a:xfrm>
            <a:custGeom>
              <a:avLst/>
              <a:gdLst/>
              <a:ahLst/>
              <a:cxnLst/>
              <a:rect l="l" t="t" r="r" b="b"/>
              <a:pathLst>
                <a:path w="4856" h="4856" extrusionOk="0">
                  <a:moveTo>
                    <a:pt x="0" y="0"/>
                  </a:moveTo>
                  <a:lnTo>
                    <a:pt x="0" y="4856"/>
                  </a:lnTo>
                  <a:lnTo>
                    <a:pt x="4855" y="4856"/>
                  </a:lnTo>
                  <a:lnTo>
                    <a:pt x="4855"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5" name="Google Shape;355;p2"/>
            <p:cNvSpPr/>
            <p:nvPr/>
          </p:nvSpPr>
          <p:spPr>
            <a:xfrm>
              <a:off x="2642325" y="4301900"/>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6" name="Google Shape;356;p2"/>
            <p:cNvSpPr/>
            <p:nvPr/>
          </p:nvSpPr>
          <p:spPr>
            <a:xfrm>
              <a:off x="2642325" y="4452425"/>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7" name="Google Shape;357;p2"/>
            <p:cNvSpPr/>
            <p:nvPr/>
          </p:nvSpPr>
          <p:spPr>
            <a:xfrm>
              <a:off x="2642325" y="4602925"/>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8" name="Google Shape;358;p2"/>
            <p:cNvSpPr/>
            <p:nvPr/>
          </p:nvSpPr>
          <p:spPr>
            <a:xfrm>
              <a:off x="2642325" y="4903950"/>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9" name="Google Shape;359;p2"/>
            <p:cNvSpPr/>
            <p:nvPr/>
          </p:nvSpPr>
          <p:spPr>
            <a:xfrm>
              <a:off x="2642325" y="5054450"/>
              <a:ext cx="121400" cy="121425"/>
            </a:xfrm>
            <a:custGeom>
              <a:avLst/>
              <a:gdLst/>
              <a:ahLst/>
              <a:cxnLst/>
              <a:rect l="l" t="t" r="r" b="b"/>
              <a:pathLst>
                <a:path w="4856" h="4857" extrusionOk="0">
                  <a:moveTo>
                    <a:pt x="0" y="1"/>
                  </a:moveTo>
                  <a:lnTo>
                    <a:pt x="0" y="4856"/>
                  </a:lnTo>
                  <a:lnTo>
                    <a:pt x="4855" y="4856"/>
                  </a:lnTo>
                  <a:lnTo>
                    <a:pt x="4855"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0" name="Google Shape;360;p2"/>
            <p:cNvSpPr/>
            <p:nvPr/>
          </p:nvSpPr>
          <p:spPr>
            <a:xfrm>
              <a:off x="2792825" y="238125"/>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1" name="Google Shape;361;p2"/>
            <p:cNvSpPr/>
            <p:nvPr/>
          </p:nvSpPr>
          <p:spPr>
            <a:xfrm>
              <a:off x="2792825" y="689650"/>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2" name="Google Shape;362;p2"/>
            <p:cNvSpPr/>
            <p:nvPr/>
          </p:nvSpPr>
          <p:spPr>
            <a:xfrm>
              <a:off x="2792825" y="990675"/>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3" name="Google Shape;363;p2"/>
            <p:cNvSpPr/>
            <p:nvPr/>
          </p:nvSpPr>
          <p:spPr>
            <a:xfrm>
              <a:off x="2792825" y="1442200"/>
              <a:ext cx="121400" cy="121400"/>
            </a:xfrm>
            <a:custGeom>
              <a:avLst/>
              <a:gdLst/>
              <a:ahLst/>
              <a:cxnLst/>
              <a:rect l="l" t="t" r="r" b="b"/>
              <a:pathLst>
                <a:path w="4856" h="4856" extrusionOk="0">
                  <a:moveTo>
                    <a:pt x="1" y="0"/>
                  </a:moveTo>
                  <a:lnTo>
                    <a:pt x="1" y="4856"/>
                  </a:lnTo>
                  <a:lnTo>
                    <a:pt x="4856" y="4856"/>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4" name="Google Shape;364;p2"/>
            <p:cNvSpPr/>
            <p:nvPr/>
          </p:nvSpPr>
          <p:spPr>
            <a:xfrm>
              <a:off x="2792825" y="1592700"/>
              <a:ext cx="121400" cy="121425"/>
            </a:xfrm>
            <a:custGeom>
              <a:avLst/>
              <a:gdLst/>
              <a:ahLst/>
              <a:cxnLst/>
              <a:rect l="l" t="t" r="r" b="b"/>
              <a:pathLst>
                <a:path w="4856" h="4857"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5" name="Google Shape;365;p2"/>
            <p:cNvSpPr/>
            <p:nvPr/>
          </p:nvSpPr>
          <p:spPr>
            <a:xfrm>
              <a:off x="2792825" y="2194750"/>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6" name="Google Shape;366;p2"/>
            <p:cNvSpPr/>
            <p:nvPr/>
          </p:nvSpPr>
          <p:spPr>
            <a:xfrm>
              <a:off x="2792825" y="2345275"/>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7" name="Google Shape;367;p2"/>
            <p:cNvSpPr/>
            <p:nvPr/>
          </p:nvSpPr>
          <p:spPr>
            <a:xfrm>
              <a:off x="2792825" y="2646275"/>
              <a:ext cx="121400" cy="121425"/>
            </a:xfrm>
            <a:custGeom>
              <a:avLst/>
              <a:gdLst/>
              <a:ahLst/>
              <a:cxnLst/>
              <a:rect l="l" t="t" r="r" b="b"/>
              <a:pathLst>
                <a:path w="4856" h="4857"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8" name="Google Shape;368;p2"/>
            <p:cNvSpPr/>
            <p:nvPr/>
          </p:nvSpPr>
          <p:spPr>
            <a:xfrm>
              <a:off x="2792825" y="2796800"/>
              <a:ext cx="121400" cy="121400"/>
            </a:xfrm>
            <a:custGeom>
              <a:avLst/>
              <a:gdLst/>
              <a:ahLst/>
              <a:cxnLst/>
              <a:rect l="l" t="t" r="r" b="b"/>
              <a:pathLst>
                <a:path w="4856" h="4856" extrusionOk="0">
                  <a:moveTo>
                    <a:pt x="1" y="0"/>
                  </a:moveTo>
                  <a:lnTo>
                    <a:pt x="1" y="4856"/>
                  </a:lnTo>
                  <a:lnTo>
                    <a:pt x="4856" y="4856"/>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9" name="Google Shape;369;p2"/>
            <p:cNvSpPr/>
            <p:nvPr/>
          </p:nvSpPr>
          <p:spPr>
            <a:xfrm>
              <a:off x="2792825" y="2947300"/>
              <a:ext cx="121400" cy="121425"/>
            </a:xfrm>
            <a:custGeom>
              <a:avLst/>
              <a:gdLst/>
              <a:ahLst/>
              <a:cxnLst/>
              <a:rect l="l" t="t" r="r" b="b"/>
              <a:pathLst>
                <a:path w="4856" h="4857"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0" name="Google Shape;370;p2"/>
            <p:cNvSpPr/>
            <p:nvPr/>
          </p:nvSpPr>
          <p:spPr>
            <a:xfrm>
              <a:off x="2792825" y="3097825"/>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1" name="Google Shape;371;p2"/>
            <p:cNvSpPr/>
            <p:nvPr/>
          </p:nvSpPr>
          <p:spPr>
            <a:xfrm>
              <a:off x="2792825" y="3549350"/>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2" name="Google Shape;372;p2"/>
            <p:cNvSpPr/>
            <p:nvPr/>
          </p:nvSpPr>
          <p:spPr>
            <a:xfrm>
              <a:off x="2792825" y="3699875"/>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3" name="Google Shape;373;p2"/>
            <p:cNvSpPr/>
            <p:nvPr/>
          </p:nvSpPr>
          <p:spPr>
            <a:xfrm>
              <a:off x="2792825" y="3850375"/>
              <a:ext cx="121400" cy="121400"/>
            </a:xfrm>
            <a:custGeom>
              <a:avLst/>
              <a:gdLst/>
              <a:ahLst/>
              <a:cxnLst/>
              <a:rect l="l" t="t" r="r" b="b"/>
              <a:pathLst>
                <a:path w="4856" h="4856" extrusionOk="0">
                  <a:moveTo>
                    <a:pt x="1" y="0"/>
                  </a:moveTo>
                  <a:lnTo>
                    <a:pt x="1" y="4856"/>
                  </a:lnTo>
                  <a:lnTo>
                    <a:pt x="4856" y="4856"/>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4" name="Google Shape;374;p2"/>
            <p:cNvSpPr/>
            <p:nvPr/>
          </p:nvSpPr>
          <p:spPr>
            <a:xfrm>
              <a:off x="2792825" y="4151400"/>
              <a:ext cx="121400" cy="121400"/>
            </a:xfrm>
            <a:custGeom>
              <a:avLst/>
              <a:gdLst/>
              <a:ahLst/>
              <a:cxnLst/>
              <a:rect l="l" t="t" r="r" b="b"/>
              <a:pathLst>
                <a:path w="4856" h="4856" extrusionOk="0">
                  <a:moveTo>
                    <a:pt x="1" y="0"/>
                  </a:moveTo>
                  <a:lnTo>
                    <a:pt x="1" y="4856"/>
                  </a:lnTo>
                  <a:lnTo>
                    <a:pt x="4856" y="4856"/>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5" name="Google Shape;375;p2"/>
            <p:cNvSpPr/>
            <p:nvPr/>
          </p:nvSpPr>
          <p:spPr>
            <a:xfrm>
              <a:off x="2792825" y="4903950"/>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6" name="Google Shape;376;p2"/>
            <p:cNvSpPr/>
            <p:nvPr/>
          </p:nvSpPr>
          <p:spPr>
            <a:xfrm>
              <a:off x="2792825" y="5204975"/>
              <a:ext cx="121400" cy="121400"/>
            </a:xfrm>
            <a:custGeom>
              <a:avLst/>
              <a:gdLst/>
              <a:ahLst/>
              <a:cxnLst/>
              <a:rect l="l" t="t" r="r" b="b"/>
              <a:pathLst>
                <a:path w="4856" h="4856" extrusionOk="0">
                  <a:moveTo>
                    <a:pt x="1" y="0"/>
                  </a:moveTo>
                  <a:lnTo>
                    <a:pt x="1" y="4856"/>
                  </a:lnTo>
                  <a:lnTo>
                    <a:pt x="4856" y="4856"/>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7" name="Google Shape;377;p2"/>
            <p:cNvSpPr/>
            <p:nvPr/>
          </p:nvSpPr>
          <p:spPr>
            <a:xfrm>
              <a:off x="2792825" y="5355475"/>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8" name="Google Shape;378;p2"/>
            <p:cNvSpPr/>
            <p:nvPr/>
          </p:nvSpPr>
          <p:spPr>
            <a:xfrm>
              <a:off x="2943325" y="388625"/>
              <a:ext cx="121425" cy="121400"/>
            </a:xfrm>
            <a:custGeom>
              <a:avLst/>
              <a:gdLst/>
              <a:ahLst/>
              <a:cxnLst/>
              <a:rect l="l" t="t" r="r" b="b"/>
              <a:pathLst>
                <a:path w="4857" h="4856" extrusionOk="0">
                  <a:moveTo>
                    <a:pt x="1" y="0"/>
                  </a:moveTo>
                  <a:lnTo>
                    <a:pt x="1" y="4856"/>
                  </a:lnTo>
                  <a:lnTo>
                    <a:pt x="4856" y="4856"/>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9" name="Google Shape;379;p2"/>
            <p:cNvSpPr/>
            <p:nvPr/>
          </p:nvSpPr>
          <p:spPr>
            <a:xfrm>
              <a:off x="2943325" y="539125"/>
              <a:ext cx="121425" cy="121425"/>
            </a:xfrm>
            <a:custGeom>
              <a:avLst/>
              <a:gdLst/>
              <a:ahLst/>
              <a:cxnLst/>
              <a:rect l="l" t="t" r="r" b="b"/>
              <a:pathLst>
                <a:path w="4857" h="4857"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0" name="Google Shape;380;p2"/>
            <p:cNvSpPr/>
            <p:nvPr/>
          </p:nvSpPr>
          <p:spPr>
            <a:xfrm>
              <a:off x="2943325" y="990675"/>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1" name="Google Shape;381;p2"/>
            <p:cNvSpPr/>
            <p:nvPr/>
          </p:nvSpPr>
          <p:spPr>
            <a:xfrm>
              <a:off x="2943325" y="1291700"/>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2" name="Google Shape;382;p2"/>
            <p:cNvSpPr/>
            <p:nvPr/>
          </p:nvSpPr>
          <p:spPr>
            <a:xfrm>
              <a:off x="2943325" y="1592700"/>
              <a:ext cx="121425" cy="121425"/>
            </a:xfrm>
            <a:custGeom>
              <a:avLst/>
              <a:gdLst/>
              <a:ahLst/>
              <a:cxnLst/>
              <a:rect l="l" t="t" r="r" b="b"/>
              <a:pathLst>
                <a:path w="4857" h="4857"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3" name="Google Shape;383;p2"/>
            <p:cNvSpPr/>
            <p:nvPr/>
          </p:nvSpPr>
          <p:spPr>
            <a:xfrm>
              <a:off x="2943325" y="2044250"/>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4" name="Google Shape;384;p2"/>
            <p:cNvSpPr/>
            <p:nvPr/>
          </p:nvSpPr>
          <p:spPr>
            <a:xfrm>
              <a:off x="2943325" y="2345275"/>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5" name="Google Shape;385;p2"/>
            <p:cNvSpPr/>
            <p:nvPr/>
          </p:nvSpPr>
          <p:spPr>
            <a:xfrm>
              <a:off x="2943325" y="2796800"/>
              <a:ext cx="121425" cy="121400"/>
            </a:xfrm>
            <a:custGeom>
              <a:avLst/>
              <a:gdLst/>
              <a:ahLst/>
              <a:cxnLst/>
              <a:rect l="l" t="t" r="r" b="b"/>
              <a:pathLst>
                <a:path w="4857" h="4856" extrusionOk="0">
                  <a:moveTo>
                    <a:pt x="1" y="0"/>
                  </a:moveTo>
                  <a:lnTo>
                    <a:pt x="1" y="4856"/>
                  </a:lnTo>
                  <a:lnTo>
                    <a:pt x="4856" y="4856"/>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6" name="Google Shape;386;p2"/>
            <p:cNvSpPr/>
            <p:nvPr/>
          </p:nvSpPr>
          <p:spPr>
            <a:xfrm>
              <a:off x="2943325" y="3097825"/>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7" name="Google Shape;387;p2"/>
            <p:cNvSpPr/>
            <p:nvPr/>
          </p:nvSpPr>
          <p:spPr>
            <a:xfrm>
              <a:off x="2943325" y="3248325"/>
              <a:ext cx="121425" cy="121400"/>
            </a:xfrm>
            <a:custGeom>
              <a:avLst/>
              <a:gdLst/>
              <a:ahLst/>
              <a:cxnLst/>
              <a:rect l="l" t="t" r="r" b="b"/>
              <a:pathLst>
                <a:path w="4857" h="4856"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8" name="Google Shape;388;p2"/>
            <p:cNvSpPr/>
            <p:nvPr/>
          </p:nvSpPr>
          <p:spPr>
            <a:xfrm>
              <a:off x="2943325" y="3549350"/>
              <a:ext cx="121425" cy="121400"/>
            </a:xfrm>
            <a:custGeom>
              <a:avLst/>
              <a:gdLst/>
              <a:ahLst/>
              <a:cxnLst/>
              <a:rect l="l" t="t" r="r" b="b"/>
              <a:pathLst>
                <a:path w="4857" h="4856"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9" name="Google Shape;389;p2"/>
            <p:cNvSpPr/>
            <p:nvPr/>
          </p:nvSpPr>
          <p:spPr>
            <a:xfrm>
              <a:off x="2943325" y="3699875"/>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0" name="Google Shape;390;p2"/>
            <p:cNvSpPr/>
            <p:nvPr/>
          </p:nvSpPr>
          <p:spPr>
            <a:xfrm>
              <a:off x="2943325" y="3850375"/>
              <a:ext cx="121425" cy="121400"/>
            </a:xfrm>
            <a:custGeom>
              <a:avLst/>
              <a:gdLst/>
              <a:ahLst/>
              <a:cxnLst/>
              <a:rect l="l" t="t" r="r" b="b"/>
              <a:pathLst>
                <a:path w="4857" h="4856" extrusionOk="0">
                  <a:moveTo>
                    <a:pt x="1" y="0"/>
                  </a:moveTo>
                  <a:lnTo>
                    <a:pt x="1" y="4856"/>
                  </a:lnTo>
                  <a:lnTo>
                    <a:pt x="4856" y="4856"/>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1" name="Google Shape;391;p2"/>
            <p:cNvSpPr/>
            <p:nvPr/>
          </p:nvSpPr>
          <p:spPr>
            <a:xfrm>
              <a:off x="2943325" y="4151400"/>
              <a:ext cx="121425" cy="121400"/>
            </a:xfrm>
            <a:custGeom>
              <a:avLst/>
              <a:gdLst/>
              <a:ahLst/>
              <a:cxnLst/>
              <a:rect l="l" t="t" r="r" b="b"/>
              <a:pathLst>
                <a:path w="4857" h="4856" extrusionOk="0">
                  <a:moveTo>
                    <a:pt x="1" y="0"/>
                  </a:moveTo>
                  <a:lnTo>
                    <a:pt x="1" y="4856"/>
                  </a:lnTo>
                  <a:lnTo>
                    <a:pt x="4856" y="4856"/>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2" name="Google Shape;392;p2"/>
            <p:cNvSpPr/>
            <p:nvPr/>
          </p:nvSpPr>
          <p:spPr>
            <a:xfrm>
              <a:off x="2943325" y="4301900"/>
              <a:ext cx="121425" cy="121400"/>
            </a:xfrm>
            <a:custGeom>
              <a:avLst/>
              <a:gdLst/>
              <a:ahLst/>
              <a:cxnLst/>
              <a:rect l="l" t="t" r="r" b="b"/>
              <a:pathLst>
                <a:path w="4857" h="4856"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3" name="Google Shape;393;p2"/>
            <p:cNvSpPr/>
            <p:nvPr/>
          </p:nvSpPr>
          <p:spPr>
            <a:xfrm>
              <a:off x="2943325" y="4753450"/>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4" name="Google Shape;394;p2"/>
            <p:cNvSpPr/>
            <p:nvPr/>
          </p:nvSpPr>
          <p:spPr>
            <a:xfrm>
              <a:off x="2943325" y="5054450"/>
              <a:ext cx="121425" cy="121425"/>
            </a:xfrm>
            <a:custGeom>
              <a:avLst/>
              <a:gdLst/>
              <a:ahLst/>
              <a:cxnLst/>
              <a:rect l="l" t="t" r="r" b="b"/>
              <a:pathLst>
                <a:path w="4857" h="4857"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5" name="Google Shape;395;p2"/>
            <p:cNvSpPr/>
            <p:nvPr/>
          </p:nvSpPr>
          <p:spPr>
            <a:xfrm>
              <a:off x="2943325" y="5204975"/>
              <a:ext cx="121425" cy="121400"/>
            </a:xfrm>
            <a:custGeom>
              <a:avLst/>
              <a:gdLst/>
              <a:ahLst/>
              <a:cxnLst/>
              <a:rect l="l" t="t" r="r" b="b"/>
              <a:pathLst>
                <a:path w="4857" h="4856" extrusionOk="0">
                  <a:moveTo>
                    <a:pt x="1" y="0"/>
                  </a:moveTo>
                  <a:lnTo>
                    <a:pt x="1" y="4856"/>
                  </a:lnTo>
                  <a:lnTo>
                    <a:pt x="4856" y="4856"/>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6" name="Google Shape;396;p2"/>
            <p:cNvSpPr/>
            <p:nvPr/>
          </p:nvSpPr>
          <p:spPr>
            <a:xfrm>
              <a:off x="3093850" y="238125"/>
              <a:ext cx="121400" cy="121400"/>
            </a:xfrm>
            <a:custGeom>
              <a:avLst/>
              <a:gdLst/>
              <a:ahLst/>
              <a:cxnLst/>
              <a:rect l="l" t="t" r="r" b="b"/>
              <a:pathLst>
                <a:path w="4856" h="4856" extrusionOk="0">
                  <a:moveTo>
                    <a:pt x="0" y="0"/>
                  </a:moveTo>
                  <a:lnTo>
                    <a:pt x="0"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7" name="Google Shape;397;p2"/>
            <p:cNvSpPr/>
            <p:nvPr/>
          </p:nvSpPr>
          <p:spPr>
            <a:xfrm>
              <a:off x="3093850" y="689650"/>
              <a:ext cx="121400" cy="121400"/>
            </a:xfrm>
            <a:custGeom>
              <a:avLst/>
              <a:gdLst/>
              <a:ahLst/>
              <a:cxnLst/>
              <a:rect l="l" t="t" r="r" b="b"/>
              <a:pathLst>
                <a:path w="4856" h="4856" extrusionOk="0">
                  <a:moveTo>
                    <a:pt x="0" y="0"/>
                  </a:moveTo>
                  <a:lnTo>
                    <a:pt x="0"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8" name="Google Shape;398;p2"/>
            <p:cNvSpPr/>
            <p:nvPr/>
          </p:nvSpPr>
          <p:spPr>
            <a:xfrm>
              <a:off x="3093850" y="1141175"/>
              <a:ext cx="121400" cy="121400"/>
            </a:xfrm>
            <a:custGeom>
              <a:avLst/>
              <a:gdLst/>
              <a:ahLst/>
              <a:cxnLst/>
              <a:rect l="l" t="t" r="r" b="b"/>
              <a:pathLst>
                <a:path w="4856" h="4856" extrusionOk="0">
                  <a:moveTo>
                    <a:pt x="0" y="1"/>
                  </a:moveTo>
                  <a:lnTo>
                    <a:pt x="0"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9" name="Google Shape;399;p2"/>
            <p:cNvSpPr/>
            <p:nvPr/>
          </p:nvSpPr>
          <p:spPr>
            <a:xfrm>
              <a:off x="3093850" y="1743225"/>
              <a:ext cx="121400" cy="121400"/>
            </a:xfrm>
            <a:custGeom>
              <a:avLst/>
              <a:gdLst/>
              <a:ahLst/>
              <a:cxnLst/>
              <a:rect l="l" t="t" r="r" b="b"/>
              <a:pathLst>
                <a:path w="4856" h="4856" extrusionOk="0">
                  <a:moveTo>
                    <a:pt x="0" y="0"/>
                  </a:moveTo>
                  <a:lnTo>
                    <a:pt x="0" y="4856"/>
                  </a:lnTo>
                  <a:lnTo>
                    <a:pt x="4856" y="4856"/>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0" name="Google Shape;400;p2"/>
            <p:cNvSpPr/>
            <p:nvPr/>
          </p:nvSpPr>
          <p:spPr>
            <a:xfrm>
              <a:off x="3093850" y="2345275"/>
              <a:ext cx="121400" cy="121400"/>
            </a:xfrm>
            <a:custGeom>
              <a:avLst/>
              <a:gdLst/>
              <a:ahLst/>
              <a:cxnLst/>
              <a:rect l="l" t="t" r="r" b="b"/>
              <a:pathLst>
                <a:path w="4856" h="4856" extrusionOk="0">
                  <a:moveTo>
                    <a:pt x="0" y="0"/>
                  </a:moveTo>
                  <a:lnTo>
                    <a:pt x="0"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1" name="Google Shape;401;p2"/>
            <p:cNvSpPr/>
            <p:nvPr/>
          </p:nvSpPr>
          <p:spPr>
            <a:xfrm>
              <a:off x="3093850" y="3097825"/>
              <a:ext cx="121400" cy="121400"/>
            </a:xfrm>
            <a:custGeom>
              <a:avLst/>
              <a:gdLst/>
              <a:ahLst/>
              <a:cxnLst/>
              <a:rect l="l" t="t" r="r" b="b"/>
              <a:pathLst>
                <a:path w="4856" h="4856" extrusionOk="0">
                  <a:moveTo>
                    <a:pt x="0" y="0"/>
                  </a:moveTo>
                  <a:lnTo>
                    <a:pt x="0"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2" name="Google Shape;402;p2"/>
            <p:cNvSpPr/>
            <p:nvPr/>
          </p:nvSpPr>
          <p:spPr>
            <a:xfrm>
              <a:off x="3093850" y="4301900"/>
              <a:ext cx="121400" cy="121400"/>
            </a:xfrm>
            <a:custGeom>
              <a:avLst/>
              <a:gdLst/>
              <a:ahLst/>
              <a:cxnLst/>
              <a:rect l="l" t="t" r="r" b="b"/>
              <a:pathLst>
                <a:path w="4856" h="4856" extrusionOk="0">
                  <a:moveTo>
                    <a:pt x="0" y="1"/>
                  </a:moveTo>
                  <a:lnTo>
                    <a:pt x="0"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3" name="Google Shape;403;p2"/>
            <p:cNvSpPr/>
            <p:nvPr/>
          </p:nvSpPr>
          <p:spPr>
            <a:xfrm>
              <a:off x="3093850" y="4452425"/>
              <a:ext cx="121400" cy="121400"/>
            </a:xfrm>
            <a:custGeom>
              <a:avLst/>
              <a:gdLst/>
              <a:ahLst/>
              <a:cxnLst/>
              <a:rect l="l" t="t" r="r" b="b"/>
              <a:pathLst>
                <a:path w="4856" h="4856" extrusionOk="0">
                  <a:moveTo>
                    <a:pt x="0" y="0"/>
                  </a:moveTo>
                  <a:lnTo>
                    <a:pt x="0"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4" name="Google Shape;404;p2"/>
            <p:cNvSpPr/>
            <p:nvPr/>
          </p:nvSpPr>
          <p:spPr>
            <a:xfrm>
              <a:off x="3093850" y="5355475"/>
              <a:ext cx="121400" cy="121400"/>
            </a:xfrm>
            <a:custGeom>
              <a:avLst/>
              <a:gdLst/>
              <a:ahLst/>
              <a:cxnLst/>
              <a:rect l="l" t="t" r="r" b="b"/>
              <a:pathLst>
                <a:path w="4856" h="4856" extrusionOk="0">
                  <a:moveTo>
                    <a:pt x="0" y="1"/>
                  </a:moveTo>
                  <a:lnTo>
                    <a:pt x="0"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5" name="Google Shape;405;p2"/>
            <p:cNvSpPr/>
            <p:nvPr/>
          </p:nvSpPr>
          <p:spPr>
            <a:xfrm>
              <a:off x="3244350" y="388625"/>
              <a:ext cx="121425" cy="121400"/>
            </a:xfrm>
            <a:custGeom>
              <a:avLst/>
              <a:gdLst/>
              <a:ahLst/>
              <a:cxnLst/>
              <a:rect l="l" t="t" r="r" b="b"/>
              <a:pathLst>
                <a:path w="4857" h="4856" extrusionOk="0">
                  <a:moveTo>
                    <a:pt x="1" y="0"/>
                  </a:moveTo>
                  <a:lnTo>
                    <a:pt x="1" y="4856"/>
                  </a:lnTo>
                  <a:lnTo>
                    <a:pt x="4856" y="4856"/>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6" name="Google Shape;406;p2"/>
            <p:cNvSpPr/>
            <p:nvPr/>
          </p:nvSpPr>
          <p:spPr>
            <a:xfrm>
              <a:off x="3244350" y="1291700"/>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7" name="Google Shape;407;p2"/>
            <p:cNvSpPr/>
            <p:nvPr/>
          </p:nvSpPr>
          <p:spPr>
            <a:xfrm>
              <a:off x="3244350" y="2044250"/>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8" name="Google Shape;408;p2"/>
            <p:cNvSpPr/>
            <p:nvPr/>
          </p:nvSpPr>
          <p:spPr>
            <a:xfrm>
              <a:off x="3244350" y="2796800"/>
              <a:ext cx="121425" cy="121400"/>
            </a:xfrm>
            <a:custGeom>
              <a:avLst/>
              <a:gdLst/>
              <a:ahLst/>
              <a:cxnLst/>
              <a:rect l="l" t="t" r="r" b="b"/>
              <a:pathLst>
                <a:path w="4857" h="4856" extrusionOk="0">
                  <a:moveTo>
                    <a:pt x="1" y="0"/>
                  </a:moveTo>
                  <a:lnTo>
                    <a:pt x="1" y="4856"/>
                  </a:lnTo>
                  <a:lnTo>
                    <a:pt x="4856" y="4856"/>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9" name="Google Shape;409;p2"/>
            <p:cNvSpPr/>
            <p:nvPr/>
          </p:nvSpPr>
          <p:spPr>
            <a:xfrm>
              <a:off x="3244350" y="3699875"/>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0" name="Google Shape;410;p2"/>
            <p:cNvSpPr/>
            <p:nvPr/>
          </p:nvSpPr>
          <p:spPr>
            <a:xfrm>
              <a:off x="3244350" y="4452425"/>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1" name="Google Shape;411;p2"/>
            <p:cNvSpPr/>
            <p:nvPr/>
          </p:nvSpPr>
          <p:spPr>
            <a:xfrm>
              <a:off x="3244350" y="4602925"/>
              <a:ext cx="121425" cy="121400"/>
            </a:xfrm>
            <a:custGeom>
              <a:avLst/>
              <a:gdLst/>
              <a:ahLst/>
              <a:cxnLst/>
              <a:rect l="l" t="t" r="r" b="b"/>
              <a:pathLst>
                <a:path w="4857" h="4856"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2" name="Google Shape;412;p2"/>
            <p:cNvSpPr/>
            <p:nvPr/>
          </p:nvSpPr>
          <p:spPr>
            <a:xfrm>
              <a:off x="3244350" y="5204975"/>
              <a:ext cx="121425" cy="121400"/>
            </a:xfrm>
            <a:custGeom>
              <a:avLst/>
              <a:gdLst/>
              <a:ahLst/>
              <a:cxnLst/>
              <a:rect l="l" t="t" r="r" b="b"/>
              <a:pathLst>
                <a:path w="4857" h="4856" extrusionOk="0">
                  <a:moveTo>
                    <a:pt x="1" y="0"/>
                  </a:moveTo>
                  <a:lnTo>
                    <a:pt x="1" y="4856"/>
                  </a:lnTo>
                  <a:lnTo>
                    <a:pt x="4856" y="4856"/>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3" name="Google Shape;413;p2"/>
            <p:cNvSpPr/>
            <p:nvPr/>
          </p:nvSpPr>
          <p:spPr>
            <a:xfrm>
              <a:off x="3394875" y="238125"/>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4" name="Google Shape;414;p2"/>
            <p:cNvSpPr/>
            <p:nvPr/>
          </p:nvSpPr>
          <p:spPr>
            <a:xfrm>
              <a:off x="3394875" y="1291700"/>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5" name="Google Shape;415;p2"/>
            <p:cNvSpPr/>
            <p:nvPr/>
          </p:nvSpPr>
          <p:spPr>
            <a:xfrm>
              <a:off x="3394875" y="3248325"/>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6" name="Google Shape;416;p2"/>
            <p:cNvSpPr/>
            <p:nvPr/>
          </p:nvSpPr>
          <p:spPr>
            <a:xfrm>
              <a:off x="3394875" y="3850375"/>
              <a:ext cx="121400" cy="121400"/>
            </a:xfrm>
            <a:custGeom>
              <a:avLst/>
              <a:gdLst/>
              <a:ahLst/>
              <a:cxnLst/>
              <a:rect l="l" t="t" r="r" b="b"/>
              <a:pathLst>
                <a:path w="4856" h="4856" extrusionOk="0">
                  <a:moveTo>
                    <a:pt x="0" y="0"/>
                  </a:moveTo>
                  <a:lnTo>
                    <a:pt x="0" y="4856"/>
                  </a:lnTo>
                  <a:lnTo>
                    <a:pt x="4855" y="4856"/>
                  </a:lnTo>
                  <a:lnTo>
                    <a:pt x="4855"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7" name="Google Shape;417;p2"/>
            <p:cNvSpPr/>
            <p:nvPr/>
          </p:nvSpPr>
          <p:spPr>
            <a:xfrm>
              <a:off x="3394875" y="4452425"/>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8" name="Google Shape;418;p2"/>
            <p:cNvSpPr/>
            <p:nvPr/>
          </p:nvSpPr>
          <p:spPr>
            <a:xfrm>
              <a:off x="3394875" y="5204975"/>
              <a:ext cx="121400" cy="121400"/>
            </a:xfrm>
            <a:custGeom>
              <a:avLst/>
              <a:gdLst/>
              <a:ahLst/>
              <a:cxnLst/>
              <a:rect l="l" t="t" r="r" b="b"/>
              <a:pathLst>
                <a:path w="4856" h="4856" extrusionOk="0">
                  <a:moveTo>
                    <a:pt x="0" y="0"/>
                  </a:moveTo>
                  <a:lnTo>
                    <a:pt x="0" y="4856"/>
                  </a:lnTo>
                  <a:lnTo>
                    <a:pt x="4855" y="4856"/>
                  </a:lnTo>
                  <a:lnTo>
                    <a:pt x="4855"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9" name="Google Shape;419;p2"/>
            <p:cNvSpPr/>
            <p:nvPr/>
          </p:nvSpPr>
          <p:spPr>
            <a:xfrm>
              <a:off x="3545375" y="689650"/>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0" name="Google Shape;420;p2"/>
            <p:cNvSpPr/>
            <p:nvPr/>
          </p:nvSpPr>
          <p:spPr>
            <a:xfrm>
              <a:off x="3545375" y="1592700"/>
              <a:ext cx="121400" cy="121425"/>
            </a:xfrm>
            <a:custGeom>
              <a:avLst/>
              <a:gdLst/>
              <a:ahLst/>
              <a:cxnLst/>
              <a:rect l="l" t="t" r="r" b="b"/>
              <a:pathLst>
                <a:path w="4856" h="4857"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1" name="Google Shape;421;p2"/>
            <p:cNvSpPr/>
            <p:nvPr/>
          </p:nvSpPr>
          <p:spPr>
            <a:xfrm>
              <a:off x="3545375" y="2646275"/>
              <a:ext cx="121400" cy="121425"/>
            </a:xfrm>
            <a:custGeom>
              <a:avLst/>
              <a:gdLst/>
              <a:ahLst/>
              <a:cxnLst/>
              <a:rect l="l" t="t" r="r" b="b"/>
              <a:pathLst>
                <a:path w="4856" h="4857"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22" name="Google Shape;422;p2"/>
          <p:cNvGrpSpPr/>
          <p:nvPr/>
        </p:nvGrpSpPr>
        <p:grpSpPr>
          <a:xfrm rot="10800000">
            <a:off x="6367294" y="28698"/>
            <a:ext cx="2309820" cy="5086302"/>
            <a:chOff x="1287725" y="238125"/>
            <a:chExt cx="2379050" cy="5238750"/>
          </a:xfrm>
        </p:grpSpPr>
        <p:sp>
          <p:nvSpPr>
            <p:cNvPr id="423" name="Google Shape;423;p2"/>
            <p:cNvSpPr/>
            <p:nvPr/>
          </p:nvSpPr>
          <p:spPr>
            <a:xfrm>
              <a:off x="1287725" y="388625"/>
              <a:ext cx="121400" cy="121400"/>
            </a:xfrm>
            <a:custGeom>
              <a:avLst/>
              <a:gdLst/>
              <a:ahLst/>
              <a:cxnLst/>
              <a:rect l="l" t="t" r="r" b="b"/>
              <a:pathLst>
                <a:path w="4856" h="4856" extrusionOk="0">
                  <a:moveTo>
                    <a:pt x="0" y="0"/>
                  </a:moveTo>
                  <a:lnTo>
                    <a:pt x="0" y="4856"/>
                  </a:lnTo>
                  <a:lnTo>
                    <a:pt x="4855" y="4856"/>
                  </a:lnTo>
                  <a:lnTo>
                    <a:pt x="4855" y="0"/>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4" name="Google Shape;424;p2"/>
            <p:cNvSpPr/>
            <p:nvPr/>
          </p:nvSpPr>
          <p:spPr>
            <a:xfrm>
              <a:off x="1287725" y="689650"/>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5" name="Google Shape;425;p2"/>
            <p:cNvSpPr/>
            <p:nvPr/>
          </p:nvSpPr>
          <p:spPr>
            <a:xfrm>
              <a:off x="1287725" y="840150"/>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6" name="Google Shape;426;p2"/>
            <p:cNvSpPr/>
            <p:nvPr/>
          </p:nvSpPr>
          <p:spPr>
            <a:xfrm>
              <a:off x="1287725" y="1291700"/>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7" name="Google Shape;427;p2"/>
            <p:cNvSpPr/>
            <p:nvPr/>
          </p:nvSpPr>
          <p:spPr>
            <a:xfrm>
              <a:off x="1287725" y="1743225"/>
              <a:ext cx="121400" cy="121400"/>
            </a:xfrm>
            <a:custGeom>
              <a:avLst/>
              <a:gdLst/>
              <a:ahLst/>
              <a:cxnLst/>
              <a:rect l="l" t="t" r="r" b="b"/>
              <a:pathLst>
                <a:path w="4856" h="4856" extrusionOk="0">
                  <a:moveTo>
                    <a:pt x="0" y="0"/>
                  </a:moveTo>
                  <a:lnTo>
                    <a:pt x="0" y="4856"/>
                  </a:lnTo>
                  <a:lnTo>
                    <a:pt x="4855" y="4856"/>
                  </a:lnTo>
                  <a:lnTo>
                    <a:pt x="4855" y="0"/>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8" name="Google Shape;428;p2"/>
            <p:cNvSpPr/>
            <p:nvPr/>
          </p:nvSpPr>
          <p:spPr>
            <a:xfrm>
              <a:off x="1287725" y="1893725"/>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9" name="Google Shape;429;p2"/>
            <p:cNvSpPr/>
            <p:nvPr/>
          </p:nvSpPr>
          <p:spPr>
            <a:xfrm>
              <a:off x="1287725" y="2044250"/>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0" name="Google Shape;430;p2"/>
            <p:cNvSpPr/>
            <p:nvPr/>
          </p:nvSpPr>
          <p:spPr>
            <a:xfrm>
              <a:off x="1287725" y="2495775"/>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1" name="Google Shape;431;p2"/>
            <p:cNvSpPr/>
            <p:nvPr/>
          </p:nvSpPr>
          <p:spPr>
            <a:xfrm>
              <a:off x="1287725" y="2947300"/>
              <a:ext cx="121400" cy="121425"/>
            </a:xfrm>
            <a:custGeom>
              <a:avLst/>
              <a:gdLst/>
              <a:ahLst/>
              <a:cxnLst/>
              <a:rect l="l" t="t" r="r" b="b"/>
              <a:pathLst>
                <a:path w="4856" h="4857" extrusionOk="0">
                  <a:moveTo>
                    <a:pt x="0" y="1"/>
                  </a:moveTo>
                  <a:lnTo>
                    <a:pt x="0" y="4856"/>
                  </a:lnTo>
                  <a:lnTo>
                    <a:pt x="4855" y="4856"/>
                  </a:lnTo>
                  <a:lnTo>
                    <a:pt x="4855" y="1"/>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2" name="Google Shape;432;p2"/>
            <p:cNvSpPr/>
            <p:nvPr/>
          </p:nvSpPr>
          <p:spPr>
            <a:xfrm>
              <a:off x="1287725" y="3699875"/>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3" name="Google Shape;433;p2"/>
            <p:cNvSpPr/>
            <p:nvPr/>
          </p:nvSpPr>
          <p:spPr>
            <a:xfrm>
              <a:off x="1287725" y="3850375"/>
              <a:ext cx="121400" cy="121400"/>
            </a:xfrm>
            <a:custGeom>
              <a:avLst/>
              <a:gdLst/>
              <a:ahLst/>
              <a:cxnLst/>
              <a:rect l="l" t="t" r="r" b="b"/>
              <a:pathLst>
                <a:path w="4856" h="4856" extrusionOk="0">
                  <a:moveTo>
                    <a:pt x="0" y="0"/>
                  </a:moveTo>
                  <a:lnTo>
                    <a:pt x="0" y="4856"/>
                  </a:lnTo>
                  <a:lnTo>
                    <a:pt x="4855" y="4856"/>
                  </a:lnTo>
                  <a:lnTo>
                    <a:pt x="4855" y="0"/>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4" name="Google Shape;434;p2"/>
            <p:cNvSpPr/>
            <p:nvPr/>
          </p:nvSpPr>
          <p:spPr>
            <a:xfrm>
              <a:off x="1287725" y="4452425"/>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5" name="Google Shape;435;p2"/>
            <p:cNvSpPr/>
            <p:nvPr/>
          </p:nvSpPr>
          <p:spPr>
            <a:xfrm>
              <a:off x="1287725" y="4753450"/>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6" name="Google Shape;436;p2"/>
            <p:cNvSpPr/>
            <p:nvPr/>
          </p:nvSpPr>
          <p:spPr>
            <a:xfrm>
              <a:off x="1287725" y="5054450"/>
              <a:ext cx="121400" cy="121425"/>
            </a:xfrm>
            <a:custGeom>
              <a:avLst/>
              <a:gdLst/>
              <a:ahLst/>
              <a:cxnLst/>
              <a:rect l="l" t="t" r="r" b="b"/>
              <a:pathLst>
                <a:path w="4856" h="4857" extrusionOk="0">
                  <a:moveTo>
                    <a:pt x="0" y="1"/>
                  </a:moveTo>
                  <a:lnTo>
                    <a:pt x="0" y="4856"/>
                  </a:lnTo>
                  <a:lnTo>
                    <a:pt x="4855" y="4856"/>
                  </a:lnTo>
                  <a:lnTo>
                    <a:pt x="4855" y="1"/>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7" name="Google Shape;437;p2"/>
            <p:cNvSpPr/>
            <p:nvPr/>
          </p:nvSpPr>
          <p:spPr>
            <a:xfrm>
              <a:off x="1287725" y="5204975"/>
              <a:ext cx="121400" cy="121400"/>
            </a:xfrm>
            <a:custGeom>
              <a:avLst/>
              <a:gdLst/>
              <a:ahLst/>
              <a:cxnLst/>
              <a:rect l="l" t="t" r="r" b="b"/>
              <a:pathLst>
                <a:path w="4856" h="4856" extrusionOk="0">
                  <a:moveTo>
                    <a:pt x="0" y="0"/>
                  </a:moveTo>
                  <a:lnTo>
                    <a:pt x="0" y="4856"/>
                  </a:lnTo>
                  <a:lnTo>
                    <a:pt x="4855" y="4856"/>
                  </a:lnTo>
                  <a:lnTo>
                    <a:pt x="4855" y="0"/>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8" name="Google Shape;438;p2"/>
            <p:cNvSpPr/>
            <p:nvPr/>
          </p:nvSpPr>
          <p:spPr>
            <a:xfrm>
              <a:off x="1438225" y="388625"/>
              <a:ext cx="121400" cy="121400"/>
            </a:xfrm>
            <a:custGeom>
              <a:avLst/>
              <a:gdLst/>
              <a:ahLst/>
              <a:cxnLst/>
              <a:rect l="l" t="t" r="r" b="b"/>
              <a:pathLst>
                <a:path w="4856" h="4856" extrusionOk="0">
                  <a:moveTo>
                    <a:pt x="1" y="0"/>
                  </a:moveTo>
                  <a:lnTo>
                    <a:pt x="1" y="4856"/>
                  </a:lnTo>
                  <a:lnTo>
                    <a:pt x="4856" y="4856"/>
                  </a:lnTo>
                  <a:lnTo>
                    <a:pt x="4856" y="0"/>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9" name="Google Shape;439;p2"/>
            <p:cNvSpPr/>
            <p:nvPr/>
          </p:nvSpPr>
          <p:spPr>
            <a:xfrm>
              <a:off x="1438225" y="2345275"/>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0" name="Google Shape;440;p2"/>
            <p:cNvSpPr/>
            <p:nvPr/>
          </p:nvSpPr>
          <p:spPr>
            <a:xfrm>
              <a:off x="1438225" y="2796800"/>
              <a:ext cx="121400" cy="121400"/>
            </a:xfrm>
            <a:custGeom>
              <a:avLst/>
              <a:gdLst/>
              <a:ahLst/>
              <a:cxnLst/>
              <a:rect l="l" t="t" r="r" b="b"/>
              <a:pathLst>
                <a:path w="4856" h="4856" extrusionOk="0">
                  <a:moveTo>
                    <a:pt x="1" y="0"/>
                  </a:moveTo>
                  <a:lnTo>
                    <a:pt x="1" y="4856"/>
                  </a:lnTo>
                  <a:lnTo>
                    <a:pt x="4856" y="4856"/>
                  </a:lnTo>
                  <a:lnTo>
                    <a:pt x="4856" y="0"/>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1" name="Google Shape;441;p2"/>
            <p:cNvSpPr/>
            <p:nvPr/>
          </p:nvSpPr>
          <p:spPr>
            <a:xfrm>
              <a:off x="1438225" y="4151400"/>
              <a:ext cx="121400" cy="121400"/>
            </a:xfrm>
            <a:custGeom>
              <a:avLst/>
              <a:gdLst/>
              <a:ahLst/>
              <a:cxnLst/>
              <a:rect l="l" t="t" r="r" b="b"/>
              <a:pathLst>
                <a:path w="4856" h="4856" extrusionOk="0">
                  <a:moveTo>
                    <a:pt x="1" y="0"/>
                  </a:moveTo>
                  <a:lnTo>
                    <a:pt x="1" y="4856"/>
                  </a:lnTo>
                  <a:lnTo>
                    <a:pt x="4856" y="4856"/>
                  </a:lnTo>
                  <a:lnTo>
                    <a:pt x="4856" y="0"/>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2" name="Google Shape;442;p2"/>
            <p:cNvSpPr/>
            <p:nvPr/>
          </p:nvSpPr>
          <p:spPr>
            <a:xfrm>
              <a:off x="1588750" y="388625"/>
              <a:ext cx="121400" cy="121400"/>
            </a:xfrm>
            <a:custGeom>
              <a:avLst/>
              <a:gdLst/>
              <a:ahLst/>
              <a:cxnLst/>
              <a:rect l="l" t="t" r="r" b="b"/>
              <a:pathLst>
                <a:path w="4856" h="4856" extrusionOk="0">
                  <a:moveTo>
                    <a:pt x="0" y="0"/>
                  </a:moveTo>
                  <a:lnTo>
                    <a:pt x="0" y="4856"/>
                  </a:lnTo>
                  <a:lnTo>
                    <a:pt x="4855" y="4856"/>
                  </a:lnTo>
                  <a:lnTo>
                    <a:pt x="4855" y="0"/>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3" name="Google Shape;443;p2"/>
            <p:cNvSpPr/>
            <p:nvPr/>
          </p:nvSpPr>
          <p:spPr>
            <a:xfrm>
              <a:off x="1588750" y="539125"/>
              <a:ext cx="121400" cy="121425"/>
            </a:xfrm>
            <a:custGeom>
              <a:avLst/>
              <a:gdLst/>
              <a:ahLst/>
              <a:cxnLst/>
              <a:rect l="l" t="t" r="r" b="b"/>
              <a:pathLst>
                <a:path w="4856" h="4857" extrusionOk="0">
                  <a:moveTo>
                    <a:pt x="0" y="1"/>
                  </a:moveTo>
                  <a:lnTo>
                    <a:pt x="0" y="4856"/>
                  </a:lnTo>
                  <a:lnTo>
                    <a:pt x="4855" y="4856"/>
                  </a:lnTo>
                  <a:lnTo>
                    <a:pt x="4855" y="1"/>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4" name="Google Shape;444;p2"/>
            <p:cNvSpPr/>
            <p:nvPr/>
          </p:nvSpPr>
          <p:spPr>
            <a:xfrm>
              <a:off x="1588750" y="689650"/>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5" name="Google Shape;445;p2"/>
            <p:cNvSpPr/>
            <p:nvPr/>
          </p:nvSpPr>
          <p:spPr>
            <a:xfrm>
              <a:off x="1588750" y="1141175"/>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6" name="Google Shape;446;p2"/>
            <p:cNvSpPr/>
            <p:nvPr/>
          </p:nvSpPr>
          <p:spPr>
            <a:xfrm>
              <a:off x="1588750" y="1893725"/>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7" name="Google Shape;447;p2"/>
            <p:cNvSpPr/>
            <p:nvPr/>
          </p:nvSpPr>
          <p:spPr>
            <a:xfrm>
              <a:off x="1588750" y="2044250"/>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8" name="Google Shape;448;p2"/>
            <p:cNvSpPr/>
            <p:nvPr/>
          </p:nvSpPr>
          <p:spPr>
            <a:xfrm>
              <a:off x="1588750" y="2345275"/>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9" name="Google Shape;449;p2"/>
            <p:cNvSpPr/>
            <p:nvPr/>
          </p:nvSpPr>
          <p:spPr>
            <a:xfrm>
              <a:off x="1588750" y="3097825"/>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0" name="Google Shape;450;p2"/>
            <p:cNvSpPr/>
            <p:nvPr/>
          </p:nvSpPr>
          <p:spPr>
            <a:xfrm>
              <a:off x="1588750" y="3549350"/>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1" name="Google Shape;451;p2"/>
            <p:cNvSpPr/>
            <p:nvPr/>
          </p:nvSpPr>
          <p:spPr>
            <a:xfrm>
              <a:off x="1588750" y="5355475"/>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2" name="Google Shape;452;p2"/>
            <p:cNvSpPr/>
            <p:nvPr/>
          </p:nvSpPr>
          <p:spPr>
            <a:xfrm>
              <a:off x="1739250" y="388625"/>
              <a:ext cx="121400" cy="121400"/>
            </a:xfrm>
            <a:custGeom>
              <a:avLst/>
              <a:gdLst/>
              <a:ahLst/>
              <a:cxnLst/>
              <a:rect l="l" t="t" r="r" b="b"/>
              <a:pathLst>
                <a:path w="4856" h="4856" extrusionOk="0">
                  <a:moveTo>
                    <a:pt x="1" y="0"/>
                  </a:moveTo>
                  <a:lnTo>
                    <a:pt x="1" y="4856"/>
                  </a:lnTo>
                  <a:lnTo>
                    <a:pt x="4856" y="4856"/>
                  </a:lnTo>
                  <a:lnTo>
                    <a:pt x="4856" y="0"/>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3" name="Google Shape;453;p2"/>
            <p:cNvSpPr/>
            <p:nvPr/>
          </p:nvSpPr>
          <p:spPr>
            <a:xfrm>
              <a:off x="1739250" y="689650"/>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4" name="Google Shape;454;p2"/>
            <p:cNvSpPr/>
            <p:nvPr/>
          </p:nvSpPr>
          <p:spPr>
            <a:xfrm>
              <a:off x="1739250" y="990675"/>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5" name="Google Shape;455;p2"/>
            <p:cNvSpPr/>
            <p:nvPr/>
          </p:nvSpPr>
          <p:spPr>
            <a:xfrm>
              <a:off x="1739250" y="1592700"/>
              <a:ext cx="121400" cy="121425"/>
            </a:xfrm>
            <a:custGeom>
              <a:avLst/>
              <a:gdLst/>
              <a:ahLst/>
              <a:cxnLst/>
              <a:rect l="l" t="t" r="r" b="b"/>
              <a:pathLst>
                <a:path w="4856" h="4857" extrusionOk="0">
                  <a:moveTo>
                    <a:pt x="1" y="1"/>
                  </a:moveTo>
                  <a:lnTo>
                    <a:pt x="1" y="4856"/>
                  </a:lnTo>
                  <a:lnTo>
                    <a:pt x="4856" y="4856"/>
                  </a:lnTo>
                  <a:lnTo>
                    <a:pt x="4856" y="1"/>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6" name="Google Shape;456;p2"/>
            <p:cNvSpPr/>
            <p:nvPr/>
          </p:nvSpPr>
          <p:spPr>
            <a:xfrm>
              <a:off x="1739250" y="1743225"/>
              <a:ext cx="121400" cy="121400"/>
            </a:xfrm>
            <a:custGeom>
              <a:avLst/>
              <a:gdLst/>
              <a:ahLst/>
              <a:cxnLst/>
              <a:rect l="l" t="t" r="r" b="b"/>
              <a:pathLst>
                <a:path w="4856" h="4856" extrusionOk="0">
                  <a:moveTo>
                    <a:pt x="1" y="0"/>
                  </a:moveTo>
                  <a:lnTo>
                    <a:pt x="1" y="4856"/>
                  </a:lnTo>
                  <a:lnTo>
                    <a:pt x="4856" y="4856"/>
                  </a:lnTo>
                  <a:lnTo>
                    <a:pt x="4856" y="0"/>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7" name="Google Shape;457;p2"/>
            <p:cNvSpPr/>
            <p:nvPr/>
          </p:nvSpPr>
          <p:spPr>
            <a:xfrm>
              <a:off x="1739250" y="2044250"/>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8" name="Google Shape;458;p2"/>
            <p:cNvSpPr/>
            <p:nvPr/>
          </p:nvSpPr>
          <p:spPr>
            <a:xfrm>
              <a:off x="1739250" y="2194750"/>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9" name="Google Shape;459;p2"/>
            <p:cNvSpPr/>
            <p:nvPr/>
          </p:nvSpPr>
          <p:spPr>
            <a:xfrm>
              <a:off x="1739250" y="2345275"/>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0" name="Google Shape;460;p2"/>
            <p:cNvSpPr/>
            <p:nvPr/>
          </p:nvSpPr>
          <p:spPr>
            <a:xfrm>
              <a:off x="1739250" y="2947300"/>
              <a:ext cx="121400" cy="121425"/>
            </a:xfrm>
            <a:custGeom>
              <a:avLst/>
              <a:gdLst/>
              <a:ahLst/>
              <a:cxnLst/>
              <a:rect l="l" t="t" r="r" b="b"/>
              <a:pathLst>
                <a:path w="4856" h="4857" extrusionOk="0">
                  <a:moveTo>
                    <a:pt x="1" y="1"/>
                  </a:moveTo>
                  <a:lnTo>
                    <a:pt x="1" y="4856"/>
                  </a:lnTo>
                  <a:lnTo>
                    <a:pt x="4856" y="4856"/>
                  </a:lnTo>
                  <a:lnTo>
                    <a:pt x="4856" y="1"/>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1" name="Google Shape;461;p2"/>
            <p:cNvSpPr/>
            <p:nvPr/>
          </p:nvSpPr>
          <p:spPr>
            <a:xfrm>
              <a:off x="1739250" y="3097825"/>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2" name="Google Shape;462;p2"/>
            <p:cNvSpPr/>
            <p:nvPr/>
          </p:nvSpPr>
          <p:spPr>
            <a:xfrm>
              <a:off x="1739250" y="3248325"/>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3" name="Google Shape;463;p2"/>
            <p:cNvSpPr/>
            <p:nvPr/>
          </p:nvSpPr>
          <p:spPr>
            <a:xfrm>
              <a:off x="1739250" y="3850375"/>
              <a:ext cx="121400" cy="121400"/>
            </a:xfrm>
            <a:custGeom>
              <a:avLst/>
              <a:gdLst/>
              <a:ahLst/>
              <a:cxnLst/>
              <a:rect l="l" t="t" r="r" b="b"/>
              <a:pathLst>
                <a:path w="4856" h="4856" extrusionOk="0">
                  <a:moveTo>
                    <a:pt x="1" y="0"/>
                  </a:moveTo>
                  <a:lnTo>
                    <a:pt x="1" y="4856"/>
                  </a:lnTo>
                  <a:lnTo>
                    <a:pt x="4856" y="4856"/>
                  </a:lnTo>
                  <a:lnTo>
                    <a:pt x="4856" y="0"/>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4" name="Google Shape;464;p2"/>
            <p:cNvSpPr/>
            <p:nvPr/>
          </p:nvSpPr>
          <p:spPr>
            <a:xfrm>
              <a:off x="1739250" y="4000875"/>
              <a:ext cx="121400" cy="121425"/>
            </a:xfrm>
            <a:custGeom>
              <a:avLst/>
              <a:gdLst/>
              <a:ahLst/>
              <a:cxnLst/>
              <a:rect l="l" t="t" r="r" b="b"/>
              <a:pathLst>
                <a:path w="4856" h="4857" extrusionOk="0">
                  <a:moveTo>
                    <a:pt x="1" y="1"/>
                  </a:moveTo>
                  <a:lnTo>
                    <a:pt x="1" y="4856"/>
                  </a:lnTo>
                  <a:lnTo>
                    <a:pt x="4856" y="4856"/>
                  </a:lnTo>
                  <a:lnTo>
                    <a:pt x="4856" y="1"/>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5" name="Google Shape;465;p2"/>
            <p:cNvSpPr/>
            <p:nvPr/>
          </p:nvSpPr>
          <p:spPr>
            <a:xfrm>
              <a:off x="1739250" y="4452425"/>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6" name="Google Shape;466;p2"/>
            <p:cNvSpPr/>
            <p:nvPr/>
          </p:nvSpPr>
          <p:spPr>
            <a:xfrm>
              <a:off x="1739250" y="4602925"/>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7" name="Google Shape;467;p2"/>
            <p:cNvSpPr/>
            <p:nvPr/>
          </p:nvSpPr>
          <p:spPr>
            <a:xfrm>
              <a:off x="1739250" y="4753450"/>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8" name="Google Shape;468;p2"/>
            <p:cNvSpPr/>
            <p:nvPr/>
          </p:nvSpPr>
          <p:spPr>
            <a:xfrm>
              <a:off x="1739250" y="5054450"/>
              <a:ext cx="121400" cy="121425"/>
            </a:xfrm>
            <a:custGeom>
              <a:avLst/>
              <a:gdLst/>
              <a:ahLst/>
              <a:cxnLst/>
              <a:rect l="l" t="t" r="r" b="b"/>
              <a:pathLst>
                <a:path w="4856" h="4857" extrusionOk="0">
                  <a:moveTo>
                    <a:pt x="1" y="1"/>
                  </a:moveTo>
                  <a:lnTo>
                    <a:pt x="1" y="4856"/>
                  </a:lnTo>
                  <a:lnTo>
                    <a:pt x="4856" y="4856"/>
                  </a:lnTo>
                  <a:lnTo>
                    <a:pt x="4856" y="1"/>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9" name="Google Shape;469;p2"/>
            <p:cNvSpPr/>
            <p:nvPr/>
          </p:nvSpPr>
          <p:spPr>
            <a:xfrm>
              <a:off x="1889750" y="539125"/>
              <a:ext cx="121425" cy="121425"/>
            </a:xfrm>
            <a:custGeom>
              <a:avLst/>
              <a:gdLst/>
              <a:ahLst/>
              <a:cxnLst/>
              <a:rect l="l" t="t" r="r" b="b"/>
              <a:pathLst>
                <a:path w="4857" h="4857" extrusionOk="0">
                  <a:moveTo>
                    <a:pt x="1" y="1"/>
                  </a:moveTo>
                  <a:lnTo>
                    <a:pt x="1" y="4856"/>
                  </a:lnTo>
                  <a:lnTo>
                    <a:pt x="4856" y="4856"/>
                  </a:lnTo>
                  <a:lnTo>
                    <a:pt x="4856" y="1"/>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0" name="Google Shape;470;p2"/>
            <p:cNvSpPr/>
            <p:nvPr/>
          </p:nvSpPr>
          <p:spPr>
            <a:xfrm>
              <a:off x="1889750" y="689650"/>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1" name="Google Shape;471;p2"/>
            <p:cNvSpPr/>
            <p:nvPr/>
          </p:nvSpPr>
          <p:spPr>
            <a:xfrm>
              <a:off x="1889750" y="990675"/>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2" name="Google Shape;472;p2"/>
            <p:cNvSpPr/>
            <p:nvPr/>
          </p:nvSpPr>
          <p:spPr>
            <a:xfrm>
              <a:off x="1889750" y="1141175"/>
              <a:ext cx="121425" cy="121400"/>
            </a:xfrm>
            <a:custGeom>
              <a:avLst/>
              <a:gdLst/>
              <a:ahLst/>
              <a:cxnLst/>
              <a:rect l="l" t="t" r="r" b="b"/>
              <a:pathLst>
                <a:path w="4857" h="4856" extrusionOk="0">
                  <a:moveTo>
                    <a:pt x="1" y="1"/>
                  </a:moveTo>
                  <a:lnTo>
                    <a:pt x="1" y="4856"/>
                  </a:lnTo>
                  <a:lnTo>
                    <a:pt x="4856" y="4856"/>
                  </a:lnTo>
                  <a:lnTo>
                    <a:pt x="4856" y="1"/>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3" name="Google Shape;473;p2"/>
            <p:cNvSpPr/>
            <p:nvPr/>
          </p:nvSpPr>
          <p:spPr>
            <a:xfrm>
              <a:off x="1889750" y="1291700"/>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4" name="Google Shape;474;p2"/>
            <p:cNvSpPr/>
            <p:nvPr/>
          </p:nvSpPr>
          <p:spPr>
            <a:xfrm>
              <a:off x="1889750" y="1592700"/>
              <a:ext cx="121425" cy="121425"/>
            </a:xfrm>
            <a:custGeom>
              <a:avLst/>
              <a:gdLst/>
              <a:ahLst/>
              <a:cxnLst/>
              <a:rect l="l" t="t" r="r" b="b"/>
              <a:pathLst>
                <a:path w="4857" h="4857" extrusionOk="0">
                  <a:moveTo>
                    <a:pt x="1" y="1"/>
                  </a:moveTo>
                  <a:lnTo>
                    <a:pt x="1" y="4856"/>
                  </a:lnTo>
                  <a:lnTo>
                    <a:pt x="4856" y="4856"/>
                  </a:lnTo>
                  <a:lnTo>
                    <a:pt x="4856" y="1"/>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5" name="Google Shape;475;p2"/>
            <p:cNvSpPr/>
            <p:nvPr/>
          </p:nvSpPr>
          <p:spPr>
            <a:xfrm>
              <a:off x="1889750" y="3248325"/>
              <a:ext cx="121425" cy="121400"/>
            </a:xfrm>
            <a:custGeom>
              <a:avLst/>
              <a:gdLst/>
              <a:ahLst/>
              <a:cxnLst/>
              <a:rect l="l" t="t" r="r" b="b"/>
              <a:pathLst>
                <a:path w="4857" h="4856" extrusionOk="0">
                  <a:moveTo>
                    <a:pt x="1" y="1"/>
                  </a:moveTo>
                  <a:lnTo>
                    <a:pt x="1" y="4856"/>
                  </a:lnTo>
                  <a:lnTo>
                    <a:pt x="4856" y="4856"/>
                  </a:lnTo>
                  <a:lnTo>
                    <a:pt x="4856" y="1"/>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6" name="Google Shape;476;p2"/>
            <p:cNvSpPr/>
            <p:nvPr/>
          </p:nvSpPr>
          <p:spPr>
            <a:xfrm>
              <a:off x="1889750" y="3549350"/>
              <a:ext cx="121425" cy="121400"/>
            </a:xfrm>
            <a:custGeom>
              <a:avLst/>
              <a:gdLst/>
              <a:ahLst/>
              <a:cxnLst/>
              <a:rect l="l" t="t" r="r" b="b"/>
              <a:pathLst>
                <a:path w="4857" h="4856" extrusionOk="0">
                  <a:moveTo>
                    <a:pt x="1" y="1"/>
                  </a:moveTo>
                  <a:lnTo>
                    <a:pt x="1" y="4856"/>
                  </a:lnTo>
                  <a:lnTo>
                    <a:pt x="4856" y="4856"/>
                  </a:lnTo>
                  <a:lnTo>
                    <a:pt x="4856" y="1"/>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7" name="Google Shape;477;p2"/>
            <p:cNvSpPr/>
            <p:nvPr/>
          </p:nvSpPr>
          <p:spPr>
            <a:xfrm>
              <a:off x="1889750" y="3699875"/>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8" name="Google Shape;478;p2"/>
            <p:cNvSpPr/>
            <p:nvPr/>
          </p:nvSpPr>
          <p:spPr>
            <a:xfrm>
              <a:off x="1889750" y="5054450"/>
              <a:ext cx="121425" cy="121425"/>
            </a:xfrm>
            <a:custGeom>
              <a:avLst/>
              <a:gdLst/>
              <a:ahLst/>
              <a:cxnLst/>
              <a:rect l="l" t="t" r="r" b="b"/>
              <a:pathLst>
                <a:path w="4857" h="4857" extrusionOk="0">
                  <a:moveTo>
                    <a:pt x="1" y="1"/>
                  </a:moveTo>
                  <a:lnTo>
                    <a:pt x="1" y="4856"/>
                  </a:lnTo>
                  <a:lnTo>
                    <a:pt x="4856" y="4856"/>
                  </a:lnTo>
                  <a:lnTo>
                    <a:pt x="4856" y="1"/>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9" name="Google Shape;479;p2"/>
            <p:cNvSpPr/>
            <p:nvPr/>
          </p:nvSpPr>
          <p:spPr>
            <a:xfrm>
              <a:off x="1889750" y="5355475"/>
              <a:ext cx="121425" cy="121400"/>
            </a:xfrm>
            <a:custGeom>
              <a:avLst/>
              <a:gdLst/>
              <a:ahLst/>
              <a:cxnLst/>
              <a:rect l="l" t="t" r="r" b="b"/>
              <a:pathLst>
                <a:path w="4857" h="4856" extrusionOk="0">
                  <a:moveTo>
                    <a:pt x="1" y="1"/>
                  </a:moveTo>
                  <a:lnTo>
                    <a:pt x="1" y="4856"/>
                  </a:lnTo>
                  <a:lnTo>
                    <a:pt x="4856" y="4856"/>
                  </a:lnTo>
                  <a:lnTo>
                    <a:pt x="4856" y="1"/>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0" name="Google Shape;480;p2"/>
            <p:cNvSpPr/>
            <p:nvPr/>
          </p:nvSpPr>
          <p:spPr>
            <a:xfrm>
              <a:off x="2040275" y="238125"/>
              <a:ext cx="121400" cy="121400"/>
            </a:xfrm>
            <a:custGeom>
              <a:avLst/>
              <a:gdLst/>
              <a:ahLst/>
              <a:cxnLst/>
              <a:rect l="l" t="t" r="r" b="b"/>
              <a:pathLst>
                <a:path w="4856" h="4856" extrusionOk="0">
                  <a:moveTo>
                    <a:pt x="0" y="0"/>
                  </a:moveTo>
                  <a:lnTo>
                    <a:pt x="0" y="4855"/>
                  </a:lnTo>
                  <a:lnTo>
                    <a:pt x="4856" y="4855"/>
                  </a:lnTo>
                  <a:lnTo>
                    <a:pt x="4856" y="0"/>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1" name="Google Shape;481;p2"/>
            <p:cNvSpPr/>
            <p:nvPr/>
          </p:nvSpPr>
          <p:spPr>
            <a:xfrm>
              <a:off x="2040275" y="539125"/>
              <a:ext cx="121400" cy="121425"/>
            </a:xfrm>
            <a:custGeom>
              <a:avLst/>
              <a:gdLst/>
              <a:ahLst/>
              <a:cxnLst/>
              <a:rect l="l" t="t" r="r" b="b"/>
              <a:pathLst>
                <a:path w="4856" h="4857" extrusionOk="0">
                  <a:moveTo>
                    <a:pt x="0" y="1"/>
                  </a:moveTo>
                  <a:lnTo>
                    <a:pt x="0" y="4856"/>
                  </a:lnTo>
                  <a:lnTo>
                    <a:pt x="4856" y="4856"/>
                  </a:lnTo>
                  <a:lnTo>
                    <a:pt x="4856" y="1"/>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2" name="Google Shape;482;p2"/>
            <p:cNvSpPr/>
            <p:nvPr/>
          </p:nvSpPr>
          <p:spPr>
            <a:xfrm>
              <a:off x="2040275" y="840150"/>
              <a:ext cx="121400" cy="121400"/>
            </a:xfrm>
            <a:custGeom>
              <a:avLst/>
              <a:gdLst/>
              <a:ahLst/>
              <a:cxnLst/>
              <a:rect l="l" t="t" r="r" b="b"/>
              <a:pathLst>
                <a:path w="4856" h="4856" extrusionOk="0">
                  <a:moveTo>
                    <a:pt x="0" y="1"/>
                  </a:moveTo>
                  <a:lnTo>
                    <a:pt x="0" y="4856"/>
                  </a:lnTo>
                  <a:lnTo>
                    <a:pt x="4856" y="4856"/>
                  </a:lnTo>
                  <a:lnTo>
                    <a:pt x="4856" y="1"/>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3" name="Google Shape;483;p2"/>
            <p:cNvSpPr/>
            <p:nvPr/>
          </p:nvSpPr>
          <p:spPr>
            <a:xfrm>
              <a:off x="2040275" y="990675"/>
              <a:ext cx="121400" cy="121400"/>
            </a:xfrm>
            <a:custGeom>
              <a:avLst/>
              <a:gdLst/>
              <a:ahLst/>
              <a:cxnLst/>
              <a:rect l="l" t="t" r="r" b="b"/>
              <a:pathLst>
                <a:path w="4856" h="4856" extrusionOk="0">
                  <a:moveTo>
                    <a:pt x="0" y="0"/>
                  </a:moveTo>
                  <a:lnTo>
                    <a:pt x="0" y="4855"/>
                  </a:lnTo>
                  <a:lnTo>
                    <a:pt x="4856" y="4855"/>
                  </a:lnTo>
                  <a:lnTo>
                    <a:pt x="4856" y="0"/>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4" name="Google Shape;484;p2"/>
            <p:cNvSpPr/>
            <p:nvPr/>
          </p:nvSpPr>
          <p:spPr>
            <a:xfrm>
              <a:off x="2040275" y="1592700"/>
              <a:ext cx="121400" cy="121425"/>
            </a:xfrm>
            <a:custGeom>
              <a:avLst/>
              <a:gdLst/>
              <a:ahLst/>
              <a:cxnLst/>
              <a:rect l="l" t="t" r="r" b="b"/>
              <a:pathLst>
                <a:path w="4856" h="4857" extrusionOk="0">
                  <a:moveTo>
                    <a:pt x="0" y="1"/>
                  </a:moveTo>
                  <a:lnTo>
                    <a:pt x="0" y="4856"/>
                  </a:lnTo>
                  <a:lnTo>
                    <a:pt x="4856" y="4856"/>
                  </a:lnTo>
                  <a:lnTo>
                    <a:pt x="4856" y="1"/>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5" name="Google Shape;485;p2"/>
            <p:cNvSpPr/>
            <p:nvPr/>
          </p:nvSpPr>
          <p:spPr>
            <a:xfrm>
              <a:off x="2040275" y="2194750"/>
              <a:ext cx="121400" cy="121400"/>
            </a:xfrm>
            <a:custGeom>
              <a:avLst/>
              <a:gdLst/>
              <a:ahLst/>
              <a:cxnLst/>
              <a:rect l="l" t="t" r="r" b="b"/>
              <a:pathLst>
                <a:path w="4856" h="4856" extrusionOk="0">
                  <a:moveTo>
                    <a:pt x="0" y="1"/>
                  </a:moveTo>
                  <a:lnTo>
                    <a:pt x="0" y="4856"/>
                  </a:lnTo>
                  <a:lnTo>
                    <a:pt x="4856" y="4856"/>
                  </a:lnTo>
                  <a:lnTo>
                    <a:pt x="4856" y="1"/>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6" name="Google Shape;486;p2"/>
            <p:cNvSpPr/>
            <p:nvPr/>
          </p:nvSpPr>
          <p:spPr>
            <a:xfrm>
              <a:off x="2040275" y="2345275"/>
              <a:ext cx="121400" cy="121400"/>
            </a:xfrm>
            <a:custGeom>
              <a:avLst/>
              <a:gdLst/>
              <a:ahLst/>
              <a:cxnLst/>
              <a:rect l="l" t="t" r="r" b="b"/>
              <a:pathLst>
                <a:path w="4856" h="4856" extrusionOk="0">
                  <a:moveTo>
                    <a:pt x="0" y="0"/>
                  </a:moveTo>
                  <a:lnTo>
                    <a:pt x="0" y="4855"/>
                  </a:lnTo>
                  <a:lnTo>
                    <a:pt x="4856" y="4855"/>
                  </a:lnTo>
                  <a:lnTo>
                    <a:pt x="4856" y="0"/>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7" name="Google Shape;487;p2"/>
            <p:cNvSpPr/>
            <p:nvPr/>
          </p:nvSpPr>
          <p:spPr>
            <a:xfrm>
              <a:off x="2040275" y="2495775"/>
              <a:ext cx="121400" cy="121400"/>
            </a:xfrm>
            <a:custGeom>
              <a:avLst/>
              <a:gdLst/>
              <a:ahLst/>
              <a:cxnLst/>
              <a:rect l="l" t="t" r="r" b="b"/>
              <a:pathLst>
                <a:path w="4856" h="4856" extrusionOk="0">
                  <a:moveTo>
                    <a:pt x="0" y="1"/>
                  </a:moveTo>
                  <a:lnTo>
                    <a:pt x="0" y="4856"/>
                  </a:lnTo>
                  <a:lnTo>
                    <a:pt x="4856" y="4856"/>
                  </a:lnTo>
                  <a:lnTo>
                    <a:pt x="4856" y="1"/>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8" name="Google Shape;488;p2"/>
            <p:cNvSpPr/>
            <p:nvPr/>
          </p:nvSpPr>
          <p:spPr>
            <a:xfrm>
              <a:off x="2040275" y="3398850"/>
              <a:ext cx="121400" cy="121400"/>
            </a:xfrm>
            <a:custGeom>
              <a:avLst/>
              <a:gdLst/>
              <a:ahLst/>
              <a:cxnLst/>
              <a:rect l="l" t="t" r="r" b="b"/>
              <a:pathLst>
                <a:path w="4856" h="4856" extrusionOk="0">
                  <a:moveTo>
                    <a:pt x="0" y="0"/>
                  </a:moveTo>
                  <a:lnTo>
                    <a:pt x="0" y="4855"/>
                  </a:lnTo>
                  <a:lnTo>
                    <a:pt x="4856" y="4855"/>
                  </a:lnTo>
                  <a:lnTo>
                    <a:pt x="4856" y="0"/>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9" name="Google Shape;489;p2"/>
            <p:cNvSpPr/>
            <p:nvPr/>
          </p:nvSpPr>
          <p:spPr>
            <a:xfrm>
              <a:off x="2040275" y="4151400"/>
              <a:ext cx="121400" cy="121400"/>
            </a:xfrm>
            <a:custGeom>
              <a:avLst/>
              <a:gdLst/>
              <a:ahLst/>
              <a:cxnLst/>
              <a:rect l="l" t="t" r="r" b="b"/>
              <a:pathLst>
                <a:path w="4856" h="4856" extrusionOk="0">
                  <a:moveTo>
                    <a:pt x="0" y="0"/>
                  </a:moveTo>
                  <a:lnTo>
                    <a:pt x="0" y="4856"/>
                  </a:lnTo>
                  <a:lnTo>
                    <a:pt x="4856" y="4856"/>
                  </a:lnTo>
                  <a:lnTo>
                    <a:pt x="4856" y="0"/>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0" name="Google Shape;490;p2"/>
            <p:cNvSpPr/>
            <p:nvPr/>
          </p:nvSpPr>
          <p:spPr>
            <a:xfrm>
              <a:off x="2040275" y="4602925"/>
              <a:ext cx="121400" cy="121400"/>
            </a:xfrm>
            <a:custGeom>
              <a:avLst/>
              <a:gdLst/>
              <a:ahLst/>
              <a:cxnLst/>
              <a:rect l="l" t="t" r="r" b="b"/>
              <a:pathLst>
                <a:path w="4856" h="4856" extrusionOk="0">
                  <a:moveTo>
                    <a:pt x="0" y="1"/>
                  </a:moveTo>
                  <a:lnTo>
                    <a:pt x="0" y="4856"/>
                  </a:lnTo>
                  <a:lnTo>
                    <a:pt x="4856" y="4856"/>
                  </a:lnTo>
                  <a:lnTo>
                    <a:pt x="4856" y="1"/>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1" name="Google Shape;491;p2"/>
            <p:cNvSpPr/>
            <p:nvPr/>
          </p:nvSpPr>
          <p:spPr>
            <a:xfrm>
              <a:off x="2040275" y="4753450"/>
              <a:ext cx="121400" cy="121400"/>
            </a:xfrm>
            <a:custGeom>
              <a:avLst/>
              <a:gdLst/>
              <a:ahLst/>
              <a:cxnLst/>
              <a:rect l="l" t="t" r="r" b="b"/>
              <a:pathLst>
                <a:path w="4856" h="4856" extrusionOk="0">
                  <a:moveTo>
                    <a:pt x="0" y="0"/>
                  </a:moveTo>
                  <a:lnTo>
                    <a:pt x="0" y="4855"/>
                  </a:lnTo>
                  <a:lnTo>
                    <a:pt x="4856" y="4855"/>
                  </a:lnTo>
                  <a:lnTo>
                    <a:pt x="4856" y="0"/>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2" name="Google Shape;492;p2"/>
            <p:cNvSpPr/>
            <p:nvPr/>
          </p:nvSpPr>
          <p:spPr>
            <a:xfrm>
              <a:off x="2040275" y="5355475"/>
              <a:ext cx="121400" cy="121400"/>
            </a:xfrm>
            <a:custGeom>
              <a:avLst/>
              <a:gdLst/>
              <a:ahLst/>
              <a:cxnLst/>
              <a:rect l="l" t="t" r="r" b="b"/>
              <a:pathLst>
                <a:path w="4856" h="4856" extrusionOk="0">
                  <a:moveTo>
                    <a:pt x="0" y="1"/>
                  </a:moveTo>
                  <a:lnTo>
                    <a:pt x="0" y="4856"/>
                  </a:lnTo>
                  <a:lnTo>
                    <a:pt x="4856" y="4856"/>
                  </a:lnTo>
                  <a:lnTo>
                    <a:pt x="4856" y="1"/>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3" name="Google Shape;493;p2"/>
            <p:cNvSpPr/>
            <p:nvPr/>
          </p:nvSpPr>
          <p:spPr>
            <a:xfrm>
              <a:off x="2190775" y="388625"/>
              <a:ext cx="121425" cy="121400"/>
            </a:xfrm>
            <a:custGeom>
              <a:avLst/>
              <a:gdLst/>
              <a:ahLst/>
              <a:cxnLst/>
              <a:rect l="l" t="t" r="r" b="b"/>
              <a:pathLst>
                <a:path w="4857" h="4856" extrusionOk="0">
                  <a:moveTo>
                    <a:pt x="1" y="0"/>
                  </a:moveTo>
                  <a:lnTo>
                    <a:pt x="1" y="4856"/>
                  </a:lnTo>
                  <a:lnTo>
                    <a:pt x="4856" y="4856"/>
                  </a:lnTo>
                  <a:lnTo>
                    <a:pt x="4856" y="0"/>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4" name="Google Shape;494;p2"/>
            <p:cNvSpPr/>
            <p:nvPr/>
          </p:nvSpPr>
          <p:spPr>
            <a:xfrm>
              <a:off x="2190775" y="539125"/>
              <a:ext cx="121425" cy="121425"/>
            </a:xfrm>
            <a:custGeom>
              <a:avLst/>
              <a:gdLst/>
              <a:ahLst/>
              <a:cxnLst/>
              <a:rect l="l" t="t" r="r" b="b"/>
              <a:pathLst>
                <a:path w="4857" h="4857" extrusionOk="0">
                  <a:moveTo>
                    <a:pt x="1" y="1"/>
                  </a:moveTo>
                  <a:lnTo>
                    <a:pt x="1" y="4856"/>
                  </a:lnTo>
                  <a:lnTo>
                    <a:pt x="4856" y="4856"/>
                  </a:lnTo>
                  <a:lnTo>
                    <a:pt x="4856" y="1"/>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5" name="Google Shape;495;p2"/>
            <p:cNvSpPr/>
            <p:nvPr/>
          </p:nvSpPr>
          <p:spPr>
            <a:xfrm>
              <a:off x="2190775" y="990675"/>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6" name="Google Shape;496;p2"/>
            <p:cNvSpPr/>
            <p:nvPr/>
          </p:nvSpPr>
          <p:spPr>
            <a:xfrm>
              <a:off x="2190775" y="1442200"/>
              <a:ext cx="121425" cy="121400"/>
            </a:xfrm>
            <a:custGeom>
              <a:avLst/>
              <a:gdLst/>
              <a:ahLst/>
              <a:cxnLst/>
              <a:rect l="l" t="t" r="r" b="b"/>
              <a:pathLst>
                <a:path w="4857" h="4856" extrusionOk="0">
                  <a:moveTo>
                    <a:pt x="1" y="0"/>
                  </a:moveTo>
                  <a:lnTo>
                    <a:pt x="1" y="4856"/>
                  </a:lnTo>
                  <a:lnTo>
                    <a:pt x="4856" y="4856"/>
                  </a:lnTo>
                  <a:lnTo>
                    <a:pt x="4856" y="0"/>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7" name="Google Shape;497;p2"/>
            <p:cNvSpPr/>
            <p:nvPr/>
          </p:nvSpPr>
          <p:spPr>
            <a:xfrm>
              <a:off x="2190775" y="2646275"/>
              <a:ext cx="121425" cy="121425"/>
            </a:xfrm>
            <a:custGeom>
              <a:avLst/>
              <a:gdLst/>
              <a:ahLst/>
              <a:cxnLst/>
              <a:rect l="l" t="t" r="r" b="b"/>
              <a:pathLst>
                <a:path w="4857" h="4857" extrusionOk="0">
                  <a:moveTo>
                    <a:pt x="1" y="1"/>
                  </a:moveTo>
                  <a:lnTo>
                    <a:pt x="1" y="4856"/>
                  </a:lnTo>
                  <a:lnTo>
                    <a:pt x="4856" y="4856"/>
                  </a:lnTo>
                  <a:lnTo>
                    <a:pt x="4856" y="1"/>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8" name="Google Shape;498;p2"/>
            <p:cNvSpPr/>
            <p:nvPr/>
          </p:nvSpPr>
          <p:spPr>
            <a:xfrm>
              <a:off x="2190775" y="2947300"/>
              <a:ext cx="121425" cy="121425"/>
            </a:xfrm>
            <a:custGeom>
              <a:avLst/>
              <a:gdLst/>
              <a:ahLst/>
              <a:cxnLst/>
              <a:rect l="l" t="t" r="r" b="b"/>
              <a:pathLst>
                <a:path w="4857" h="4857" extrusionOk="0">
                  <a:moveTo>
                    <a:pt x="1" y="1"/>
                  </a:moveTo>
                  <a:lnTo>
                    <a:pt x="1" y="4856"/>
                  </a:lnTo>
                  <a:lnTo>
                    <a:pt x="4856" y="4856"/>
                  </a:lnTo>
                  <a:lnTo>
                    <a:pt x="4856" y="1"/>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9" name="Google Shape;499;p2"/>
            <p:cNvSpPr/>
            <p:nvPr/>
          </p:nvSpPr>
          <p:spPr>
            <a:xfrm>
              <a:off x="2190775" y="3850375"/>
              <a:ext cx="121425" cy="121400"/>
            </a:xfrm>
            <a:custGeom>
              <a:avLst/>
              <a:gdLst/>
              <a:ahLst/>
              <a:cxnLst/>
              <a:rect l="l" t="t" r="r" b="b"/>
              <a:pathLst>
                <a:path w="4857" h="4856" extrusionOk="0">
                  <a:moveTo>
                    <a:pt x="1" y="0"/>
                  </a:moveTo>
                  <a:lnTo>
                    <a:pt x="1" y="4856"/>
                  </a:lnTo>
                  <a:lnTo>
                    <a:pt x="4856" y="4856"/>
                  </a:lnTo>
                  <a:lnTo>
                    <a:pt x="4856" y="0"/>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0" name="Google Shape;500;p2"/>
            <p:cNvSpPr/>
            <p:nvPr/>
          </p:nvSpPr>
          <p:spPr>
            <a:xfrm>
              <a:off x="2190775" y="4301900"/>
              <a:ext cx="121425" cy="121400"/>
            </a:xfrm>
            <a:custGeom>
              <a:avLst/>
              <a:gdLst/>
              <a:ahLst/>
              <a:cxnLst/>
              <a:rect l="l" t="t" r="r" b="b"/>
              <a:pathLst>
                <a:path w="4857" h="4856" extrusionOk="0">
                  <a:moveTo>
                    <a:pt x="1" y="1"/>
                  </a:moveTo>
                  <a:lnTo>
                    <a:pt x="1" y="4856"/>
                  </a:lnTo>
                  <a:lnTo>
                    <a:pt x="4856" y="4856"/>
                  </a:lnTo>
                  <a:lnTo>
                    <a:pt x="4856" y="1"/>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1" name="Google Shape;501;p2"/>
            <p:cNvSpPr/>
            <p:nvPr/>
          </p:nvSpPr>
          <p:spPr>
            <a:xfrm>
              <a:off x="2190775" y="4903950"/>
              <a:ext cx="121425" cy="121400"/>
            </a:xfrm>
            <a:custGeom>
              <a:avLst/>
              <a:gdLst/>
              <a:ahLst/>
              <a:cxnLst/>
              <a:rect l="l" t="t" r="r" b="b"/>
              <a:pathLst>
                <a:path w="4857" h="4856" extrusionOk="0">
                  <a:moveTo>
                    <a:pt x="1" y="1"/>
                  </a:moveTo>
                  <a:lnTo>
                    <a:pt x="1" y="4856"/>
                  </a:lnTo>
                  <a:lnTo>
                    <a:pt x="4856" y="4856"/>
                  </a:lnTo>
                  <a:lnTo>
                    <a:pt x="4856" y="1"/>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2" name="Google Shape;502;p2"/>
            <p:cNvSpPr/>
            <p:nvPr/>
          </p:nvSpPr>
          <p:spPr>
            <a:xfrm>
              <a:off x="2341300" y="238125"/>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3" name="Google Shape;503;p2"/>
            <p:cNvSpPr/>
            <p:nvPr/>
          </p:nvSpPr>
          <p:spPr>
            <a:xfrm>
              <a:off x="2341300" y="388625"/>
              <a:ext cx="121400" cy="121400"/>
            </a:xfrm>
            <a:custGeom>
              <a:avLst/>
              <a:gdLst/>
              <a:ahLst/>
              <a:cxnLst/>
              <a:rect l="l" t="t" r="r" b="b"/>
              <a:pathLst>
                <a:path w="4856" h="4856" extrusionOk="0">
                  <a:moveTo>
                    <a:pt x="0" y="0"/>
                  </a:moveTo>
                  <a:lnTo>
                    <a:pt x="0" y="4856"/>
                  </a:lnTo>
                  <a:lnTo>
                    <a:pt x="4855" y="4856"/>
                  </a:lnTo>
                  <a:lnTo>
                    <a:pt x="4855" y="0"/>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4" name="Google Shape;504;p2"/>
            <p:cNvSpPr/>
            <p:nvPr/>
          </p:nvSpPr>
          <p:spPr>
            <a:xfrm>
              <a:off x="2341300" y="840150"/>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5" name="Google Shape;505;p2"/>
            <p:cNvSpPr/>
            <p:nvPr/>
          </p:nvSpPr>
          <p:spPr>
            <a:xfrm>
              <a:off x="2341300" y="1141175"/>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6" name="Google Shape;506;p2"/>
            <p:cNvSpPr/>
            <p:nvPr/>
          </p:nvSpPr>
          <p:spPr>
            <a:xfrm>
              <a:off x="2341300" y="1893725"/>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7" name="Google Shape;507;p2"/>
            <p:cNvSpPr/>
            <p:nvPr/>
          </p:nvSpPr>
          <p:spPr>
            <a:xfrm>
              <a:off x="2341300" y="2044250"/>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8" name="Google Shape;508;p2"/>
            <p:cNvSpPr/>
            <p:nvPr/>
          </p:nvSpPr>
          <p:spPr>
            <a:xfrm>
              <a:off x="2341300" y="3699875"/>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9" name="Google Shape;509;p2"/>
            <p:cNvSpPr/>
            <p:nvPr/>
          </p:nvSpPr>
          <p:spPr>
            <a:xfrm>
              <a:off x="2341300" y="4000875"/>
              <a:ext cx="121400" cy="121425"/>
            </a:xfrm>
            <a:custGeom>
              <a:avLst/>
              <a:gdLst/>
              <a:ahLst/>
              <a:cxnLst/>
              <a:rect l="l" t="t" r="r" b="b"/>
              <a:pathLst>
                <a:path w="4856" h="4857" extrusionOk="0">
                  <a:moveTo>
                    <a:pt x="0" y="1"/>
                  </a:moveTo>
                  <a:lnTo>
                    <a:pt x="0" y="4856"/>
                  </a:lnTo>
                  <a:lnTo>
                    <a:pt x="4855" y="4856"/>
                  </a:lnTo>
                  <a:lnTo>
                    <a:pt x="4855" y="1"/>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0" name="Google Shape;510;p2"/>
            <p:cNvSpPr/>
            <p:nvPr/>
          </p:nvSpPr>
          <p:spPr>
            <a:xfrm>
              <a:off x="2491800" y="238125"/>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1" name="Google Shape;511;p2"/>
            <p:cNvSpPr/>
            <p:nvPr/>
          </p:nvSpPr>
          <p:spPr>
            <a:xfrm>
              <a:off x="2491800" y="1291700"/>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2" name="Google Shape;512;p2"/>
            <p:cNvSpPr/>
            <p:nvPr/>
          </p:nvSpPr>
          <p:spPr>
            <a:xfrm>
              <a:off x="2491800" y="2194750"/>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3" name="Google Shape;513;p2"/>
            <p:cNvSpPr/>
            <p:nvPr/>
          </p:nvSpPr>
          <p:spPr>
            <a:xfrm>
              <a:off x="2491800" y="3699875"/>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4" name="Google Shape;514;p2"/>
            <p:cNvSpPr/>
            <p:nvPr/>
          </p:nvSpPr>
          <p:spPr>
            <a:xfrm>
              <a:off x="2491800" y="4903950"/>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5" name="Google Shape;515;p2"/>
            <p:cNvSpPr/>
            <p:nvPr/>
          </p:nvSpPr>
          <p:spPr>
            <a:xfrm>
              <a:off x="2642325" y="238125"/>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6" name="Google Shape;516;p2"/>
            <p:cNvSpPr/>
            <p:nvPr/>
          </p:nvSpPr>
          <p:spPr>
            <a:xfrm>
              <a:off x="2642325" y="689650"/>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7" name="Google Shape;517;p2"/>
            <p:cNvSpPr/>
            <p:nvPr/>
          </p:nvSpPr>
          <p:spPr>
            <a:xfrm>
              <a:off x="2642325" y="2345275"/>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8" name="Google Shape;518;p2"/>
            <p:cNvSpPr/>
            <p:nvPr/>
          </p:nvSpPr>
          <p:spPr>
            <a:xfrm>
              <a:off x="2642325" y="3248325"/>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9" name="Google Shape;519;p2"/>
            <p:cNvSpPr/>
            <p:nvPr/>
          </p:nvSpPr>
          <p:spPr>
            <a:xfrm>
              <a:off x="2642325" y="3699875"/>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0" name="Google Shape;520;p2"/>
            <p:cNvSpPr/>
            <p:nvPr/>
          </p:nvSpPr>
          <p:spPr>
            <a:xfrm>
              <a:off x="2792825" y="4301900"/>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1" name="Google Shape;521;p2"/>
            <p:cNvSpPr/>
            <p:nvPr/>
          </p:nvSpPr>
          <p:spPr>
            <a:xfrm>
              <a:off x="2943325" y="1442200"/>
              <a:ext cx="121425" cy="121400"/>
            </a:xfrm>
            <a:custGeom>
              <a:avLst/>
              <a:gdLst/>
              <a:ahLst/>
              <a:cxnLst/>
              <a:rect l="l" t="t" r="r" b="b"/>
              <a:pathLst>
                <a:path w="4857" h="4856" extrusionOk="0">
                  <a:moveTo>
                    <a:pt x="1" y="0"/>
                  </a:moveTo>
                  <a:lnTo>
                    <a:pt x="1" y="4856"/>
                  </a:lnTo>
                  <a:lnTo>
                    <a:pt x="4856" y="4856"/>
                  </a:lnTo>
                  <a:lnTo>
                    <a:pt x="4856" y="0"/>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2" name="Google Shape;522;p2"/>
            <p:cNvSpPr/>
            <p:nvPr/>
          </p:nvSpPr>
          <p:spPr>
            <a:xfrm>
              <a:off x="2943325" y="2646275"/>
              <a:ext cx="121425" cy="121425"/>
            </a:xfrm>
            <a:custGeom>
              <a:avLst/>
              <a:gdLst/>
              <a:ahLst/>
              <a:cxnLst/>
              <a:rect l="l" t="t" r="r" b="b"/>
              <a:pathLst>
                <a:path w="4857" h="4857" extrusionOk="0">
                  <a:moveTo>
                    <a:pt x="1" y="1"/>
                  </a:moveTo>
                  <a:lnTo>
                    <a:pt x="1" y="4856"/>
                  </a:lnTo>
                  <a:lnTo>
                    <a:pt x="4856" y="4856"/>
                  </a:lnTo>
                  <a:lnTo>
                    <a:pt x="4856" y="1"/>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3" name="Google Shape;523;p2"/>
            <p:cNvSpPr/>
            <p:nvPr/>
          </p:nvSpPr>
          <p:spPr>
            <a:xfrm>
              <a:off x="3093850" y="5054450"/>
              <a:ext cx="121400" cy="121425"/>
            </a:xfrm>
            <a:custGeom>
              <a:avLst/>
              <a:gdLst/>
              <a:ahLst/>
              <a:cxnLst/>
              <a:rect l="l" t="t" r="r" b="b"/>
              <a:pathLst>
                <a:path w="4856" h="4857" extrusionOk="0">
                  <a:moveTo>
                    <a:pt x="0" y="1"/>
                  </a:moveTo>
                  <a:lnTo>
                    <a:pt x="0" y="4856"/>
                  </a:lnTo>
                  <a:lnTo>
                    <a:pt x="4856" y="4856"/>
                  </a:lnTo>
                  <a:lnTo>
                    <a:pt x="4856" y="1"/>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4" name="Google Shape;524;p2"/>
            <p:cNvSpPr/>
            <p:nvPr/>
          </p:nvSpPr>
          <p:spPr>
            <a:xfrm>
              <a:off x="3394875" y="2495775"/>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5" name="Google Shape;525;p2"/>
            <p:cNvSpPr/>
            <p:nvPr/>
          </p:nvSpPr>
          <p:spPr>
            <a:xfrm>
              <a:off x="3545375" y="4903950"/>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ubtitle">
  <p:cSld name="TITLE_1">
    <p:spTree>
      <p:nvGrpSpPr>
        <p:cNvPr id="1" name="Shape 526"/>
        <p:cNvGrpSpPr/>
        <p:nvPr/>
      </p:nvGrpSpPr>
      <p:grpSpPr>
        <a:xfrm>
          <a:off x="0" y="0"/>
          <a:ext cx="0" cy="0"/>
          <a:chOff x="0" y="0"/>
          <a:chExt cx="0" cy="0"/>
        </a:xfrm>
      </p:grpSpPr>
      <p:sp>
        <p:nvSpPr>
          <p:cNvPr id="527" name="Google Shape;527;p3"/>
          <p:cNvSpPr txBox="1">
            <a:spLocks noGrp="1"/>
          </p:cNvSpPr>
          <p:nvPr>
            <p:ph type="ctrTitle"/>
          </p:nvPr>
        </p:nvSpPr>
        <p:spPr>
          <a:xfrm>
            <a:off x="685800" y="2878750"/>
            <a:ext cx="5268900" cy="1159800"/>
          </a:xfrm>
          <a:prstGeom prst="rect">
            <a:avLst/>
          </a:prstGeom>
        </p:spPr>
        <p:txBody>
          <a:bodyPr spcFirstLastPara="1" wrap="square" lIns="91425" tIns="91425" rIns="91425" bIns="91425" anchor="b" anchorCtr="0"/>
          <a:lstStyle>
            <a:lvl1pPr lvl="0" rtl="0">
              <a:spcBef>
                <a:spcPts val="0"/>
              </a:spcBef>
              <a:spcAft>
                <a:spcPts val="0"/>
              </a:spcAft>
              <a:buSzPts val="4800"/>
              <a:buNone/>
              <a:defRPr sz="48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a:endParaRPr/>
          </a:p>
        </p:txBody>
      </p:sp>
      <p:sp>
        <p:nvSpPr>
          <p:cNvPr id="528" name="Google Shape;528;p3"/>
          <p:cNvSpPr txBox="1">
            <a:spLocks noGrp="1"/>
          </p:cNvSpPr>
          <p:nvPr>
            <p:ph type="subTitle" idx="1"/>
          </p:nvPr>
        </p:nvSpPr>
        <p:spPr>
          <a:xfrm>
            <a:off x="685800" y="3983055"/>
            <a:ext cx="5268900" cy="784800"/>
          </a:xfrm>
          <a:prstGeom prst="rect">
            <a:avLst/>
          </a:prstGeom>
        </p:spPr>
        <p:txBody>
          <a:bodyPr spcFirstLastPara="1" wrap="square" lIns="91425" tIns="91425" rIns="91425" bIns="91425" anchor="t" anchorCtr="0"/>
          <a:lstStyle>
            <a:lvl1pPr lvl="0" rtl="0">
              <a:spcBef>
                <a:spcPts val="0"/>
              </a:spcBef>
              <a:spcAft>
                <a:spcPts val="0"/>
              </a:spcAft>
              <a:buClr>
                <a:srgbClr val="80BFB7"/>
              </a:buClr>
              <a:buSzPts val="2400"/>
              <a:buNone/>
              <a:defRPr>
                <a:solidFill>
                  <a:srgbClr val="80BFB7"/>
                </a:solidFill>
              </a:defRPr>
            </a:lvl1pPr>
            <a:lvl2pPr lvl="1" rtl="0">
              <a:spcBef>
                <a:spcPts val="0"/>
              </a:spcBef>
              <a:spcAft>
                <a:spcPts val="0"/>
              </a:spcAft>
              <a:buClr>
                <a:srgbClr val="80BFB7"/>
              </a:buClr>
              <a:buSzPts val="3000"/>
              <a:buNone/>
              <a:defRPr sz="3000">
                <a:solidFill>
                  <a:srgbClr val="80BFB7"/>
                </a:solidFill>
              </a:defRPr>
            </a:lvl2pPr>
            <a:lvl3pPr lvl="2" rtl="0">
              <a:spcBef>
                <a:spcPts val="0"/>
              </a:spcBef>
              <a:spcAft>
                <a:spcPts val="0"/>
              </a:spcAft>
              <a:buClr>
                <a:srgbClr val="80BFB7"/>
              </a:buClr>
              <a:buSzPts val="3000"/>
              <a:buNone/>
              <a:defRPr sz="3000">
                <a:solidFill>
                  <a:srgbClr val="80BFB7"/>
                </a:solidFill>
              </a:defRPr>
            </a:lvl3pPr>
            <a:lvl4pPr lvl="3" rtl="0">
              <a:spcBef>
                <a:spcPts val="0"/>
              </a:spcBef>
              <a:spcAft>
                <a:spcPts val="0"/>
              </a:spcAft>
              <a:buClr>
                <a:srgbClr val="80BFB7"/>
              </a:buClr>
              <a:buSzPts val="3000"/>
              <a:buNone/>
              <a:defRPr sz="3000">
                <a:solidFill>
                  <a:srgbClr val="80BFB7"/>
                </a:solidFill>
              </a:defRPr>
            </a:lvl4pPr>
            <a:lvl5pPr lvl="4" rtl="0">
              <a:spcBef>
                <a:spcPts val="0"/>
              </a:spcBef>
              <a:spcAft>
                <a:spcPts val="0"/>
              </a:spcAft>
              <a:buClr>
                <a:srgbClr val="80BFB7"/>
              </a:buClr>
              <a:buSzPts val="3000"/>
              <a:buNone/>
              <a:defRPr sz="3000">
                <a:solidFill>
                  <a:srgbClr val="80BFB7"/>
                </a:solidFill>
              </a:defRPr>
            </a:lvl5pPr>
            <a:lvl6pPr lvl="5" rtl="0">
              <a:spcBef>
                <a:spcPts val="0"/>
              </a:spcBef>
              <a:spcAft>
                <a:spcPts val="0"/>
              </a:spcAft>
              <a:buClr>
                <a:srgbClr val="80BFB7"/>
              </a:buClr>
              <a:buSzPts val="3000"/>
              <a:buNone/>
              <a:defRPr sz="3000">
                <a:solidFill>
                  <a:srgbClr val="80BFB7"/>
                </a:solidFill>
              </a:defRPr>
            </a:lvl6pPr>
            <a:lvl7pPr lvl="6" rtl="0">
              <a:spcBef>
                <a:spcPts val="0"/>
              </a:spcBef>
              <a:spcAft>
                <a:spcPts val="0"/>
              </a:spcAft>
              <a:buClr>
                <a:srgbClr val="80BFB7"/>
              </a:buClr>
              <a:buSzPts val="3000"/>
              <a:buNone/>
              <a:defRPr sz="3000">
                <a:solidFill>
                  <a:srgbClr val="80BFB7"/>
                </a:solidFill>
              </a:defRPr>
            </a:lvl7pPr>
            <a:lvl8pPr lvl="7" rtl="0">
              <a:spcBef>
                <a:spcPts val="0"/>
              </a:spcBef>
              <a:spcAft>
                <a:spcPts val="0"/>
              </a:spcAft>
              <a:buClr>
                <a:srgbClr val="80BFB7"/>
              </a:buClr>
              <a:buSzPts val="3000"/>
              <a:buNone/>
              <a:defRPr sz="3000">
                <a:solidFill>
                  <a:srgbClr val="80BFB7"/>
                </a:solidFill>
              </a:defRPr>
            </a:lvl8pPr>
            <a:lvl9pPr lvl="8" rtl="0">
              <a:spcBef>
                <a:spcPts val="0"/>
              </a:spcBef>
              <a:spcAft>
                <a:spcPts val="0"/>
              </a:spcAft>
              <a:buClr>
                <a:srgbClr val="80BFB7"/>
              </a:buClr>
              <a:buSzPts val="3000"/>
              <a:buNone/>
              <a:defRPr sz="3000">
                <a:solidFill>
                  <a:srgbClr val="80BFB7"/>
                </a:solidFill>
              </a:defRPr>
            </a:lvl9pPr>
          </a:lstStyle>
          <a:p>
            <a:endParaRPr/>
          </a:p>
        </p:txBody>
      </p:sp>
      <p:grpSp>
        <p:nvGrpSpPr>
          <p:cNvPr id="529" name="Google Shape;529;p3"/>
          <p:cNvGrpSpPr/>
          <p:nvPr/>
        </p:nvGrpSpPr>
        <p:grpSpPr>
          <a:xfrm rot="10800000">
            <a:off x="8705367" y="28698"/>
            <a:ext cx="410132" cy="5086302"/>
            <a:chOff x="836200" y="238125"/>
            <a:chExt cx="422425" cy="5238750"/>
          </a:xfrm>
        </p:grpSpPr>
        <p:sp>
          <p:nvSpPr>
            <p:cNvPr id="530" name="Google Shape;530;p3"/>
            <p:cNvSpPr/>
            <p:nvPr/>
          </p:nvSpPr>
          <p:spPr>
            <a:xfrm>
              <a:off x="836200" y="238125"/>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1" name="Google Shape;531;p3"/>
            <p:cNvSpPr/>
            <p:nvPr/>
          </p:nvSpPr>
          <p:spPr>
            <a:xfrm>
              <a:off x="836200" y="388625"/>
              <a:ext cx="121400" cy="121400"/>
            </a:xfrm>
            <a:custGeom>
              <a:avLst/>
              <a:gdLst/>
              <a:ahLst/>
              <a:cxnLst/>
              <a:rect l="l" t="t" r="r" b="b"/>
              <a:pathLst>
                <a:path w="4856" h="4856" extrusionOk="0">
                  <a:moveTo>
                    <a:pt x="0" y="0"/>
                  </a:moveTo>
                  <a:lnTo>
                    <a:pt x="0" y="4856"/>
                  </a:lnTo>
                  <a:lnTo>
                    <a:pt x="4855" y="4856"/>
                  </a:lnTo>
                  <a:lnTo>
                    <a:pt x="4855"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2" name="Google Shape;532;p3"/>
            <p:cNvSpPr/>
            <p:nvPr/>
          </p:nvSpPr>
          <p:spPr>
            <a:xfrm>
              <a:off x="836200" y="539125"/>
              <a:ext cx="121400" cy="121425"/>
            </a:xfrm>
            <a:custGeom>
              <a:avLst/>
              <a:gdLst/>
              <a:ahLst/>
              <a:cxnLst/>
              <a:rect l="l" t="t" r="r" b="b"/>
              <a:pathLst>
                <a:path w="4856" h="4857" extrusionOk="0">
                  <a:moveTo>
                    <a:pt x="0" y="1"/>
                  </a:moveTo>
                  <a:lnTo>
                    <a:pt x="0" y="4856"/>
                  </a:lnTo>
                  <a:lnTo>
                    <a:pt x="4855" y="4856"/>
                  </a:lnTo>
                  <a:lnTo>
                    <a:pt x="4855"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3" name="Google Shape;533;p3"/>
            <p:cNvSpPr/>
            <p:nvPr/>
          </p:nvSpPr>
          <p:spPr>
            <a:xfrm>
              <a:off x="836200" y="689650"/>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4" name="Google Shape;534;p3"/>
            <p:cNvSpPr/>
            <p:nvPr/>
          </p:nvSpPr>
          <p:spPr>
            <a:xfrm>
              <a:off x="836200" y="840150"/>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5" name="Google Shape;535;p3"/>
            <p:cNvSpPr/>
            <p:nvPr/>
          </p:nvSpPr>
          <p:spPr>
            <a:xfrm>
              <a:off x="836200" y="990675"/>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6" name="Google Shape;536;p3"/>
            <p:cNvSpPr/>
            <p:nvPr/>
          </p:nvSpPr>
          <p:spPr>
            <a:xfrm>
              <a:off x="836200" y="1141175"/>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7" name="Google Shape;537;p3"/>
            <p:cNvSpPr/>
            <p:nvPr/>
          </p:nvSpPr>
          <p:spPr>
            <a:xfrm>
              <a:off x="836200" y="1291700"/>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8" name="Google Shape;538;p3"/>
            <p:cNvSpPr/>
            <p:nvPr/>
          </p:nvSpPr>
          <p:spPr>
            <a:xfrm>
              <a:off x="836200" y="1442200"/>
              <a:ext cx="121400" cy="121400"/>
            </a:xfrm>
            <a:custGeom>
              <a:avLst/>
              <a:gdLst/>
              <a:ahLst/>
              <a:cxnLst/>
              <a:rect l="l" t="t" r="r" b="b"/>
              <a:pathLst>
                <a:path w="4856" h="4856" extrusionOk="0">
                  <a:moveTo>
                    <a:pt x="0" y="0"/>
                  </a:moveTo>
                  <a:lnTo>
                    <a:pt x="0" y="4856"/>
                  </a:lnTo>
                  <a:lnTo>
                    <a:pt x="4855" y="4856"/>
                  </a:lnTo>
                  <a:lnTo>
                    <a:pt x="4855"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9" name="Google Shape;539;p3"/>
            <p:cNvSpPr/>
            <p:nvPr/>
          </p:nvSpPr>
          <p:spPr>
            <a:xfrm>
              <a:off x="836200" y="1592700"/>
              <a:ext cx="121400" cy="121425"/>
            </a:xfrm>
            <a:custGeom>
              <a:avLst/>
              <a:gdLst/>
              <a:ahLst/>
              <a:cxnLst/>
              <a:rect l="l" t="t" r="r" b="b"/>
              <a:pathLst>
                <a:path w="4856" h="4857" extrusionOk="0">
                  <a:moveTo>
                    <a:pt x="0" y="1"/>
                  </a:moveTo>
                  <a:lnTo>
                    <a:pt x="0" y="4856"/>
                  </a:lnTo>
                  <a:lnTo>
                    <a:pt x="4855" y="4856"/>
                  </a:lnTo>
                  <a:lnTo>
                    <a:pt x="4855"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0" name="Google Shape;540;p3"/>
            <p:cNvSpPr/>
            <p:nvPr/>
          </p:nvSpPr>
          <p:spPr>
            <a:xfrm>
              <a:off x="836200" y="1743225"/>
              <a:ext cx="121400" cy="121400"/>
            </a:xfrm>
            <a:custGeom>
              <a:avLst/>
              <a:gdLst/>
              <a:ahLst/>
              <a:cxnLst/>
              <a:rect l="l" t="t" r="r" b="b"/>
              <a:pathLst>
                <a:path w="4856" h="4856" extrusionOk="0">
                  <a:moveTo>
                    <a:pt x="0" y="0"/>
                  </a:moveTo>
                  <a:lnTo>
                    <a:pt x="0" y="4856"/>
                  </a:lnTo>
                  <a:lnTo>
                    <a:pt x="4855" y="4856"/>
                  </a:lnTo>
                  <a:lnTo>
                    <a:pt x="4855"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1" name="Google Shape;541;p3"/>
            <p:cNvSpPr/>
            <p:nvPr/>
          </p:nvSpPr>
          <p:spPr>
            <a:xfrm>
              <a:off x="836200" y="1893725"/>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2" name="Google Shape;542;p3"/>
            <p:cNvSpPr/>
            <p:nvPr/>
          </p:nvSpPr>
          <p:spPr>
            <a:xfrm>
              <a:off x="836200" y="2044250"/>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3" name="Google Shape;543;p3"/>
            <p:cNvSpPr/>
            <p:nvPr/>
          </p:nvSpPr>
          <p:spPr>
            <a:xfrm>
              <a:off x="836200" y="2194750"/>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4" name="Google Shape;544;p3"/>
            <p:cNvSpPr/>
            <p:nvPr/>
          </p:nvSpPr>
          <p:spPr>
            <a:xfrm>
              <a:off x="836200" y="2345275"/>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5" name="Google Shape;545;p3"/>
            <p:cNvSpPr/>
            <p:nvPr/>
          </p:nvSpPr>
          <p:spPr>
            <a:xfrm>
              <a:off x="836200" y="2495775"/>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6" name="Google Shape;546;p3"/>
            <p:cNvSpPr/>
            <p:nvPr/>
          </p:nvSpPr>
          <p:spPr>
            <a:xfrm>
              <a:off x="836200" y="2646275"/>
              <a:ext cx="121400" cy="121425"/>
            </a:xfrm>
            <a:custGeom>
              <a:avLst/>
              <a:gdLst/>
              <a:ahLst/>
              <a:cxnLst/>
              <a:rect l="l" t="t" r="r" b="b"/>
              <a:pathLst>
                <a:path w="4856" h="4857" extrusionOk="0">
                  <a:moveTo>
                    <a:pt x="0" y="1"/>
                  </a:moveTo>
                  <a:lnTo>
                    <a:pt x="0" y="4856"/>
                  </a:lnTo>
                  <a:lnTo>
                    <a:pt x="4855" y="4856"/>
                  </a:lnTo>
                  <a:lnTo>
                    <a:pt x="4855"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7" name="Google Shape;547;p3"/>
            <p:cNvSpPr/>
            <p:nvPr/>
          </p:nvSpPr>
          <p:spPr>
            <a:xfrm>
              <a:off x="836200" y="2796800"/>
              <a:ext cx="121400" cy="121400"/>
            </a:xfrm>
            <a:custGeom>
              <a:avLst/>
              <a:gdLst/>
              <a:ahLst/>
              <a:cxnLst/>
              <a:rect l="l" t="t" r="r" b="b"/>
              <a:pathLst>
                <a:path w="4856" h="4856" extrusionOk="0">
                  <a:moveTo>
                    <a:pt x="0" y="0"/>
                  </a:moveTo>
                  <a:lnTo>
                    <a:pt x="0" y="4856"/>
                  </a:lnTo>
                  <a:lnTo>
                    <a:pt x="4855" y="4856"/>
                  </a:lnTo>
                  <a:lnTo>
                    <a:pt x="4855"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8" name="Google Shape;548;p3"/>
            <p:cNvSpPr/>
            <p:nvPr/>
          </p:nvSpPr>
          <p:spPr>
            <a:xfrm>
              <a:off x="836200" y="2947300"/>
              <a:ext cx="121400" cy="121425"/>
            </a:xfrm>
            <a:custGeom>
              <a:avLst/>
              <a:gdLst/>
              <a:ahLst/>
              <a:cxnLst/>
              <a:rect l="l" t="t" r="r" b="b"/>
              <a:pathLst>
                <a:path w="4856" h="4857" extrusionOk="0">
                  <a:moveTo>
                    <a:pt x="0" y="1"/>
                  </a:moveTo>
                  <a:lnTo>
                    <a:pt x="0" y="4856"/>
                  </a:lnTo>
                  <a:lnTo>
                    <a:pt x="4855" y="4856"/>
                  </a:lnTo>
                  <a:lnTo>
                    <a:pt x="4855"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9" name="Google Shape;549;p3"/>
            <p:cNvSpPr/>
            <p:nvPr/>
          </p:nvSpPr>
          <p:spPr>
            <a:xfrm>
              <a:off x="836200" y="3097825"/>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0" name="Google Shape;550;p3"/>
            <p:cNvSpPr/>
            <p:nvPr/>
          </p:nvSpPr>
          <p:spPr>
            <a:xfrm>
              <a:off x="836200" y="3248325"/>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1" name="Google Shape;551;p3"/>
            <p:cNvSpPr/>
            <p:nvPr/>
          </p:nvSpPr>
          <p:spPr>
            <a:xfrm>
              <a:off x="836200" y="3398850"/>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2" name="Google Shape;552;p3"/>
            <p:cNvSpPr/>
            <p:nvPr/>
          </p:nvSpPr>
          <p:spPr>
            <a:xfrm>
              <a:off x="836200" y="3549350"/>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3" name="Google Shape;553;p3"/>
            <p:cNvSpPr/>
            <p:nvPr/>
          </p:nvSpPr>
          <p:spPr>
            <a:xfrm>
              <a:off x="836200" y="3699875"/>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4" name="Google Shape;554;p3"/>
            <p:cNvSpPr/>
            <p:nvPr/>
          </p:nvSpPr>
          <p:spPr>
            <a:xfrm>
              <a:off x="836200" y="3850375"/>
              <a:ext cx="121400" cy="121400"/>
            </a:xfrm>
            <a:custGeom>
              <a:avLst/>
              <a:gdLst/>
              <a:ahLst/>
              <a:cxnLst/>
              <a:rect l="l" t="t" r="r" b="b"/>
              <a:pathLst>
                <a:path w="4856" h="4856" extrusionOk="0">
                  <a:moveTo>
                    <a:pt x="0" y="0"/>
                  </a:moveTo>
                  <a:lnTo>
                    <a:pt x="0" y="4856"/>
                  </a:lnTo>
                  <a:lnTo>
                    <a:pt x="4855" y="4856"/>
                  </a:lnTo>
                  <a:lnTo>
                    <a:pt x="4855"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5" name="Google Shape;555;p3"/>
            <p:cNvSpPr/>
            <p:nvPr/>
          </p:nvSpPr>
          <p:spPr>
            <a:xfrm>
              <a:off x="836200" y="4000875"/>
              <a:ext cx="121400" cy="121425"/>
            </a:xfrm>
            <a:custGeom>
              <a:avLst/>
              <a:gdLst/>
              <a:ahLst/>
              <a:cxnLst/>
              <a:rect l="l" t="t" r="r" b="b"/>
              <a:pathLst>
                <a:path w="4856" h="4857" extrusionOk="0">
                  <a:moveTo>
                    <a:pt x="0" y="1"/>
                  </a:moveTo>
                  <a:lnTo>
                    <a:pt x="0" y="4856"/>
                  </a:lnTo>
                  <a:lnTo>
                    <a:pt x="4855" y="4856"/>
                  </a:lnTo>
                  <a:lnTo>
                    <a:pt x="4855"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6" name="Google Shape;556;p3"/>
            <p:cNvSpPr/>
            <p:nvPr/>
          </p:nvSpPr>
          <p:spPr>
            <a:xfrm>
              <a:off x="836200" y="4151400"/>
              <a:ext cx="121400" cy="121400"/>
            </a:xfrm>
            <a:custGeom>
              <a:avLst/>
              <a:gdLst/>
              <a:ahLst/>
              <a:cxnLst/>
              <a:rect l="l" t="t" r="r" b="b"/>
              <a:pathLst>
                <a:path w="4856" h="4856" extrusionOk="0">
                  <a:moveTo>
                    <a:pt x="0" y="0"/>
                  </a:moveTo>
                  <a:lnTo>
                    <a:pt x="0" y="4856"/>
                  </a:lnTo>
                  <a:lnTo>
                    <a:pt x="4855" y="4856"/>
                  </a:lnTo>
                  <a:lnTo>
                    <a:pt x="4855"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7" name="Google Shape;557;p3"/>
            <p:cNvSpPr/>
            <p:nvPr/>
          </p:nvSpPr>
          <p:spPr>
            <a:xfrm>
              <a:off x="836200" y="4301900"/>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8" name="Google Shape;558;p3"/>
            <p:cNvSpPr/>
            <p:nvPr/>
          </p:nvSpPr>
          <p:spPr>
            <a:xfrm>
              <a:off x="836200" y="4452425"/>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9" name="Google Shape;559;p3"/>
            <p:cNvSpPr/>
            <p:nvPr/>
          </p:nvSpPr>
          <p:spPr>
            <a:xfrm>
              <a:off x="836200" y="4602925"/>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0" name="Google Shape;560;p3"/>
            <p:cNvSpPr/>
            <p:nvPr/>
          </p:nvSpPr>
          <p:spPr>
            <a:xfrm>
              <a:off x="836200" y="4753450"/>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1" name="Google Shape;561;p3"/>
            <p:cNvSpPr/>
            <p:nvPr/>
          </p:nvSpPr>
          <p:spPr>
            <a:xfrm>
              <a:off x="836200" y="4903950"/>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2" name="Google Shape;562;p3"/>
            <p:cNvSpPr/>
            <p:nvPr/>
          </p:nvSpPr>
          <p:spPr>
            <a:xfrm>
              <a:off x="836200" y="5054450"/>
              <a:ext cx="121400" cy="121425"/>
            </a:xfrm>
            <a:custGeom>
              <a:avLst/>
              <a:gdLst/>
              <a:ahLst/>
              <a:cxnLst/>
              <a:rect l="l" t="t" r="r" b="b"/>
              <a:pathLst>
                <a:path w="4856" h="4857" extrusionOk="0">
                  <a:moveTo>
                    <a:pt x="0" y="1"/>
                  </a:moveTo>
                  <a:lnTo>
                    <a:pt x="0" y="4856"/>
                  </a:lnTo>
                  <a:lnTo>
                    <a:pt x="4855" y="4856"/>
                  </a:lnTo>
                  <a:lnTo>
                    <a:pt x="4855"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3" name="Google Shape;563;p3"/>
            <p:cNvSpPr/>
            <p:nvPr/>
          </p:nvSpPr>
          <p:spPr>
            <a:xfrm>
              <a:off x="836200" y="5204975"/>
              <a:ext cx="121400" cy="121400"/>
            </a:xfrm>
            <a:custGeom>
              <a:avLst/>
              <a:gdLst/>
              <a:ahLst/>
              <a:cxnLst/>
              <a:rect l="l" t="t" r="r" b="b"/>
              <a:pathLst>
                <a:path w="4856" h="4856" extrusionOk="0">
                  <a:moveTo>
                    <a:pt x="0" y="0"/>
                  </a:moveTo>
                  <a:lnTo>
                    <a:pt x="0" y="4856"/>
                  </a:lnTo>
                  <a:lnTo>
                    <a:pt x="4855" y="4856"/>
                  </a:lnTo>
                  <a:lnTo>
                    <a:pt x="4855"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4" name="Google Shape;564;p3"/>
            <p:cNvSpPr/>
            <p:nvPr/>
          </p:nvSpPr>
          <p:spPr>
            <a:xfrm>
              <a:off x="836200" y="5355475"/>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5" name="Google Shape;565;p3"/>
            <p:cNvSpPr/>
            <p:nvPr/>
          </p:nvSpPr>
          <p:spPr>
            <a:xfrm>
              <a:off x="986700" y="388625"/>
              <a:ext cx="121400" cy="121400"/>
            </a:xfrm>
            <a:custGeom>
              <a:avLst/>
              <a:gdLst/>
              <a:ahLst/>
              <a:cxnLst/>
              <a:rect l="l" t="t" r="r" b="b"/>
              <a:pathLst>
                <a:path w="4856" h="4856" extrusionOk="0">
                  <a:moveTo>
                    <a:pt x="0" y="0"/>
                  </a:moveTo>
                  <a:lnTo>
                    <a:pt x="0" y="4856"/>
                  </a:lnTo>
                  <a:lnTo>
                    <a:pt x="4856" y="4856"/>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6" name="Google Shape;566;p3"/>
            <p:cNvSpPr/>
            <p:nvPr/>
          </p:nvSpPr>
          <p:spPr>
            <a:xfrm>
              <a:off x="986700" y="539125"/>
              <a:ext cx="121400" cy="121425"/>
            </a:xfrm>
            <a:custGeom>
              <a:avLst/>
              <a:gdLst/>
              <a:ahLst/>
              <a:cxnLst/>
              <a:rect l="l" t="t" r="r" b="b"/>
              <a:pathLst>
                <a:path w="4856" h="4857" extrusionOk="0">
                  <a:moveTo>
                    <a:pt x="0" y="1"/>
                  </a:moveTo>
                  <a:lnTo>
                    <a:pt x="0"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7" name="Google Shape;567;p3"/>
            <p:cNvSpPr/>
            <p:nvPr/>
          </p:nvSpPr>
          <p:spPr>
            <a:xfrm>
              <a:off x="986700" y="840150"/>
              <a:ext cx="121400" cy="121400"/>
            </a:xfrm>
            <a:custGeom>
              <a:avLst/>
              <a:gdLst/>
              <a:ahLst/>
              <a:cxnLst/>
              <a:rect l="l" t="t" r="r" b="b"/>
              <a:pathLst>
                <a:path w="4856" h="4856" extrusionOk="0">
                  <a:moveTo>
                    <a:pt x="0" y="1"/>
                  </a:moveTo>
                  <a:lnTo>
                    <a:pt x="0"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8" name="Google Shape;568;p3"/>
            <p:cNvSpPr/>
            <p:nvPr/>
          </p:nvSpPr>
          <p:spPr>
            <a:xfrm>
              <a:off x="986700" y="1141175"/>
              <a:ext cx="121400" cy="121400"/>
            </a:xfrm>
            <a:custGeom>
              <a:avLst/>
              <a:gdLst/>
              <a:ahLst/>
              <a:cxnLst/>
              <a:rect l="l" t="t" r="r" b="b"/>
              <a:pathLst>
                <a:path w="4856" h="4856" extrusionOk="0">
                  <a:moveTo>
                    <a:pt x="0" y="1"/>
                  </a:moveTo>
                  <a:lnTo>
                    <a:pt x="0"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9" name="Google Shape;569;p3"/>
            <p:cNvSpPr/>
            <p:nvPr/>
          </p:nvSpPr>
          <p:spPr>
            <a:xfrm>
              <a:off x="986700" y="1291700"/>
              <a:ext cx="121400" cy="121400"/>
            </a:xfrm>
            <a:custGeom>
              <a:avLst/>
              <a:gdLst/>
              <a:ahLst/>
              <a:cxnLst/>
              <a:rect l="l" t="t" r="r" b="b"/>
              <a:pathLst>
                <a:path w="4856" h="4856" extrusionOk="0">
                  <a:moveTo>
                    <a:pt x="0" y="0"/>
                  </a:moveTo>
                  <a:lnTo>
                    <a:pt x="0"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0" name="Google Shape;570;p3"/>
            <p:cNvSpPr/>
            <p:nvPr/>
          </p:nvSpPr>
          <p:spPr>
            <a:xfrm>
              <a:off x="986700" y="1743225"/>
              <a:ext cx="121400" cy="121400"/>
            </a:xfrm>
            <a:custGeom>
              <a:avLst/>
              <a:gdLst/>
              <a:ahLst/>
              <a:cxnLst/>
              <a:rect l="l" t="t" r="r" b="b"/>
              <a:pathLst>
                <a:path w="4856" h="4856" extrusionOk="0">
                  <a:moveTo>
                    <a:pt x="0" y="0"/>
                  </a:moveTo>
                  <a:lnTo>
                    <a:pt x="0" y="4856"/>
                  </a:lnTo>
                  <a:lnTo>
                    <a:pt x="4856" y="4856"/>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1" name="Google Shape;571;p3"/>
            <p:cNvSpPr/>
            <p:nvPr/>
          </p:nvSpPr>
          <p:spPr>
            <a:xfrm>
              <a:off x="986700" y="1893725"/>
              <a:ext cx="121400" cy="121400"/>
            </a:xfrm>
            <a:custGeom>
              <a:avLst/>
              <a:gdLst/>
              <a:ahLst/>
              <a:cxnLst/>
              <a:rect l="l" t="t" r="r" b="b"/>
              <a:pathLst>
                <a:path w="4856" h="4856" extrusionOk="0">
                  <a:moveTo>
                    <a:pt x="0" y="1"/>
                  </a:moveTo>
                  <a:lnTo>
                    <a:pt x="0"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2" name="Google Shape;572;p3"/>
            <p:cNvSpPr/>
            <p:nvPr/>
          </p:nvSpPr>
          <p:spPr>
            <a:xfrm>
              <a:off x="986700" y="2194750"/>
              <a:ext cx="121400" cy="121400"/>
            </a:xfrm>
            <a:custGeom>
              <a:avLst/>
              <a:gdLst/>
              <a:ahLst/>
              <a:cxnLst/>
              <a:rect l="l" t="t" r="r" b="b"/>
              <a:pathLst>
                <a:path w="4856" h="4856" extrusionOk="0">
                  <a:moveTo>
                    <a:pt x="0" y="1"/>
                  </a:moveTo>
                  <a:lnTo>
                    <a:pt x="0"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3" name="Google Shape;573;p3"/>
            <p:cNvSpPr/>
            <p:nvPr/>
          </p:nvSpPr>
          <p:spPr>
            <a:xfrm>
              <a:off x="986700" y="2345275"/>
              <a:ext cx="121400" cy="121400"/>
            </a:xfrm>
            <a:custGeom>
              <a:avLst/>
              <a:gdLst/>
              <a:ahLst/>
              <a:cxnLst/>
              <a:rect l="l" t="t" r="r" b="b"/>
              <a:pathLst>
                <a:path w="4856" h="4856" extrusionOk="0">
                  <a:moveTo>
                    <a:pt x="0" y="0"/>
                  </a:moveTo>
                  <a:lnTo>
                    <a:pt x="0"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4" name="Google Shape;574;p3"/>
            <p:cNvSpPr/>
            <p:nvPr/>
          </p:nvSpPr>
          <p:spPr>
            <a:xfrm>
              <a:off x="986700" y="2495775"/>
              <a:ext cx="121400" cy="121400"/>
            </a:xfrm>
            <a:custGeom>
              <a:avLst/>
              <a:gdLst/>
              <a:ahLst/>
              <a:cxnLst/>
              <a:rect l="l" t="t" r="r" b="b"/>
              <a:pathLst>
                <a:path w="4856" h="4856" extrusionOk="0">
                  <a:moveTo>
                    <a:pt x="0" y="1"/>
                  </a:moveTo>
                  <a:lnTo>
                    <a:pt x="0"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5" name="Google Shape;575;p3"/>
            <p:cNvSpPr/>
            <p:nvPr/>
          </p:nvSpPr>
          <p:spPr>
            <a:xfrm>
              <a:off x="986700" y="2796800"/>
              <a:ext cx="121400" cy="121400"/>
            </a:xfrm>
            <a:custGeom>
              <a:avLst/>
              <a:gdLst/>
              <a:ahLst/>
              <a:cxnLst/>
              <a:rect l="l" t="t" r="r" b="b"/>
              <a:pathLst>
                <a:path w="4856" h="4856" extrusionOk="0">
                  <a:moveTo>
                    <a:pt x="0" y="0"/>
                  </a:moveTo>
                  <a:lnTo>
                    <a:pt x="0" y="4856"/>
                  </a:lnTo>
                  <a:lnTo>
                    <a:pt x="4856" y="4856"/>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6" name="Google Shape;576;p3"/>
            <p:cNvSpPr/>
            <p:nvPr/>
          </p:nvSpPr>
          <p:spPr>
            <a:xfrm>
              <a:off x="986700" y="2947300"/>
              <a:ext cx="121400" cy="121425"/>
            </a:xfrm>
            <a:custGeom>
              <a:avLst/>
              <a:gdLst/>
              <a:ahLst/>
              <a:cxnLst/>
              <a:rect l="l" t="t" r="r" b="b"/>
              <a:pathLst>
                <a:path w="4856" h="4857" extrusionOk="0">
                  <a:moveTo>
                    <a:pt x="0" y="1"/>
                  </a:moveTo>
                  <a:lnTo>
                    <a:pt x="0"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7" name="Google Shape;577;p3"/>
            <p:cNvSpPr/>
            <p:nvPr/>
          </p:nvSpPr>
          <p:spPr>
            <a:xfrm>
              <a:off x="986700" y="3097825"/>
              <a:ext cx="121400" cy="121400"/>
            </a:xfrm>
            <a:custGeom>
              <a:avLst/>
              <a:gdLst/>
              <a:ahLst/>
              <a:cxnLst/>
              <a:rect l="l" t="t" r="r" b="b"/>
              <a:pathLst>
                <a:path w="4856" h="4856" extrusionOk="0">
                  <a:moveTo>
                    <a:pt x="0" y="0"/>
                  </a:moveTo>
                  <a:lnTo>
                    <a:pt x="0"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8" name="Google Shape;578;p3"/>
            <p:cNvSpPr/>
            <p:nvPr/>
          </p:nvSpPr>
          <p:spPr>
            <a:xfrm>
              <a:off x="986700" y="3549350"/>
              <a:ext cx="121400" cy="121400"/>
            </a:xfrm>
            <a:custGeom>
              <a:avLst/>
              <a:gdLst/>
              <a:ahLst/>
              <a:cxnLst/>
              <a:rect l="l" t="t" r="r" b="b"/>
              <a:pathLst>
                <a:path w="4856" h="4856" extrusionOk="0">
                  <a:moveTo>
                    <a:pt x="0" y="1"/>
                  </a:moveTo>
                  <a:lnTo>
                    <a:pt x="0"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9" name="Google Shape;579;p3"/>
            <p:cNvSpPr/>
            <p:nvPr/>
          </p:nvSpPr>
          <p:spPr>
            <a:xfrm>
              <a:off x="986700" y="3699875"/>
              <a:ext cx="121400" cy="121400"/>
            </a:xfrm>
            <a:custGeom>
              <a:avLst/>
              <a:gdLst/>
              <a:ahLst/>
              <a:cxnLst/>
              <a:rect l="l" t="t" r="r" b="b"/>
              <a:pathLst>
                <a:path w="4856" h="4856" extrusionOk="0">
                  <a:moveTo>
                    <a:pt x="0" y="0"/>
                  </a:moveTo>
                  <a:lnTo>
                    <a:pt x="0"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0" name="Google Shape;580;p3"/>
            <p:cNvSpPr/>
            <p:nvPr/>
          </p:nvSpPr>
          <p:spPr>
            <a:xfrm>
              <a:off x="986700" y="3850375"/>
              <a:ext cx="121400" cy="121400"/>
            </a:xfrm>
            <a:custGeom>
              <a:avLst/>
              <a:gdLst/>
              <a:ahLst/>
              <a:cxnLst/>
              <a:rect l="l" t="t" r="r" b="b"/>
              <a:pathLst>
                <a:path w="4856" h="4856" extrusionOk="0">
                  <a:moveTo>
                    <a:pt x="0" y="0"/>
                  </a:moveTo>
                  <a:lnTo>
                    <a:pt x="0" y="4856"/>
                  </a:lnTo>
                  <a:lnTo>
                    <a:pt x="4856" y="4856"/>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1" name="Google Shape;581;p3"/>
            <p:cNvSpPr/>
            <p:nvPr/>
          </p:nvSpPr>
          <p:spPr>
            <a:xfrm>
              <a:off x="986700" y="4151400"/>
              <a:ext cx="121400" cy="121400"/>
            </a:xfrm>
            <a:custGeom>
              <a:avLst/>
              <a:gdLst/>
              <a:ahLst/>
              <a:cxnLst/>
              <a:rect l="l" t="t" r="r" b="b"/>
              <a:pathLst>
                <a:path w="4856" h="4856" extrusionOk="0">
                  <a:moveTo>
                    <a:pt x="0" y="0"/>
                  </a:moveTo>
                  <a:lnTo>
                    <a:pt x="0" y="4856"/>
                  </a:lnTo>
                  <a:lnTo>
                    <a:pt x="4856" y="4856"/>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2" name="Google Shape;582;p3"/>
            <p:cNvSpPr/>
            <p:nvPr/>
          </p:nvSpPr>
          <p:spPr>
            <a:xfrm>
              <a:off x="986700" y="4301900"/>
              <a:ext cx="121400" cy="121400"/>
            </a:xfrm>
            <a:custGeom>
              <a:avLst/>
              <a:gdLst/>
              <a:ahLst/>
              <a:cxnLst/>
              <a:rect l="l" t="t" r="r" b="b"/>
              <a:pathLst>
                <a:path w="4856" h="4856" extrusionOk="0">
                  <a:moveTo>
                    <a:pt x="0" y="1"/>
                  </a:moveTo>
                  <a:lnTo>
                    <a:pt x="0"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3" name="Google Shape;583;p3"/>
            <p:cNvSpPr/>
            <p:nvPr/>
          </p:nvSpPr>
          <p:spPr>
            <a:xfrm>
              <a:off x="986700" y="4452425"/>
              <a:ext cx="121400" cy="121400"/>
            </a:xfrm>
            <a:custGeom>
              <a:avLst/>
              <a:gdLst/>
              <a:ahLst/>
              <a:cxnLst/>
              <a:rect l="l" t="t" r="r" b="b"/>
              <a:pathLst>
                <a:path w="4856" h="4856" extrusionOk="0">
                  <a:moveTo>
                    <a:pt x="0" y="0"/>
                  </a:moveTo>
                  <a:lnTo>
                    <a:pt x="0"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4" name="Google Shape;584;p3"/>
            <p:cNvSpPr/>
            <p:nvPr/>
          </p:nvSpPr>
          <p:spPr>
            <a:xfrm>
              <a:off x="986700" y="4602925"/>
              <a:ext cx="121400" cy="121400"/>
            </a:xfrm>
            <a:custGeom>
              <a:avLst/>
              <a:gdLst/>
              <a:ahLst/>
              <a:cxnLst/>
              <a:rect l="l" t="t" r="r" b="b"/>
              <a:pathLst>
                <a:path w="4856" h="4856" extrusionOk="0">
                  <a:moveTo>
                    <a:pt x="0" y="1"/>
                  </a:moveTo>
                  <a:lnTo>
                    <a:pt x="0"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5" name="Google Shape;585;p3"/>
            <p:cNvSpPr/>
            <p:nvPr/>
          </p:nvSpPr>
          <p:spPr>
            <a:xfrm>
              <a:off x="986700" y="4903950"/>
              <a:ext cx="121400" cy="121400"/>
            </a:xfrm>
            <a:custGeom>
              <a:avLst/>
              <a:gdLst/>
              <a:ahLst/>
              <a:cxnLst/>
              <a:rect l="l" t="t" r="r" b="b"/>
              <a:pathLst>
                <a:path w="4856" h="4856" extrusionOk="0">
                  <a:moveTo>
                    <a:pt x="0" y="1"/>
                  </a:moveTo>
                  <a:lnTo>
                    <a:pt x="0"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6" name="Google Shape;586;p3"/>
            <p:cNvSpPr/>
            <p:nvPr/>
          </p:nvSpPr>
          <p:spPr>
            <a:xfrm>
              <a:off x="986700" y="5054450"/>
              <a:ext cx="121400" cy="121425"/>
            </a:xfrm>
            <a:custGeom>
              <a:avLst/>
              <a:gdLst/>
              <a:ahLst/>
              <a:cxnLst/>
              <a:rect l="l" t="t" r="r" b="b"/>
              <a:pathLst>
                <a:path w="4856" h="4857" extrusionOk="0">
                  <a:moveTo>
                    <a:pt x="0" y="1"/>
                  </a:moveTo>
                  <a:lnTo>
                    <a:pt x="0"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7" name="Google Shape;587;p3"/>
            <p:cNvSpPr/>
            <p:nvPr/>
          </p:nvSpPr>
          <p:spPr>
            <a:xfrm>
              <a:off x="986700" y="5355475"/>
              <a:ext cx="121400" cy="121400"/>
            </a:xfrm>
            <a:custGeom>
              <a:avLst/>
              <a:gdLst/>
              <a:ahLst/>
              <a:cxnLst/>
              <a:rect l="l" t="t" r="r" b="b"/>
              <a:pathLst>
                <a:path w="4856" h="4856" extrusionOk="0">
                  <a:moveTo>
                    <a:pt x="0" y="1"/>
                  </a:moveTo>
                  <a:lnTo>
                    <a:pt x="0"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8" name="Google Shape;588;p3"/>
            <p:cNvSpPr/>
            <p:nvPr/>
          </p:nvSpPr>
          <p:spPr>
            <a:xfrm>
              <a:off x="1137200" y="238125"/>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9" name="Google Shape;589;p3"/>
            <p:cNvSpPr/>
            <p:nvPr/>
          </p:nvSpPr>
          <p:spPr>
            <a:xfrm>
              <a:off x="1137200" y="539125"/>
              <a:ext cx="121425" cy="121425"/>
            </a:xfrm>
            <a:custGeom>
              <a:avLst/>
              <a:gdLst/>
              <a:ahLst/>
              <a:cxnLst/>
              <a:rect l="l" t="t" r="r" b="b"/>
              <a:pathLst>
                <a:path w="4857" h="4857"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0" name="Google Shape;590;p3"/>
            <p:cNvSpPr/>
            <p:nvPr/>
          </p:nvSpPr>
          <p:spPr>
            <a:xfrm>
              <a:off x="1137200" y="990675"/>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1" name="Google Shape;591;p3"/>
            <p:cNvSpPr/>
            <p:nvPr/>
          </p:nvSpPr>
          <p:spPr>
            <a:xfrm>
              <a:off x="1137200" y="1141175"/>
              <a:ext cx="121425" cy="121400"/>
            </a:xfrm>
            <a:custGeom>
              <a:avLst/>
              <a:gdLst/>
              <a:ahLst/>
              <a:cxnLst/>
              <a:rect l="l" t="t" r="r" b="b"/>
              <a:pathLst>
                <a:path w="4857" h="4856"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2" name="Google Shape;592;p3"/>
            <p:cNvSpPr/>
            <p:nvPr/>
          </p:nvSpPr>
          <p:spPr>
            <a:xfrm>
              <a:off x="1137200" y="1442200"/>
              <a:ext cx="121425" cy="121400"/>
            </a:xfrm>
            <a:custGeom>
              <a:avLst/>
              <a:gdLst/>
              <a:ahLst/>
              <a:cxnLst/>
              <a:rect l="l" t="t" r="r" b="b"/>
              <a:pathLst>
                <a:path w="4857" h="4856" extrusionOk="0">
                  <a:moveTo>
                    <a:pt x="1" y="0"/>
                  </a:moveTo>
                  <a:lnTo>
                    <a:pt x="1" y="4856"/>
                  </a:lnTo>
                  <a:lnTo>
                    <a:pt x="4856" y="4856"/>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3" name="Google Shape;593;p3"/>
            <p:cNvSpPr/>
            <p:nvPr/>
          </p:nvSpPr>
          <p:spPr>
            <a:xfrm>
              <a:off x="1137200" y="1592700"/>
              <a:ext cx="121425" cy="121425"/>
            </a:xfrm>
            <a:custGeom>
              <a:avLst/>
              <a:gdLst/>
              <a:ahLst/>
              <a:cxnLst/>
              <a:rect l="l" t="t" r="r" b="b"/>
              <a:pathLst>
                <a:path w="4857" h="4857"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4" name="Google Shape;594;p3"/>
            <p:cNvSpPr/>
            <p:nvPr/>
          </p:nvSpPr>
          <p:spPr>
            <a:xfrm>
              <a:off x="1137200" y="2194750"/>
              <a:ext cx="121425" cy="121400"/>
            </a:xfrm>
            <a:custGeom>
              <a:avLst/>
              <a:gdLst/>
              <a:ahLst/>
              <a:cxnLst/>
              <a:rect l="l" t="t" r="r" b="b"/>
              <a:pathLst>
                <a:path w="4857" h="4856"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5" name="Google Shape;595;p3"/>
            <p:cNvSpPr/>
            <p:nvPr/>
          </p:nvSpPr>
          <p:spPr>
            <a:xfrm>
              <a:off x="1137200" y="2345275"/>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6" name="Google Shape;596;p3"/>
            <p:cNvSpPr/>
            <p:nvPr/>
          </p:nvSpPr>
          <p:spPr>
            <a:xfrm>
              <a:off x="1137200" y="2495775"/>
              <a:ext cx="121425" cy="121400"/>
            </a:xfrm>
            <a:custGeom>
              <a:avLst/>
              <a:gdLst/>
              <a:ahLst/>
              <a:cxnLst/>
              <a:rect l="l" t="t" r="r" b="b"/>
              <a:pathLst>
                <a:path w="4857" h="4856"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7" name="Google Shape;597;p3"/>
            <p:cNvSpPr/>
            <p:nvPr/>
          </p:nvSpPr>
          <p:spPr>
            <a:xfrm>
              <a:off x="1137200" y="2646275"/>
              <a:ext cx="121425" cy="121425"/>
            </a:xfrm>
            <a:custGeom>
              <a:avLst/>
              <a:gdLst/>
              <a:ahLst/>
              <a:cxnLst/>
              <a:rect l="l" t="t" r="r" b="b"/>
              <a:pathLst>
                <a:path w="4857" h="4857"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8" name="Google Shape;598;p3"/>
            <p:cNvSpPr/>
            <p:nvPr/>
          </p:nvSpPr>
          <p:spPr>
            <a:xfrm>
              <a:off x="1137200" y="2947300"/>
              <a:ext cx="121425" cy="121425"/>
            </a:xfrm>
            <a:custGeom>
              <a:avLst/>
              <a:gdLst/>
              <a:ahLst/>
              <a:cxnLst/>
              <a:rect l="l" t="t" r="r" b="b"/>
              <a:pathLst>
                <a:path w="4857" h="4857"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9" name="Google Shape;599;p3"/>
            <p:cNvSpPr/>
            <p:nvPr/>
          </p:nvSpPr>
          <p:spPr>
            <a:xfrm>
              <a:off x="1137200" y="3248325"/>
              <a:ext cx="121425" cy="121400"/>
            </a:xfrm>
            <a:custGeom>
              <a:avLst/>
              <a:gdLst/>
              <a:ahLst/>
              <a:cxnLst/>
              <a:rect l="l" t="t" r="r" b="b"/>
              <a:pathLst>
                <a:path w="4857" h="4856"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0" name="Google Shape;600;p3"/>
            <p:cNvSpPr/>
            <p:nvPr/>
          </p:nvSpPr>
          <p:spPr>
            <a:xfrm>
              <a:off x="1137200" y="3398850"/>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1" name="Google Shape;601;p3"/>
            <p:cNvSpPr/>
            <p:nvPr/>
          </p:nvSpPr>
          <p:spPr>
            <a:xfrm>
              <a:off x="1137200" y="3699875"/>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2" name="Google Shape;602;p3"/>
            <p:cNvSpPr/>
            <p:nvPr/>
          </p:nvSpPr>
          <p:spPr>
            <a:xfrm>
              <a:off x="1137200" y="3850375"/>
              <a:ext cx="121425" cy="121400"/>
            </a:xfrm>
            <a:custGeom>
              <a:avLst/>
              <a:gdLst/>
              <a:ahLst/>
              <a:cxnLst/>
              <a:rect l="l" t="t" r="r" b="b"/>
              <a:pathLst>
                <a:path w="4857" h="4856" extrusionOk="0">
                  <a:moveTo>
                    <a:pt x="1" y="0"/>
                  </a:moveTo>
                  <a:lnTo>
                    <a:pt x="1" y="4856"/>
                  </a:lnTo>
                  <a:lnTo>
                    <a:pt x="4856" y="4856"/>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3" name="Google Shape;603;p3"/>
            <p:cNvSpPr/>
            <p:nvPr/>
          </p:nvSpPr>
          <p:spPr>
            <a:xfrm>
              <a:off x="1137200" y="4000875"/>
              <a:ext cx="121425" cy="121425"/>
            </a:xfrm>
            <a:custGeom>
              <a:avLst/>
              <a:gdLst/>
              <a:ahLst/>
              <a:cxnLst/>
              <a:rect l="l" t="t" r="r" b="b"/>
              <a:pathLst>
                <a:path w="4857" h="4857"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4" name="Google Shape;604;p3"/>
            <p:cNvSpPr/>
            <p:nvPr/>
          </p:nvSpPr>
          <p:spPr>
            <a:xfrm>
              <a:off x="1137200" y="4151400"/>
              <a:ext cx="121425" cy="121400"/>
            </a:xfrm>
            <a:custGeom>
              <a:avLst/>
              <a:gdLst/>
              <a:ahLst/>
              <a:cxnLst/>
              <a:rect l="l" t="t" r="r" b="b"/>
              <a:pathLst>
                <a:path w="4857" h="4856" extrusionOk="0">
                  <a:moveTo>
                    <a:pt x="1" y="0"/>
                  </a:moveTo>
                  <a:lnTo>
                    <a:pt x="1" y="4856"/>
                  </a:lnTo>
                  <a:lnTo>
                    <a:pt x="4856" y="4856"/>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5" name="Google Shape;605;p3"/>
            <p:cNvSpPr/>
            <p:nvPr/>
          </p:nvSpPr>
          <p:spPr>
            <a:xfrm>
              <a:off x="1137200" y="4602925"/>
              <a:ext cx="121425" cy="121400"/>
            </a:xfrm>
            <a:custGeom>
              <a:avLst/>
              <a:gdLst/>
              <a:ahLst/>
              <a:cxnLst/>
              <a:rect l="l" t="t" r="r" b="b"/>
              <a:pathLst>
                <a:path w="4857" h="4856"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6" name="Google Shape;606;p3"/>
            <p:cNvSpPr/>
            <p:nvPr/>
          </p:nvSpPr>
          <p:spPr>
            <a:xfrm>
              <a:off x="1137200" y="4753450"/>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7" name="Google Shape;607;p3"/>
            <p:cNvSpPr/>
            <p:nvPr/>
          </p:nvSpPr>
          <p:spPr>
            <a:xfrm>
              <a:off x="1137200" y="5054450"/>
              <a:ext cx="121425" cy="121425"/>
            </a:xfrm>
            <a:custGeom>
              <a:avLst/>
              <a:gdLst/>
              <a:ahLst/>
              <a:cxnLst/>
              <a:rect l="l" t="t" r="r" b="b"/>
              <a:pathLst>
                <a:path w="4857" h="4857"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8" name="Google Shape;608;p3"/>
            <p:cNvSpPr/>
            <p:nvPr/>
          </p:nvSpPr>
          <p:spPr>
            <a:xfrm>
              <a:off x="1137200" y="5204975"/>
              <a:ext cx="121425" cy="121400"/>
            </a:xfrm>
            <a:custGeom>
              <a:avLst/>
              <a:gdLst/>
              <a:ahLst/>
              <a:cxnLst/>
              <a:rect l="l" t="t" r="r" b="b"/>
              <a:pathLst>
                <a:path w="4857" h="4856" extrusionOk="0">
                  <a:moveTo>
                    <a:pt x="1" y="0"/>
                  </a:moveTo>
                  <a:lnTo>
                    <a:pt x="1" y="4856"/>
                  </a:lnTo>
                  <a:lnTo>
                    <a:pt x="4856" y="4856"/>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9" name="Google Shape;609;p3"/>
            <p:cNvSpPr/>
            <p:nvPr/>
          </p:nvSpPr>
          <p:spPr>
            <a:xfrm>
              <a:off x="1137200" y="5355475"/>
              <a:ext cx="121425" cy="121400"/>
            </a:xfrm>
            <a:custGeom>
              <a:avLst/>
              <a:gdLst/>
              <a:ahLst/>
              <a:cxnLst/>
              <a:rect l="l" t="t" r="r" b="b"/>
              <a:pathLst>
                <a:path w="4857" h="4856"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10" name="Google Shape;610;p3"/>
          <p:cNvGrpSpPr/>
          <p:nvPr/>
        </p:nvGrpSpPr>
        <p:grpSpPr>
          <a:xfrm rot="10800000">
            <a:off x="6659535" y="28698"/>
            <a:ext cx="2309844" cy="5086302"/>
            <a:chOff x="986700" y="238125"/>
            <a:chExt cx="2379075" cy="5238750"/>
          </a:xfrm>
        </p:grpSpPr>
        <p:sp>
          <p:nvSpPr>
            <p:cNvPr id="611" name="Google Shape;611;p3"/>
            <p:cNvSpPr/>
            <p:nvPr/>
          </p:nvSpPr>
          <p:spPr>
            <a:xfrm>
              <a:off x="986700" y="238125"/>
              <a:ext cx="121400" cy="121400"/>
            </a:xfrm>
            <a:custGeom>
              <a:avLst/>
              <a:gdLst/>
              <a:ahLst/>
              <a:cxnLst/>
              <a:rect l="l" t="t" r="r" b="b"/>
              <a:pathLst>
                <a:path w="4856" h="4856" extrusionOk="0">
                  <a:moveTo>
                    <a:pt x="0" y="0"/>
                  </a:moveTo>
                  <a:lnTo>
                    <a:pt x="0" y="4855"/>
                  </a:lnTo>
                  <a:lnTo>
                    <a:pt x="4856" y="4855"/>
                  </a:lnTo>
                  <a:lnTo>
                    <a:pt x="4856" y="0"/>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2" name="Google Shape;612;p3"/>
            <p:cNvSpPr/>
            <p:nvPr/>
          </p:nvSpPr>
          <p:spPr>
            <a:xfrm>
              <a:off x="986700" y="689650"/>
              <a:ext cx="121400" cy="121400"/>
            </a:xfrm>
            <a:custGeom>
              <a:avLst/>
              <a:gdLst/>
              <a:ahLst/>
              <a:cxnLst/>
              <a:rect l="l" t="t" r="r" b="b"/>
              <a:pathLst>
                <a:path w="4856" h="4856" extrusionOk="0">
                  <a:moveTo>
                    <a:pt x="0" y="0"/>
                  </a:moveTo>
                  <a:lnTo>
                    <a:pt x="0" y="4855"/>
                  </a:lnTo>
                  <a:lnTo>
                    <a:pt x="4856" y="4855"/>
                  </a:lnTo>
                  <a:lnTo>
                    <a:pt x="4856" y="0"/>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3" name="Google Shape;613;p3"/>
            <p:cNvSpPr/>
            <p:nvPr/>
          </p:nvSpPr>
          <p:spPr>
            <a:xfrm>
              <a:off x="986700" y="990675"/>
              <a:ext cx="121400" cy="121400"/>
            </a:xfrm>
            <a:custGeom>
              <a:avLst/>
              <a:gdLst/>
              <a:ahLst/>
              <a:cxnLst/>
              <a:rect l="l" t="t" r="r" b="b"/>
              <a:pathLst>
                <a:path w="4856" h="4856" extrusionOk="0">
                  <a:moveTo>
                    <a:pt x="0" y="0"/>
                  </a:moveTo>
                  <a:lnTo>
                    <a:pt x="0" y="4855"/>
                  </a:lnTo>
                  <a:lnTo>
                    <a:pt x="4856" y="4855"/>
                  </a:lnTo>
                  <a:lnTo>
                    <a:pt x="4856" y="0"/>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4" name="Google Shape;614;p3"/>
            <p:cNvSpPr/>
            <p:nvPr/>
          </p:nvSpPr>
          <p:spPr>
            <a:xfrm>
              <a:off x="986700" y="1442200"/>
              <a:ext cx="121400" cy="121400"/>
            </a:xfrm>
            <a:custGeom>
              <a:avLst/>
              <a:gdLst/>
              <a:ahLst/>
              <a:cxnLst/>
              <a:rect l="l" t="t" r="r" b="b"/>
              <a:pathLst>
                <a:path w="4856" h="4856" extrusionOk="0">
                  <a:moveTo>
                    <a:pt x="0" y="0"/>
                  </a:moveTo>
                  <a:lnTo>
                    <a:pt x="0" y="4856"/>
                  </a:lnTo>
                  <a:lnTo>
                    <a:pt x="4856" y="4856"/>
                  </a:lnTo>
                  <a:lnTo>
                    <a:pt x="4856" y="0"/>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5" name="Google Shape;615;p3"/>
            <p:cNvSpPr/>
            <p:nvPr/>
          </p:nvSpPr>
          <p:spPr>
            <a:xfrm>
              <a:off x="986700" y="1592700"/>
              <a:ext cx="121400" cy="121425"/>
            </a:xfrm>
            <a:custGeom>
              <a:avLst/>
              <a:gdLst/>
              <a:ahLst/>
              <a:cxnLst/>
              <a:rect l="l" t="t" r="r" b="b"/>
              <a:pathLst>
                <a:path w="4856" h="4857" extrusionOk="0">
                  <a:moveTo>
                    <a:pt x="0" y="1"/>
                  </a:moveTo>
                  <a:lnTo>
                    <a:pt x="0" y="4856"/>
                  </a:lnTo>
                  <a:lnTo>
                    <a:pt x="4856" y="4856"/>
                  </a:lnTo>
                  <a:lnTo>
                    <a:pt x="4856" y="1"/>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6" name="Google Shape;616;p3"/>
            <p:cNvSpPr/>
            <p:nvPr/>
          </p:nvSpPr>
          <p:spPr>
            <a:xfrm>
              <a:off x="986700" y="2044250"/>
              <a:ext cx="121400" cy="121400"/>
            </a:xfrm>
            <a:custGeom>
              <a:avLst/>
              <a:gdLst/>
              <a:ahLst/>
              <a:cxnLst/>
              <a:rect l="l" t="t" r="r" b="b"/>
              <a:pathLst>
                <a:path w="4856" h="4856" extrusionOk="0">
                  <a:moveTo>
                    <a:pt x="0" y="0"/>
                  </a:moveTo>
                  <a:lnTo>
                    <a:pt x="0" y="4855"/>
                  </a:lnTo>
                  <a:lnTo>
                    <a:pt x="4856" y="4855"/>
                  </a:lnTo>
                  <a:lnTo>
                    <a:pt x="4856" y="0"/>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7" name="Google Shape;617;p3"/>
            <p:cNvSpPr/>
            <p:nvPr/>
          </p:nvSpPr>
          <p:spPr>
            <a:xfrm>
              <a:off x="986700" y="2646275"/>
              <a:ext cx="121400" cy="121425"/>
            </a:xfrm>
            <a:custGeom>
              <a:avLst/>
              <a:gdLst/>
              <a:ahLst/>
              <a:cxnLst/>
              <a:rect l="l" t="t" r="r" b="b"/>
              <a:pathLst>
                <a:path w="4856" h="4857" extrusionOk="0">
                  <a:moveTo>
                    <a:pt x="0" y="1"/>
                  </a:moveTo>
                  <a:lnTo>
                    <a:pt x="0" y="4856"/>
                  </a:lnTo>
                  <a:lnTo>
                    <a:pt x="4856" y="4856"/>
                  </a:lnTo>
                  <a:lnTo>
                    <a:pt x="4856" y="1"/>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8" name="Google Shape;618;p3"/>
            <p:cNvSpPr/>
            <p:nvPr/>
          </p:nvSpPr>
          <p:spPr>
            <a:xfrm>
              <a:off x="986700" y="3248325"/>
              <a:ext cx="121400" cy="121400"/>
            </a:xfrm>
            <a:custGeom>
              <a:avLst/>
              <a:gdLst/>
              <a:ahLst/>
              <a:cxnLst/>
              <a:rect l="l" t="t" r="r" b="b"/>
              <a:pathLst>
                <a:path w="4856" h="4856" extrusionOk="0">
                  <a:moveTo>
                    <a:pt x="0" y="1"/>
                  </a:moveTo>
                  <a:lnTo>
                    <a:pt x="0" y="4856"/>
                  </a:lnTo>
                  <a:lnTo>
                    <a:pt x="4856" y="4856"/>
                  </a:lnTo>
                  <a:lnTo>
                    <a:pt x="4856" y="1"/>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9" name="Google Shape;619;p3"/>
            <p:cNvSpPr/>
            <p:nvPr/>
          </p:nvSpPr>
          <p:spPr>
            <a:xfrm>
              <a:off x="986700" y="3398850"/>
              <a:ext cx="121400" cy="121400"/>
            </a:xfrm>
            <a:custGeom>
              <a:avLst/>
              <a:gdLst/>
              <a:ahLst/>
              <a:cxnLst/>
              <a:rect l="l" t="t" r="r" b="b"/>
              <a:pathLst>
                <a:path w="4856" h="4856" extrusionOk="0">
                  <a:moveTo>
                    <a:pt x="0" y="0"/>
                  </a:moveTo>
                  <a:lnTo>
                    <a:pt x="0" y="4855"/>
                  </a:lnTo>
                  <a:lnTo>
                    <a:pt x="4856" y="4855"/>
                  </a:lnTo>
                  <a:lnTo>
                    <a:pt x="4856" y="0"/>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0" name="Google Shape;620;p3"/>
            <p:cNvSpPr/>
            <p:nvPr/>
          </p:nvSpPr>
          <p:spPr>
            <a:xfrm>
              <a:off x="986700" y="4000875"/>
              <a:ext cx="121400" cy="121425"/>
            </a:xfrm>
            <a:custGeom>
              <a:avLst/>
              <a:gdLst/>
              <a:ahLst/>
              <a:cxnLst/>
              <a:rect l="l" t="t" r="r" b="b"/>
              <a:pathLst>
                <a:path w="4856" h="4857" extrusionOk="0">
                  <a:moveTo>
                    <a:pt x="0" y="1"/>
                  </a:moveTo>
                  <a:lnTo>
                    <a:pt x="0" y="4856"/>
                  </a:lnTo>
                  <a:lnTo>
                    <a:pt x="4856" y="4856"/>
                  </a:lnTo>
                  <a:lnTo>
                    <a:pt x="4856" y="1"/>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1" name="Google Shape;621;p3"/>
            <p:cNvSpPr/>
            <p:nvPr/>
          </p:nvSpPr>
          <p:spPr>
            <a:xfrm>
              <a:off x="986700" y="4753450"/>
              <a:ext cx="121400" cy="121400"/>
            </a:xfrm>
            <a:custGeom>
              <a:avLst/>
              <a:gdLst/>
              <a:ahLst/>
              <a:cxnLst/>
              <a:rect l="l" t="t" r="r" b="b"/>
              <a:pathLst>
                <a:path w="4856" h="4856" extrusionOk="0">
                  <a:moveTo>
                    <a:pt x="0" y="0"/>
                  </a:moveTo>
                  <a:lnTo>
                    <a:pt x="0" y="4855"/>
                  </a:lnTo>
                  <a:lnTo>
                    <a:pt x="4856" y="4855"/>
                  </a:lnTo>
                  <a:lnTo>
                    <a:pt x="4856" y="0"/>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2" name="Google Shape;622;p3"/>
            <p:cNvSpPr/>
            <p:nvPr/>
          </p:nvSpPr>
          <p:spPr>
            <a:xfrm>
              <a:off x="986700" y="5204975"/>
              <a:ext cx="121400" cy="121400"/>
            </a:xfrm>
            <a:custGeom>
              <a:avLst/>
              <a:gdLst/>
              <a:ahLst/>
              <a:cxnLst/>
              <a:rect l="l" t="t" r="r" b="b"/>
              <a:pathLst>
                <a:path w="4856" h="4856" extrusionOk="0">
                  <a:moveTo>
                    <a:pt x="0" y="0"/>
                  </a:moveTo>
                  <a:lnTo>
                    <a:pt x="0" y="4856"/>
                  </a:lnTo>
                  <a:lnTo>
                    <a:pt x="4856" y="4856"/>
                  </a:lnTo>
                  <a:lnTo>
                    <a:pt x="4856" y="0"/>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3" name="Google Shape;623;p3"/>
            <p:cNvSpPr/>
            <p:nvPr/>
          </p:nvSpPr>
          <p:spPr>
            <a:xfrm>
              <a:off x="1137200" y="388625"/>
              <a:ext cx="121425" cy="121400"/>
            </a:xfrm>
            <a:custGeom>
              <a:avLst/>
              <a:gdLst/>
              <a:ahLst/>
              <a:cxnLst/>
              <a:rect l="l" t="t" r="r" b="b"/>
              <a:pathLst>
                <a:path w="4857" h="4856" extrusionOk="0">
                  <a:moveTo>
                    <a:pt x="1" y="0"/>
                  </a:moveTo>
                  <a:lnTo>
                    <a:pt x="1" y="4856"/>
                  </a:lnTo>
                  <a:lnTo>
                    <a:pt x="4856" y="4856"/>
                  </a:lnTo>
                  <a:lnTo>
                    <a:pt x="4856" y="0"/>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4" name="Google Shape;624;p3"/>
            <p:cNvSpPr/>
            <p:nvPr/>
          </p:nvSpPr>
          <p:spPr>
            <a:xfrm>
              <a:off x="1137200" y="689650"/>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5" name="Google Shape;625;p3"/>
            <p:cNvSpPr/>
            <p:nvPr/>
          </p:nvSpPr>
          <p:spPr>
            <a:xfrm>
              <a:off x="1137200" y="840150"/>
              <a:ext cx="121425" cy="121400"/>
            </a:xfrm>
            <a:custGeom>
              <a:avLst/>
              <a:gdLst/>
              <a:ahLst/>
              <a:cxnLst/>
              <a:rect l="l" t="t" r="r" b="b"/>
              <a:pathLst>
                <a:path w="4857" h="4856" extrusionOk="0">
                  <a:moveTo>
                    <a:pt x="1" y="1"/>
                  </a:moveTo>
                  <a:lnTo>
                    <a:pt x="1" y="4856"/>
                  </a:lnTo>
                  <a:lnTo>
                    <a:pt x="4856" y="4856"/>
                  </a:lnTo>
                  <a:lnTo>
                    <a:pt x="4856" y="1"/>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6" name="Google Shape;626;p3"/>
            <p:cNvSpPr/>
            <p:nvPr/>
          </p:nvSpPr>
          <p:spPr>
            <a:xfrm>
              <a:off x="1137200" y="1291700"/>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7" name="Google Shape;627;p3"/>
            <p:cNvSpPr/>
            <p:nvPr/>
          </p:nvSpPr>
          <p:spPr>
            <a:xfrm>
              <a:off x="1137200" y="1743225"/>
              <a:ext cx="121425" cy="121400"/>
            </a:xfrm>
            <a:custGeom>
              <a:avLst/>
              <a:gdLst/>
              <a:ahLst/>
              <a:cxnLst/>
              <a:rect l="l" t="t" r="r" b="b"/>
              <a:pathLst>
                <a:path w="4857" h="4856" extrusionOk="0">
                  <a:moveTo>
                    <a:pt x="1" y="0"/>
                  </a:moveTo>
                  <a:lnTo>
                    <a:pt x="1" y="4856"/>
                  </a:lnTo>
                  <a:lnTo>
                    <a:pt x="4856" y="4856"/>
                  </a:lnTo>
                  <a:lnTo>
                    <a:pt x="4856" y="0"/>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8" name="Google Shape;628;p3"/>
            <p:cNvSpPr/>
            <p:nvPr/>
          </p:nvSpPr>
          <p:spPr>
            <a:xfrm>
              <a:off x="1137200" y="1893725"/>
              <a:ext cx="121425" cy="121400"/>
            </a:xfrm>
            <a:custGeom>
              <a:avLst/>
              <a:gdLst/>
              <a:ahLst/>
              <a:cxnLst/>
              <a:rect l="l" t="t" r="r" b="b"/>
              <a:pathLst>
                <a:path w="4857" h="4856" extrusionOk="0">
                  <a:moveTo>
                    <a:pt x="1" y="1"/>
                  </a:moveTo>
                  <a:lnTo>
                    <a:pt x="1" y="4856"/>
                  </a:lnTo>
                  <a:lnTo>
                    <a:pt x="4856" y="4856"/>
                  </a:lnTo>
                  <a:lnTo>
                    <a:pt x="4856" y="1"/>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9" name="Google Shape;629;p3"/>
            <p:cNvSpPr/>
            <p:nvPr/>
          </p:nvSpPr>
          <p:spPr>
            <a:xfrm>
              <a:off x="1137200" y="2044250"/>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0" name="Google Shape;630;p3"/>
            <p:cNvSpPr/>
            <p:nvPr/>
          </p:nvSpPr>
          <p:spPr>
            <a:xfrm>
              <a:off x="1137200" y="2796800"/>
              <a:ext cx="121425" cy="121400"/>
            </a:xfrm>
            <a:custGeom>
              <a:avLst/>
              <a:gdLst/>
              <a:ahLst/>
              <a:cxnLst/>
              <a:rect l="l" t="t" r="r" b="b"/>
              <a:pathLst>
                <a:path w="4857" h="4856" extrusionOk="0">
                  <a:moveTo>
                    <a:pt x="1" y="0"/>
                  </a:moveTo>
                  <a:lnTo>
                    <a:pt x="1" y="4856"/>
                  </a:lnTo>
                  <a:lnTo>
                    <a:pt x="4856" y="4856"/>
                  </a:lnTo>
                  <a:lnTo>
                    <a:pt x="4856" y="0"/>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1" name="Google Shape;631;p3"/>
            <p:cNvSpPr/>
            <p:nvPr/>
          </p:nvSpPr>
          <p:spPr>
            <a:xfrm>
              <a:off x="1137200" y="3097825"/>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2" name="Google Shape;632;p3"/>
            <p:cNvSpPr/>
            <p:nvPr/>
          </p:nvSpPr>
          <p:spPr>
            <a:xfrm>
              <a:off x="1137200" y="3549350"/>
              <a:ext cx="121425" cy="121400"/>
            </a:xfrm>
            <a:custGeom>
              <a:avLst/>
              <a:gdLst/>
              <a:ahLst/>
              <a:cxnLst/>
              <a:rect l="l" t="t" r="r" b="b"/>
              <a:pathLst>
                <a:path w="4857" h="4856" extrusionOk="0">
                  <a:moveTo>
                    <a:pt x="1" y="1"/>
                  </a:moveTo>
                  <a:lnTo>
                    <a:pt x="1" y="4856"/>
                  </a:lnTo>
                  <a:lnTo>
                    <a:pt x="4856" y="4856"/>
                  </a:lnTo>
                  <a:lnTo>
                    <a:pt x="4856" y="1"/>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3" name="Google Shape;633;p3"/>
            <p:cNvSpPr/>
            <p:nvPr/>
          </p:nvSpPr>
          <p:spPr>
            <a:xfrm>
              <a:off x="1137200" y="4301900"/>
              <a:ext cx="121425" cy="121400"/>
            </a:xfrm>
            <a:custGeom>
              <a:avLst/>
              <a:gdLst/>
              <a:ahLst/>
              <a:cxnLst/>
              <a:rect l="l" t="t" r="r" b="b"/>
              <a:pathLst>
                <a:path w="4857" h="4856" extrusionOk="0">
                  <a:moveTo>
                    <a:pt x="1" y="1"/>
                  </a:moveTo>
                  <a:lnTo>
                    <a:pt x="1" y="4856"/>
                  </a:lnTo>
                  <a:lnTo>
                    <a:pt x="4856" y="4856"/>
                  </a:lnTo>
                  <a:lnTo>
                    <a:pt x="4856" y="1"/>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4" name="Google Shape;634;p3"/>
            <p:cNvSpPr/>
            <p:nvPr/>
          </p:nvSpPr>
          <p:spPr>
            <a:xfrm>
              <a:off x="1137200" y="4452425"/>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5" name="Google Shape;635;p3"/>
            <p:cNvSpPr/>
            <p:nvPr/>
          </p:nvSpPr>
          <p:spPr>
            <a:xfrm>
              <a:off x="1137200" y="4903950"/>
              <a:ext cx="121425" cy="121400"/>
            </a:xfrm>
            <a:custGeom>
              <a:avLst/>
              <a:gdLst/>
              <a:ahLst/>
              <a:cxnLst/>
              <a:rect l="l" t="t" r="r" b="b"/>
              <a:pathLst>
                <a:path w="4857" h="4856" extrusionOk="0">
                  <a:moveTo>
                    <a:pt x="1" y="1"/>
                  </a:moveTo>
                  <a:lnTo>
                    <a:pt x="1" y="4856"/>
                  </a:lnTo>
                  <a:lnTo>
                    <a:pt x="4856" y="4856"/>
                  </a:lnTo>
                  <a:lnTo>
                    <a:pt x="4856" y="1"/>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6" name="Google Shape;636;p3"/>
            <p:cNvSpPr/>
            <p:nvPr/>
          </p:nvSpPr>
          <p:spPr>
            <a:xfrm>
              <a:off x="1287725" y="238125"/>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7" name="Google Shape;637;p3"/>
            <p:cNvSpPr/>
            <p:nvPr/>
          </p:nvSpPr>
          <p:spPr>
            <a:xfrm>
              <a:off x="1287725" y="539125"/>
              <a:ext cx="121400" cy="121425"/>
            </a:xfrm>
            <a:custGeom>
              <a:avLst/>
              <a:gdLst/>
              <a:ahLst/>
              <a:cxnLst/>
              <a:rect l="l" t="t" r="r" b="b"/>
              <a:pathLst>
                <a:path w="4856" h="4857" extrusionOk="0">
                  <a:moveTo>
                    <a:pt x="0" y="1"/>
                  </a:moveTo>
                  <a:lnTo>
                    <a:pt x="0" y="4856"/>
                  </a:lnTo>
                  <a:lnTo>
                    <a:pt x="4855" y="4856"/>
                  </a:lnTo>
                  <a:lnTo>
                    <a:pt x="4855" y="1"/>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8" name="Google Shape;638;p3"/>
            <p:cNvSpPr/>
            <p:nvPr/>
          </p:nvSpPr>
          <p:spPr>
            <a:xfrm>
              <a:off x="1287725" y="990675"/>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9" name="Google Shape;639;p3"/>
            <p:cNvSpPr/>
            <p:nvPr/>
          </p:nvSpPr>
          <p:spPr>
            <a:xfrm>
              <a:off x="1287725" y="1141175"/>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0" name="Google Shape;640;p3"/>
            <p:cNvSpPr/>
            <p:nvPr/>
          </p:nvSpPr>
          <p:spPr>
            <a:xfrm>
              <a:off x="1287725" y="1442200"/>
              <a:ext cx="121400" cy="121400"/>
            </a:xfrm>
            <a:custGeom>
              <a:avLst/>
              <a:gdLst/>
              <a:ahLst/>
              <a:cxnLst/>
              <a:rect l="l" t="t" r="r" b="b"/>
              <a:pathLst>
                <a:path w="4856" h="4856" extrusionOk="0">
                  <a:moveTo>
                    <a:pt x="0" y="0"/>
                  </a:moveTo>
                  <a:lnTo>
                    <a:pt x="0" y="4856"/>
                  </a:lnTo>
                  <a:lnTo>
                    <a:pt x="4855" y="4856"/>
                  </a:lnTo>
                  <a:lnTo>
                    <a:pt x="4855" y="0"/>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1" name="Google Shape;641;p3"/>
            <p:cNvSpPr/>
            <p:nvPr/>
          </p:nvSpPr>
          <p:spPr>
            <a:xfrm>
              <a:off x="1287725" y="1592700"/>
              <a:ext cx="121400" cy="121425"/>
            </a:xfrm>
            <a:custGeom>
              <a:avLst/>
              <a:gdLst/>
              <a:ahLst/>
              <a:cxnLst/>
              <a:rect l="l" t="t" r="r" b="b"/>
              <a:pathLst>
                <a:path w="4856" h="4857" extrusionOk="0">
                  <a:moveTo>
                    <a:pt x="0" y="1"/>
                  </a:moveTo>
                  <a:lnTo>
                    <a:pt x="0" y="4856"/>
                  </a:lnTo>
                  <a:lnTo>
                    <a:pt x="4855" y="4856"/>
                  </a:lnTo>
                  <a:lnTo>
                    <a:pt x="4855" y="1"/>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2" name="Google Shape;642;p3"/>
            <p:cNvSpPr/>
            <p:nvPr/>
          </p:nvSpPr>
          <p:spPr>
            <a:xfrm>
              <a:off x="1287725" y="2194750"/>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3" name="Google Shape;643;p3"/>
            <p:cNvSpPr/>
            <p:nvPr/>
          </p:nvSpPr>
          <p:spPr>
            <a:xfrm>
              <a:off x="1287725" y="2345275"/>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4" name="Google Shape;644;p3"/>
            <p:cNvSpPr/>
            <p:nvPr/>
          </p:nvSpPr>
          <p:spPr>
            <a:xfrm>
              <a:off x="1287725" y="2646275"/>
              <a:ext cx="121400" cy="121425"/>
            </a:xfrm>
            <a:custGeom>
              <a:avLst/>
              <a:gdLst/>
              <a:ahLst/>
              <a:cxnLst/>
              <a:rect l="l" t="t" r="r" b="b"/>
              <a:pathLst>
                <a:path w="4856" h="4857" extrusionOk="0">
                  <a:moveTo>
                    <a:pt x="0" y="1"/>
                  </a:moveTo>
                  <a:lnTo>
                    <a:pt x="0" y="4856"/>
                  </a:lnTo>
                  <a:lnTo>
                    <a:pt x="4855" y="4856"/>
                  </a:lnTo>
                  <a:lnTo>
                    <a:pt x="4855" y="1"/>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5" name="Google Shape;645;p3"/>
            <p:cNvSpPr/>
            <p:nvPr/>
          </p:nvSpPr>
          <p:spPr>
            <a:xfrm>
              <a:off x="1287725" y="2796800"/>
              <a:ext cx="121400" cy="121400"/>
            </a:xfrm>
            <a:custGeom>
              <a:avLst/>
              <a:gdLst/>
              <a:ahLst/>
              <a:cxnLst/>
              <a:rect l="l" t="t" r="r" b="b"/>
              <a:pathLst>
                <a:path w="4856" h="4856" extrusionOk="0">
                  <a:moveTo>
                    <a:pt x="0" y="0"/>
                  </a:moveTo>
                  <a:lnTo>
                    <a:pt x="0" y="4856"/>
                  </a:lnTo>
                  <a:lnTo>
                    <a:pt x="4855" y="4856"/>
                  </a:lnTo>
                  <a:lnTo>
                    <a:pt x="4855" y="0"/>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6" name="Google Shape;646;p3"/>
            <p:cNvSpPr/>
            <p:nvPr/>
          </p:nvSpPr>
          <p:spPr>
            <a:xfrm>
              <a:off x="1287725" y="3097825"/>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7" name="Google Shape;647;p3"/>
            <p:cNvSpPr/>
            <p:nvPr/>
          </p:nvSpPr>
          <p:spPr>
            <a:xfrm>
              <a:off x="1287725" y="3248325"/>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8" name="Google Shape;648;p3"/>
            <p:cNvSpPr/>
            <p:nvPr/>
          </p:nvSpPr>
          <p:spPr>
            <a:xfrm>
              <a:off x="1287725" y="3398850"/>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9" name="Google Shape;649;p3"/>
            <p:cNvSpPr/>
            <p:nvPr/>
          </p:nvSpPr>
          <p:spPr>
            <a:xfrm>
              <a:off x="1287725" y="3549350"/>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0" name="Google Shape;650;p3"/>
            <p:cNvSpPr/>
            <p:nvPr/>
          </p:nvSpPr>
          <p:spPr>
            <a:xfrm>
              <a:off x="1287725" y="4000875"/>
              <a:ext cx="121400" cy="121425"/>
            </a:xfrm>
            <a:custGeom>
              <a:avLst/>
              <a:gdLst/>
              <a:ahLst/>
              <a:cxnLst/>
              <a:rect l="l" t="t" r="r" b="b"/>
              <a:pathLst>
                <a:path w="4856" h="4857" extrusionOk="0">
                  <a:moveTo>
                    <a:pt x="0" y="1"/>
                  </a:moveTo>
                  <a:lnTo>
                    <a:pt x="0" y="4856"/>
                  </a:lnTo>
                  <a:lnTo>
                    <a:pt x="4855" y="4856"/>
                  </a:lnTo>
                  <a:lnTo>
                    <a:pt x="4855" y="1"/>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1" name="Google Shape;651;p3"/>
            <p:cNvSpPr/>
            <p:nvPr/>
          </p:nvSpPr>
          <p:spPr>
            <a:xfrm>
              <a:off x="1287725" y="4151400"/>
              <a:ext cx="121400" cy="121400"/>
            </a:xfrm>
            <a:custGeom>
              <a:avLst/>
              <a:gdLst/>
              <a:ahLst/>
              <a:cxnLst/>
              <a:rect l="l" t="t" r="r" b="b"/>
              <a:pathLst>
                <a:path w="4856" h="4856" extrusionOk="0">
                  <a:moveTo>
                    <a:pt x="0" y="0"/>
                  </a:moveTo>
                  <a:lnTo>
                    <a:pt x="0" y="4856"/>
                  </a:lnTo>
                  <a:lnTo>
                    <a:pt x="4855" y="4856"/>
                  </a:lnTo>
                  <a:lnTo>
                    <a:pt x="4855" y="0"/>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2" name="Google Shape;652;p3"/>
            <p:cNvSpPr/>
            <p:nvPr/>
          </p:nvSpPr>
          <p:spPr>
            <a:xfrm>
              <a:off x="1287725" y="4301900"/>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3" name="Google Shape;653;p3"/>
            <p:cNvSpPr/>
            <p:nvPr/>
          </p:nvSpPr>
          <p:spPr>
            <a:xfrm>
              <a:off x="1287725" y="4602925"/>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4" name="Google Shape;654;p3"/>
            <p:cNvSpPr/>
            <p:nvPr/>
          </p:nvSpPr>
          <p:spPr>
            <a:xfrm>
              <a:off x="1287725" y="4903950"/>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5" name="Google Shape;655;p3"/>
            <p:cNvSpPr/>
            <p:nvPr/>
          </p:nvSpPr>
          <p:spPr>
            <a:xfrm>
              <a:off x="1287725" y="5355475"/>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6" name="Google Shape;656;p3"/>
            <p:cNvSpPr/>
            <p:nvPr/>
          </p:nvSpPr>
          <p:spPr>
            <a:xfrm>
              <a:off x="1438225" y="238125"/>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7" name="Google Shape;657;p3"/>
            <p:cNvSpPr/>
            <p:nvPr/>
          </p:nvSpPr>
          <p:spPr>
            <a:xfrm>
              <a:off x="1438225" y="539125"/>
              <a:ext cx="121400" cy="121425"/>
            </a:xfrm>
            <a:custGeom>
              <a:avLst/>
              <a:gdLst/>
              <a:ahLst/>
              <a:cxnLst/>
              <a:rect l="l" t="t" r="r" b="b"/>
              <a:pathLst>
                <a:path w="4856" h="4857" extrusionOk="0">
                  <a:moveTo>
                    <a:pt x="1" y="1"/>
                  </a:moveTo>
                  <a:lnTo>
                    <a:pt x="1" y="4856"/>
                  </a:lnTo>
                  <a:lnTo>
                    <a:pt x="4856" y="4856"/>
                  </a:lnTo>
                  <a:lnTo>
                    <a:pt x="4856" y="1"/>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8" name="Google Shape;658;p3"/>
            <p:cNvSpPr/>
            <p:nvPr/>
          </p:nvSpPr>
          <p:spPr>
            <a:xfrm>
              <a:off x="1438225" y="689650"/>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9" name="Google Shape;659;p3"/>
            <p:cNvSpPr/>
            <p:nvPr/>
          </p:nvSpPr>
          <p:spPr>
            <a:xfrm>
              <a:off x="1438225" y="840150"/>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0" name="Google Shape;660;p3"/>
            <p:cNvSpPr/>
            <p:nvPr/>
          </p:nvSpPr>
          <p:spPr>
            <a:xfrm>
              <a:off x="1438225" y="990675"/>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1" name="Google Shape;661;p3"/>
            <p:cNvSpPr/>
            <p:nvPr/>
          </p:nvSpPr>
          <p:spPr>
            <a:xfrm>
              <a:off x="1438225" y="1141175"/>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2" name="Google Shape;662;p3"/>
            <p:cNvSpPr/>
            <p:nvPr/>
          </p:nvSpPr>
          <p:spPr>
            <a:xfrm>
              <a:off x="1438225" y="1291700"/>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3" name="Google Shape;663;p3"/>
            <p:cNvSpPr/>
            <p:nvPr/>
          </p:nvSpPr>
          <p:spPr>
            <a:xfrm>
              <a:off x="1438225" y="1442200"/>
              <a:ext cx="121400" cy="121400"/>
            </a:xfrm>
            <a:custGeom>
              <a:avLst/>
              <a:gdLst/>
              <a:ahLst/>
              <a:cxnLst/>
              <a:rect l="l" t="t" r="r" b="b"/>
              <a:pathLst>
                <a:path w="4856" h="4856" extrusionOk="0">
                  <a:moveTo>
                    <a:pt x="1" y="0"/>
                  </a:moveTo>
                  <a:lnTo>
                    <a:pt x="1" y="4856"/>
                  </a:lnTo>
                  <a:lnTo>
                    <a:pt x="4856" y="4856"/>
                  </a:lnTo>
                  <a:lnTo>
                    <a:pt x="4856" y="0"/>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4" name="Google Shape;664;p3"/>
            <p:cNvSpPr/>
            <p:nvPr/>
          </p:nvSpPr>
          <p:spPr>
            <a:xfrm>
              <a:off x="1438225" y="1592700"/>
              <a:ext cx="121400" cy="121425"/>
            </a:xfrm>
            <a:custGeom>
              <a:avLst/>
              <a:gdLst/>
              <a:ahLst/>
              <a:cxnLst/>
              <a:rect l="l" t="t" r="r" b="b"/>
              <a:pathLst>
                <a:path w="4856" h="4857" extrusionOk="0">
                  <a:moveTo>
                    <a:pt x="1" y="1"/>
                  </a:moveTo>
                  <a:lnTo>
                    <a:pt x="1" y="4856"/>
                  </a:lnTo>
                  <a:lnTo>
                    <a:pt x="4856" y="4856"/>
                  </a:lnTo>
                  <a:lnTo>
                    <a:pt x="4856" y="1"/>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5" name="Google Shape;665;p3"/>
            <p:cNvSpPr/>
            <p:nvPr/>
          </p:nvSpPr>
          <p:spPr>
            <a:xfrm>
              <a:off x="1438225" y="1743225"/>
              <a:ext cx="121400" cy="121400"/>
            </a:xfrm>
            <a:custGeom>
              <a:avLst/>
              <a:gdLst/>
              <a:ahLst/>
              <a:cxnLst/>
              <a:rect l="l" t="t" r="r" b="b"/>
              <a:pathLst>
                <a:path w="4856" h="4856" extrusionOk="0">
                  <a:moveTo>
                    <a:pt x="1" y="0"/>
                  </a:moveTo>
                  <a:lnTo>
                    <a:pt x="1" y="4856"/>
                  </a:lnTo>
                  <a:lnTo>
                    <a:pt x="4856" y="4856"/>
                  </a:lnTo>
                  <a:lnTo>
                    <a:pt x="4856" y="0"/>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6" name="Google Shape;666;p3"/>
            <p:cNvSpPr/>
            <p:nvPr/>
          </p:nvSpPr>
          <p:spPr>
            <a:xfrm>
              <a:off x="1438225" y="1893725"/>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7" name="Google Shape;667;p3"/>
            <p:cNvSpPr/>
            <p:nvPr/>
          </p:nvSpPr>
          <p:spPr>
            <a:xfrm>
              <a:off x="1438225" y="2044250"/>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8" name="Google Shape;668;p3"/>
            <p:cNvSpPr/>
            <p:nvPr/>
          </p:nvSpPr>
          <p:spPr>
            <a:xfrm>
              <a:off x="1438225" y="2194750"/>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9" name="Google Shape;669;p3"/>
            <p:cNvSpPr/>
            <p:nvPr/>
          </p:nvSpPr>
          <p:spPr>
            <a:xfrm>
              <a:off x="1438225" y="2495775"/>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0" name="Google Shape;670;p3"/>
            <p:cNvSpPr/>
            <p:nvPr/>
          </p:nvSpPr>
          <p:spPr>
            <a:xfrm>
              <a:off x="1438225" y="2646275"/>
              <a:ext cx="121400" cy="121425"/>
            </a:xfrm>
            <a:custGeom>
              <a:avLst/>
              <a:gdLst/>
              <a:ahLst/>
              <a:cxnLst/>
              <a:rect l="l" t="t" r="r" b="b"/>
              <a:pathLst>
                <a:path w="4856" h="4857" extrusionOk="0">
                  <a:moveTo>
                    <a:pt x="1" y="1"/>
                  </a:moveTo>
                  <a:lnTo>
                    <a:pt x="1" y="4856"/>
                  </a:lnTo>
                  <a:lnTo>
                    <a:pt x="4856" y="4856"/>
                  </a:lnTo>
                  <a:lnTo>
                    <a:pt x="4856" y="1"/>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1" name="Google Shape;671;p3"/>
            <p:cNvSpPr/>
            <p:nvPr/>
          </p:nvSpPr>
          <p:spPr>
            <a:xfrm>
              <a:off x="1438225" y="2947300"/>
              <a:ext cx="121400" cy="121425"/>
            </a:xfrm>
            <a:custGeom>
              <a:avLst/>
              <a:gdLst/>
              <a:ahLst/>
              <a:cxnLst/>
              <a:rect l="l" t="t" r="r" b="b"/>
              <a:pathLst>
                <a:path w="4856" h="4857" extrusionOk="0">
                  <a:moveTo>
                    <a:pt x="1" y="1"/>
                  </a:moveTo>
                  <a:lnTo>
                    <a:pt x="1" y="4856"/>
                  </a:lnTo>
                  <a:lnTo>
                    <a:pt x="4856" y="4856"/>
                  </a:lnTo>
                  <a:lnTo>
                    <a:pt x="4856" y="1"/>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2" name="Google Shape;672;p3"/>
            <p:cNvSpPr/>
            <p:nvPr/>
          </p:nvSpPr>
          <p:spPr>
            <a:xfrm>
              <a:off x="1438225" y="3097825"/>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3" name="Google Shape;673;p3"/>
            <p:cNvSpPr/>
            <p:nvPr/>
          </p:nvSpPr>
          <p:spPr>
            <a:xfrm>
              <a:off x="1438225" y="3248325"/>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4" name="Google Shape;674;p3"/>
            <p:cNvSpPr/>
            <p:nvPr/>
          </p:nvSpPr>
          <p:spPr>
            <a:xfrm>
              <a:off x="1438225" y="3398850"/>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5" name="Google Shape;675;p3"/>
            <p:cNvSpPr/>
            <p:nvPr/>
          </p:nvSpPr>
          <p:spPr>
            <a:xfrm>
              <a:off x="1438225" y="3549350"/>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6" name="Google Shape;676;p3"/>
            <p:cNvSpPr/>
            <p:nvPr/>
          </p:nvSpPr>
          <p:spPr>
            <a:xfrm>
              <a:off x="1438225" y="3699875"/>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7" name="Google Shape;677;p3"/>
            <p:cNvSpPr/>
            <p:nvPr/>
          </p:nvSpPr>
          <p:spPr>
            <a:xfrm>
              <a:off x="1438225" y="3850375"/>
              <a:ext cx="121400" cy="121400"/>
            </a:xfrm>
            <a:custGeom>
              <a:avLst/>
              <a:gdLst/>
              <a:ahLst/>
              <a:cxnLst/>
              <a:rect l="l" t="t" r="r" b="b"/>
              <a:pathLst>
                <a:path w="4856" h="4856" extrusionOk="0">
                  <a:moveTo>
                    <a:pt x="1" y="0"/>
                  </a:moveTo>
                  <a:lnTo>
                    <a:pt x="1" y="4856"/>
                  </a:lnTo>
                  <a:lnTo>
                    <a:pt x="4856" y="4856"/>
                  </a:lnTo>
                  <a:lnTo>
                    <a:pt x="4856" y="0"/>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8" name="Google Shape;678;p3"/>
            <p:cNvSpPr/>
            <p:nvPr/>
          </p:nvSpPr>
          <p:spPr>
            <a:xfrm>
              <a:off x="1438225" y="4000875"/>
              <a:ext cx="121400" cy="121425"/>
            </a:xfrm>
            <a:custGeom>
              <a:avLst/>
              <a:gdLst/>
              <a:ahLst/>
              <a:cxnLst/>
              <a:rect l="l" t="t" r="r" b="b"/>
              <a:pathLst>
                <a:path w="4856" h="4857" extrusionOk="0">
                  <a:moveTo>
                    <a:pt x="1" y="1"/>
                  </a:moveTo>
                  <a:lnTo>
                    <a:pt x="1" y="4856"/>
                  </a:lnTo>
                  <a:lnTo>
                    <a:pt x="4856" y="4856"/>
                  </a:lnTo>
                  <a:lnTo>
                    <a:pt x="4856" y="1"/>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9" name="Google Shape;679;p3"/>
            <p:cNvSpPr/>
            <p:nvPr/>
          </p:nvSpPr>
          <p:spPr>
            <a:xfrm>
              <a:off x="1438225" y="4301900"/>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0" name="Google Shape;680;p3"/>
            <p:cNvSpPr/>
            <p:nvPr/>
          </p:nvSpPr>
          <p:spPr>
            <a:xfrm>
              <a:off x="1438225" y="4452425"/>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1" name="Google Shape;681;p3"/>
            <p:cNvSpPr/>
            <p:nvPr/>
          </p:nvSpPr>
          <p:spPr>
            <a:xfrm>
              <a:off x="1438225" y="4602925"/>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2" name="Google Shape;682;p3"/>
            <p:cNvSpPr/>
            <p:nvPr/>
          </p:nvSpPr>
          <p:spPr>
            <a:xfrm>
              <a:off x="1438225" y="4753450"/>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3" name="Google Shape;683;p3"/>
            <p:cNvSpPr/>
            <p:nvPr/>
          </p:nvSpPr>
          <p:spPr>
            <a:xfrm>
              <a:off x="1438225" y="4903950"/>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4" name="Google Shape;684;p3"/>
            <p:cNvSpPr/>
            <p:nvPr/>
          </p:nvSpPr>
          <p:spPr>
            <a:xfrm>
              <a:off x="1438225" y="5054450"/>
              <a:ext cx="121400" cy="121425"/>
            </a:xfrm>
            <a:custGeom>
              <a:avLst/>
              <a:gdLst/>
              <a:ahLst/>
              <a:cxnLst/>
              <a:rect l="l" t="t" r="r" b="b"/>
              <a:pathLst>
                <a:path w="4856" h="4857" extrusionOk="0">
                  <a:moveTo>
                    <a:pt x="1" y="1"/>
                  </a:moveTo>
                  <a:lnTo>
                    <a:pt x="1" y="4856"/>
                  </a:lnTo>
                  <a:lnTo>
                    <a:pt x="4856" y="4856"/>
                  </a:lnTo>
                  <a:lnTo>
                    <a:pt x="4856" y="1"/>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5" name="Google Shape;685;p3"/>
            <p:cNvSpPr/>
            <p:nvPr/>
          </p:nvSpPr>
          <p:spPr>
            <a:xfrm>
              <a:off x="1438225" y="5204975"/>
              <a:ext cx="121400" cy="121400"/>
            </a:xfrm>
            <a:custGeom>
              <a:avLst/>
              <a:gdLst/>
              <a:ahLst/>
              <a:cxnLst/>
              <a:rect l="l" t="t" r="r" b="b"/>
              <a:pathLst>
                <a:path w="4856" h="4856" extrusionOk="0">
                  <a:moveTo>
                    <a:pt x="1" y="0"/>
                  </a:moveTo>
                  <a:lnTo>
                    <a:pt x="1" y="4856"/>
                  </a:lnTo>
                  <a:lnTo>
                    <a:pt x="4856" y="4856"/>
                  </a:lnTo>
                  <a:lnTo>
                    <a:pt x="4856" y="0"/>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6" name="Google Shape;686;p3"/>
            <p:cNvSpPr/>
            <p:nvPr/>
          </p:nvSpPr>
          <p:spPr>
            <a:xfrm>
              <a:off x="1438225" y="5355475"/>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7" name="Google Shape;687;p3"/>
            <p:cNvSpPr/>
            <p:nvPr/>
          </p:nvSpPr>
          <p:spPr>
            <a:xfrm>
              <a:off x="1588750" y="238125"/>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8" name="Google Shape;688;p3"/>
            <p:cNvSpPr/>
            <p:nvPr/>
          </p:nvSpPr>
          <p:spPr>
            <a:xfrm>
              <a:off x="1588750" y="840150"/>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9" name="Google Shape;689;p3"/>
            <p:cNvSpPr/>
            <p:nvPr/>
          </p:nvSpPr>
          <p:spPr>
            <a:xfrm>
              <a:off x="1588750" y="990675"/>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0" name="Google Shape;690;p3"/>
            <p:cNvSpPr/>
            <p:nvPr/>
          </p:nvSpPr>
          <p:spPr>
            <a:xfrm>
              <a:off x="1588750" y="1442200"/>
              <a:ext cx="121400" cy="121400"/>
            </a:xfrm>
            <a:custGeom>
              <a:avLst/>
              <a:gdLst/>
              <a:ahLst/>
              <a:cxnLst/>
              <a:rect l="l" t="t" r="r" b="b"/>
              <a:pathLst>
                <a:path w="4856" h="4856" extrusionOk="0">
                  <a:moveTo>
                    <a:pt x="0" y="0"/>
                  </a:moveTo>
                  <a:lnTo>
                    <a:pt x="0" y="4856"/>
                  </a:lnTo>
                  <a:lnTo>
                    <a:pt x="4855" y="4856"/>
                  </a:lnTo>
                  <a:lnTo>
                    <a:pt x="4855" y="0"/>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1" name="Google Shape;691;p3"/>
            <p:cNvSpPr/>
            <p:nvPr/>
          </p:nvSpPr>
          <p:spPr>
            <a:xfrm>
              <a:off x="1588750" y="1743225"/>
              <a:ext cx="121400" cy="121400"/>
            </a:xfrm>
            <a:custGeom>
              <a:avLst/>
              <a:gdLst/>
              <a:ahLst/>
              <a:cxnLst/>
              <a:rect l="l" t="t" r="r" b="b"/>
              <a:pathLst>
                <a:path w="4856" h="4856" extrusionOk="0">
                  <a:moveTo>
                    <a:pt x="0" y="0"/>
                  </a:moveTo>
                  <a:lnTo>
                    <a:pt x="0" y="4856"/>
                  </a:lnTo>
                  <a:lnTo>
                    <a:pt x="4855" y="4856"/>
                  </a:lnTo>
                  <a:lnTo>
                    <a:pt x="4855" y="0"/>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2" name="Google Shape;692;p3"/>
            <p:cNvSpPr/>
            <p:nvPr/>
          </p:nvSpPr>
          <p:spPr>
            <a:xfrm>
              <a:off x="1588750" y="2194750"/>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3" name="Google Shape;693;p3"/>
            <p:cNvSpPr/>
            <p:nvPr/>
          </p:nvSpPr>
          <p:spPr>
            <a:xfrm>
              <a:off x="1588750" y="2495775"/>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4" name="Google Shape;694;p3"/>
            <p:cNvSpPr/>
            <p:nvPr/>
          </p:nvSpPr>
          <p:spPr>
            <a:xfrm>
              <a:off x="1588750" y="2796800"/>
              <a:ext cx="121400" cy="121400"/>
            </a:xfrm>
            <a:custGeom>
              <a:avLst/>
              <a:gdLst/>
              <a:ahLst/>
              <a:cxnLst/>
              <a:rect l="l" t="t" r="r" b="b"/>
              <a:pathLst>
                <a:path w="4856" h="4856" extrusionOk="0">
                  <a:moveTo>
                    <a:pt x="0" y="0"/>
                  </a:moveTo>
                  <a:lnTo>
                    <a:pt x="0" y="4856"/>
                  </a:lnTo>
                  <a:lnTo>
                    <a:pt x="4855" y="4856"/>
                  </a:lnTo>
                  <a:lnTo>
                    <a:pt x="4855" y="0"/>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5" name="Google Shape;695;p3"/>
            <p:cNvSpPr/>
            <p:nvPr/>
          </p:nvSpPr>
          <p:spPr>
            <a:xfrm>
              <a:off x="1588750" y="2947300"/>
              <a:ext cx="121400" cy="121425"/>
            </a:xfrm>
            <a:custGeom>
              <a:avLst/>
              <a:gdLst/>
              <a:ahLst/>
              <a:cxnLst/>
              <a:rect l="l" t="t" r="r" b="b"/>
              <a:pathLst>
                <a:path w="4856" h="4857" extrusionOk="0">
                  <a:moveTo>
                    <a:pt x="0" y="1"/>
                  </a:moveTo>
                  <a:lnTo>
                    <a:pt x="0" y="4856"/>
                  </a:lnTo>
                  <a:lnTo>
                    <a:pt x="4855" y="4856"/>
                  </a:lnTo>
                  <a:lnTo>
                    <a:pt x="4855" y="1"/>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6" name="Google Shape;696;p3"/>
            <p:cNvSpPr/>
            <p:nvPr/>
          </p:nvSpPr>
          <p:spPr>
            <a:xfrm>
              <a:off x="1588750" y="3248325"/>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7" name="Google Shape;697;p3"/>
            <p:cNvSpPr/>
            <p:nvPr/>
          </p:nvSpPr>
          <p:spPr>
            <a:xfrm>
              <a:off x="1588750" y="3398850"/>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8" name="Google Shape;698;p3"/>
            <p:cNvSpPr/>
            <p:nvPr/>
          </p:nvSpPr>
          <p:spPr>
            <a:xfrm>
              <a:off x="1588750" y="3699875"/>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9" name="Google Shape;699;p3"/>
            <p:cNvSpPr/>
            <p:nvPr/>
          </p:nvSpPr>
          <p:spPr>
            <a:xfrm>
              <a:off x="1588750" y="3850375"/>
              <a:ext cx="121400" cy="121400"/>
            </a:xfrm>
            <a:custGeom>
              <a:avLst/>
              <a:gdLst/>
              <a:ahLst/>
              <a:cxnLst/>
              <a:rect l="l" t="t" r="r" b="b"/>
              <a:pathLst>
                <a:path w="4856" h="4856" extrusionOk="0">
                  <a:moveTo>
                    <a:pt x="0" y="0"/>
                  </a:moveTo>
                  <a:lnTo>
                    <a:pt x="0" y="4856"/>
                  </a:lnTo>
                  <a:lnTo>
                    <a:pt x="4855" y="4856"/>
                  </a:lnTo>
                  <a:lnTo>
                    <a:pt x="4855" y="0"/>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0" name="Google Shape;700;p3"/>
            <p:cNvSpPr/>
            <p:nvPr/>
          </p:nvSpPr>
          <p:spPr>
            <a:xfrm>
              <a:off x="1588750" y="4151400"/>
              <a:ext cx="121400" cy="121400"/>
            </a:xfrm>
            <a:custGeom>
              <a:avLst/>
              <a:gdLst/>
              <a:ahLst/>
              <a:cxnLst/>
              <a:rect l="l" t="t" r="r" b="b"/>
              <a:pathLst>
                <a:path w="4856" h="4856" extrusionOk="0">
                  <a:moveTo>
                    <a:pt x="0" y="0"/>
                  </a:moveTo>
                  <a:lnTo>
                    <a:pt x="0" y="4856"/>
                  </a:lnTo>
                  <a:lnTo>
                    <a:pt x="4855" y="4856"/>
                  </a:lnTo>
                  <a:lnTo>
                    <a:pt x="4855" y="0"/>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1" name="Google Shape;701;p3"/>
            <p:cNvSpPr/>
            <p:nvPr/>
          </p:nvSpPr>
          <p:spPr>
            <a:xfrm>
              <a:off x="1588750" y="4301900"/>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2" name="Google Shape;702;p3"/>
            <p:cNvSpPr/>
            <p:nvPr/>
          </p:nvSpPr>
          <p:spPr>
            <a:xfrm>
              <a:off x="1588750" y="4452425"/>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3" name="Google Shape;703;p3"/>
            <p:cNvSpPr/>
            <p:nvPr/>
          </p:nvSpPr>
          <p:spPr>
            <a:xfrm>
              <a:off x="1588750" y="4602925"/>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4" name="Google Shape;704;p3"/>
            <p:cNvSpPr/>
            <p:nvPr/>
          </p:nvSpPr>
          <p:spPr>
            <a:xfrm>
              <a:off x="1588750" y="4903950"/>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5" name="Google Shape;705;p3"/>
            <p:cNvSpPr/>
            <p:nvPr/>
          </p:nvSpPr>
          <p:spPr>
            <a:xfrm>
              <a:off x="1588750" y="5204975"/>
              <a:ext cx="121400" cy="121400"/>
            </a:xfrm>
            <a:custGeom>
              <a:avLst/>
              <a:gdLst/>
              <a:ahLst/>
              <a:cxnLst/>
              <a:rect l="l" t="t" r="r" b="b"/>
              <a:pathLst>
                <a:path w="4856" h="4856" extrusionOk="0">
                  <a:moveTo>
                    <a:pt x="0" y="0"/>
                  </a:moveTo>
                  <a:lnTo>
                    <a:pt x="0" y="4856"/>
                  </a:lnTo>
                  <a:lnTo>
                    <a:pt x="4855" y="4856"/>
                  </a:lnTo>
                  <a:lnTo>
                    <a:pt x="4855" y="0"/>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6" name="Google Shape;706;p3"/>
            <p:cNvSpPr/>
            <p:nvPr/>
          </p:nvSpPr>
          <p:spPr>
            <a:xfrm>
              <a:off x="1739250" y="238125"/>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7" name="Google Shape;707;p3"/>
            <p:cNvSpPr/>
            <p:nvPr/>
          </p:nvSpPr>
          <p:spPr>
            <a:xfrm>
              <a:off x="1739250" y="840150"/>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8" name="Google Shape;708;p3"/>
            <p:cNvSpPr/>
            <p:nvPr/>
          </p:nvSpPr>
          <p:spPr>
            <a:xfrm>
              <a:off x="1739250" y="1141175"/>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9" name="Google Shape;709;p3"/>
            <p:cNvSpPr/>
            <p:nvPr/>
          </p:nvSpPr>
          <p:spPr>
            <a:xfrm>
              <a:off x="1739250" y="1442200"/>
              <a:ext cx="121400" cy="121400"/>
            </a:xfrm>
            <a:custGeom>
              <a:avLst/>
              <a:gdLst/>
              <a:ahLst/>
              <a:cxnLst/>
              <a:rect l="l" t="t" r="r" b="b"/>
              <a:pathLst>
                <a:path w="4856" h="4856" extrusionOk="0">
                  <a:moveTo>
                    <a:pt x="1" y="0"/>
                  </a:moveTo>
                  <a:lnTo>
                    <a:pt x="1" y="4856"/>
                  </a:lnTo>
                  <a:lnTo>
                    <a:pt x="4856" y="4856"/>
                  </a:lnTo>
                  <a:lnTo>
                    <a:pt x="4856" y="0"/>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0" name="Google Shape;710;p3"/>
            <p:cNvSpPr/>
            <p:nvPr/>
          </p:nvSpPr>
          <p:spPr>
            <a:xfrm>
              <a:off x="1739250" y="1893725"/>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1" name="Google Shape;711;p3"/>
            <p:cNvSpPr/>
            <p:nvPr/>
          </p:nvSpPr>
          <p:spPr>
            <a:xfrm>
              <a:off x="1739250" y="2495775"/>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2" name="Google Shape;712;p3"/>
            <p:cNvSpPr/>
            <p:nvPr/>
          </p:nvSpPr>
          <p:spPr>
            <a:xfrm>
              <a:off x="1739250" y="2646275"/>
              <a:ext cx="121400" cy="121425"/>
            </a:xfrm>
            <a:custGeom>
              <a:avLst/>
              <a:gdLst/>
              <a:ahLst/>
              <a:cxnLst/>
              <a:rect l="l" t="t" r="r" b="b"/>
              <a:pathLst>
                <a:path w="4856" h="4857" extrusionOk="0">
                  <a:moveTo>
                    <a:pt x="1" y="1"/>
                  </a:moveTo>
                  <a:lnTo>
                    <a:pt x="1" y="4856"/>
                  </a:lnTo>
                  <a:lnTo>
                    <a:pt x="4856" y="4856"/>
                  </a:lnTo>
                  <a:lnTo>
                    <a:pt x="4856" y="1"/>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3" name="Google Shape;713;p3"/>
            <p:cNvSpPr/>
            <p:nvPr/>
          </p:nvSpPr>
          <p:spPr>
            <a:xfrm>
              <a:off x="1739250" y="3699875"/>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4" name="Google Shape;714;p3"/>
            <p:cNvSpPr/>
            <p:nvPr/>
          </p:nvSpPr>
          <p:spPr>
            <a:xfrm>
              <a:off x="1739250" y="4151400"/>
              <a:ext cx="121400" cy="121400"/>
            </a:xfrm>
            <a:custGeom>
              <a:avLst/>
              <a:gdLst/>
              <a:ahLst/>
              <a:cxnLst/>
              <a:rect l="l" t="t" r="r" b="b"/>
              <a:pathLst>
                <a:path w="4856" h="4856" extrusionOk="0">
                  <a:moveTo>
                    <a:pt x="1" y="0"/>
                  </a:moveTo>
                  <a:lnTo>
                    <a:pt x="1" y="4856"/>
                  </a:lnTo>
                  <a:lnTo>
                    <a:pt x="4856" y="4856"/>
                  </a:lnTo>
                  <a:lnTo>
                    <a:pt x="4856" y="0"/>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5" name="Google Shape;715;p3"/>
            <p:cNvSpPr/>
            <p:nvPr/>
          </p:nvSpPr>
          <p:spPr>
            <a:xfrm>
              <a:off x="1739250" y="4903950"/>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6" name="Google Shape;716;p3"/>
            <p:cNvSpPr/>
            <p:nvPr/>
          </p:nvSpPr>
          <p:spPr>
            <a:xfrm>
              <a:off x="1739250" y="5355475"/>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7" name="Google Shape;717;p3"/>
            <p:cNvSpPr/>
            <p:nvPr/>
          </p:nvSpPr>
          <p:spPr>
            <a:xfrm>
              <a:off x="1889750" y="388625"/>
              <a:ext cx="121425" cy="121400"/>
            </a:xfrm>
            <a:custGeom>
              <a:avLst/>
              <a:gdLst/>
              <a:ahLst/>
              <a:cxnLst/>
              <a:rect l="l" t="t" r="r" b="b"/>
              <a:pathLst>
                <a:path w="4857" h="4856" extrusionOk="0">
                  <a:moveTo>
                    <a:pt x="1" y="0"/>
                  </a:moveTo>
                  <a:lnTo>
                    <a:pt x="1" y="4856"/>
                  </a:lnTo>
                  <a:lnTo>
                    <a:pt x="4856" y="4856"/>
                  </a:lnTo>
                  <a:lnTo>
                    <a:pt x="4856" y="0"/>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8" name="Google Shape;718;p3"/>
            <p:cNvSpPr/>
            <p:nvPr/>
          </p:nvSpPr>
          <p:spPr>
            <a:xfrm>
              <a:off x="1889750" y="840150"/>
              <a:ext cx="121425" cy="121400"/>
            </a:xfrm>
            <a:custGeom>
              <a:avLst/>
              <a:gdLst/>
              <a:ahLst/>
              <a:cxnLst/>
              <a:rect l="l" t="t" r="r" b="b"/>
              <a:pathLst>
                <a:path w="4857" h="4856" extrusionOk="0">
                  <a:moveTo>
                    <a:pt x="1" y="1"/>
                  </a:moveTo>
                  <a:lnTo>
                    <a:pt x="1" y="4856"/>
                  </a:lnTo>
                  <a:lnTo>
                    <a:pt x="4856" y="4856"/>
                  </a:lnTo>
                  <a:lnTo>
                    <a:pt x="4856" y="1"/>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9" name="Google Shape;719;p3"/>
            <p:cNvSpPr/>
            <p:nvPr/>
          </p:nvSpPr>
          <p:spPr>
            <a:xfrm>
              <a:off x="1889750" y="3398850"/>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0" name="Google Shape;720;p3"/>
            <p:cNvSpPr/>
            <p:nvPr/>
          </p:nvSpPr>
          <p:spPr>
            <a:xfrm>
              <a:off x="1889750" y="4602925"/>
              <a:ext cx="121425" cy="121400"/>
            </a:xfrm>
            <a:custGeom>
              <a:avLst/>
              <a:gdLst/>
              <a:ahLst/>
              <a:cxnLst/>
              <a:rect l="l" t="t" r="r" b="b"/>
              <a:pathLst>
                <a:path w="4857" h="4856" extrusionOk="0">
                  <a:moveTo>
                    <a:pt x="1" y="1"/>
                  </a:moveTo>
                  <a:lnTo>
                    <a:pt x="1" y="4856"/>
                  </a:lnTo>
                  <a:lnTo>
                    <a:pt x="4856" y="4856"/>
                  </a:lnTo>
                  <a:lnTo>
                    <a:pt x="4856" y="1"/>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1" name="Google Shape;721;p3"/>
            <p:cNvSpPr/>
            <p:nvPr/>
          </p:nvSpPr>
          <p:spPr>
            <a:xfrm>
              <a:off x="1889750" y="5204975"/>
              <a:ext cx="121425" cy="121400"/>
            </a:xfrm>
            <a:custGeom>
              <a:avLst/>
              <a:gdLst/>
              <a:ahLst/>
              <a:cxnLst/>
              <a:rect l="l" t="t" r="r" b="b"/>
              <a:pathLst>
                <a:path w="4857" h="4856" extrusionOk="0">
                  <a:moveTo>
                    <a:pt x="1" y="0"/>
                  </a:moveTo>
                  <a:lnTo>
                    <a:pt x="1" y="4856"/>
                  </a:lnTo>
                  <a:lnTo>
                    <a:pt x="4856" y="4856"/>
                  </a:lnTo>
                  <a:lnTo>
                    <a:pt x="4856" y="0"/>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2" name="Google Shape;722;p3"/>
            <p:cNvSpPr/>
            <p:nvPr/>
          </p:nvSpPr>
          <p:spPr>
            <a:xfrm>
              <a:off x="2040275" y="689650"/>
              <a:ext cx="121400" cy="121400"/>
            </a:xfrm>
            <a:custGeom>
              <a:avLst/>
              <a:gdLst/>
              <a:ahLst/>
              <a:cxnLst/>
              <a:rect l="l" t="t" r="r" b="b"/>
              <a:pathLst>
                <a:path w="4856" h="4856" extrusionOk="0">
                  <a:moveTo>
                    <a:pt x="0" y="0"/>
                  </a:moveTo>
                  <a:lnTo>
                    <a:pt x="0" y="4855"/>
                  </a:lnTo>
                  <a:lnTo>
                    <a:pt x="4856" y="4855"/>
                  </a:lnTo>
                  <a:lnTo>
                    <a:pt x="4856" y="0"/>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3" name="Google Shape;723;p3"/>
            <p:cNvSpPr/>
            <p:nvPr/>
          </p:nvSpPr>
          <p:spPr>
            <a:xfrm>
              <a:off x="2040275" y="1893725"/>
              <a:ext cx="121400" cy="121400"/>
            </a:xfrm>
            <a:custGeom>
              <a:avLst/>
              <a:gdLst/>
              <a:ahLst/>
              <a:cxnLst/>
              <a:rect l="l" t="t" r="r" b="b"/>
              <a:pathLst>
                <a:path w="4856" h="4856" extrusionOk="0">
                  <a:moveTo>
                    <a:pt x="0" y="1"/>
                  </a:moveTo>
                  <a:lnTo>
                    <a:pt x="0" y="4856"/>
                  </a:lnTo>
                  <a:lnTo>
                    <a:pt x="4856" y="4856"/>
                  </a:lnTo>
                  <a:lnTo>
                    <a:pt x="4856" y="1"/>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4" name="Google Shape;724;p3"/>
            <p:cNvSpPr/>
            <p:nvPr/>
          </p:nvSpPr>
          <p:spPr>
            <a:xfrm>
              <a:off x="2040275" y="2796800"/>
              <a:ext cx="121400" cy="121400"/>
            </a:xfrm>
            <a:custGeom>
              <a:avLst/>
              <a:gdLst/>
              <a:ahLst/>
              <a:cxnLst/>
              <a:rect l="l" t="t" r="r" b="b"/>
              <a:pathLst>
                <a:path w="4856" h="4856" extrusionOk="0">
                  <a:moveTo>
                    <a:pt x="0" y="0"/>
                  </a:moveTo>
                  <a:lnTo>
                    <a:pt x="0" y="4856"/>
                  </a:lnTo>
                  <a:lnTo>
                    <a:pt x="4856" y="4856"/>
                  </a:lnTo>
                  <a:lnTo>
                    <a:pt x="4856" y="0"/>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5" name="Google Shape;725;p3"/>
            <p:cNvSpPr/>
            <p:nvPr/>
          </p:nvSpPr>
          <p:spPr>
            <a:xfrm>
              <a:off x="2190775" y="5054450"/>
              <a:ext cx="121425" cy="121425"/>
            </a:xfrm>
            <a:custGeom>
              <a:avLst/>
              <a:gdLst/>
              <a:ahLst/>
              <a:cxnLst/>
              <a:rect l="l" t="t" r="r" b="b"/>
              <a:pathLst>
                <a:path w="4857" h="4857" extrusionOk="0">
                  <a:moveTo>
                    <a:pt x="1" y="1"/>
                  </a:moveTo>
                  <a:lnTo>
                    <a:pt x="1" y="4856"/>
                  </a:lnTo>
                  <a:lnTo>
                    <a:pt x="4856" y="4856"/>
                  </a:lnTo>
                  <a:lnTo>
                    <a:pt x="4856" y="1"/>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6" name="Google Shape;726;p3"/>
            <p:cNvSpPr/>
            <p:nvPr/>
          </p:nvSpPr>
          <p:spPr>
            <a:xfrm>
              <a:off x="2341300" y="4753450"/>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7" name="Google Shape;727;p3"/>
            <p:cNvSpPr/>
            <p:nvPr/>
          </p:nvSpPr>
          <p:spPr>
            <a:xfrm>
              <a:off x="2642325" y="2646275"/>
              <a:ext cx="121400" cy="121425"/>
            </a:xfrm>
            <a:custGeom>
              <a:avLst/>
              <a:gdLst/>
              <a:ahLst/>
              <a:cxnLst/>
              <a:rect l="l" t="t" r="r" b="b"/>
              <a:pathLst>
                <a:path w="4856" h="4857" extrusionOk="0">
                  <a:moveTo>
                    <a:pt x="0" y="1"/>
                  </a:moveTo>
                  <a:lnTo>
                    <a:pt x="0" y="4856"/>
                  </a:lnTo>
                  <a:lnTo>
                    <a:pt x="4855" y="4856"/>
                  </a:lnTo>
                  <a:lnTo>
                    <a:pt x="4855" y="1"/>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8" name="Google Shape;728;p3"/>
            <p:cNvSpPr/>
            <p:nvPr/>
          </p:nvSpPr>
          <p:spPr>
            <a:xfrm>
              <a:off x="2642325" y="5204975"/>
              <a:ext cx="121400" cy="121400"/>
            </a:xfrm>
            <a:custGeom>
              <a:avLst/>
              <a:gdLst/>
              <a:ahLst/>
              <a:cxnLst/>
              <a:rect l="l" t="t" r="r" b="b"/>
              <a:pathLst>
                <a:path w="4856" h="4856" extrusionOk="0">
                  <a:moveTo>
                    <a:pt x="0" y="0"/>
                  </a:moveTo>
                  <a:lnTo>
                    <a:pt x="0" y="4856"/>
                  </a:lnTo>
                  <a:lnTo>
                    <a:pt x="4855" y="4856"/>
                  </a:lnTo>
                  <a:lnTo>
                    <a:pt x="4855" y="0"/>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9" name="Google Shape;729;p3"/>
            <p:cNvSpPr/>
            <p:nvPr/>
          </p:nvSpPr>
          <p:spPr>
            <a:xfrm>
              <a:off x="3244350" y="990675"/>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30" name="Google Shape;730;p3"/>
          <p:cNvGrpSpPr/>
          <p:nvPr/>
        </p:nvGrpSpPr>
        <p:grpSpPr>
          <a:xfrm rot="10800000">
            <a:off x="6367294" y="28698"/>
            <a:ext cx="2017554" cy="5086302"/>
            <a:chOff x="1588750" y="238125"/>
            <a:chExt cx="2078025" cy="5238750"/>
          </a:xfrm>
        </p:grpSpPr>
        <p:sp>
          <p:nvSpPr>
            <p:cNvPr id="731" name="Google Shape;731;p3"/>
            <p:cNvSpPr/>
            <p:nvPr/>
          </p:nvSpPr>
          <p:spPr>
            <a:xfrm>
              <a:off x="1588750" y="1291700"/>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2" name="Google Shape;732;p3"/>
            <p:cNvSpPr/>
            <p:nvPr/>
          </p:nvSpPr>
          <p:spPr>
            <a:xfrm>
              <a:off x="1588750" y="1592700"/>
              <a:ext cx="121400" cy="121425"/>
            </a:xfrm>
            <a:custGeom>
              <a:avLst/>
              <a:gdLst/>
              <a:ahLst/>
              <a:cxnLst/>
              <a:rect l="l" t="t" r="r" b="b"/>
              <a:pathLst>
                <a:path w="4856" h="4857" extrusionOk="0">
                  <a:moveTo>
                    <a:pt x="0" y="1"/>
                  </a:moveTo>
                  <a:lnTo>
                    <a:pt x="0" y="4856"/>
                  </a:lnTo>
                  <a:lnTo>
                    <a:pt x="4855" y="4856"/>
                  </a:lnTo>
                  <a:lnTo>
                    <a:pt x="4855"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3" name="Google Shape;733;p3"/>
            <p:cNvSpPr/>
            <p:nvPr/>
          </p:nvSpPr>
          <p:spPr>
            <a:xfrm>
              <a:off x="1588750" y="2646275"/>
              <a:ext cx="121400" cy="121425"/>
            </a:xfrm>
            <a:custGeom>
              <a:avLst/>
              <a:gdLst/>
              <a:ahLst/>
              <a:cxnLst/>
              <a:rect l="l" t="t" r="r" b="b"/>
              <a:pathLst>
                <a:path w="4856" h="4857" extrusionOk="0">
                  <a:moveTo>
                    <a:pt x="0" y="1"/>
                  </a:moveTo>
                  <a:lnTo>
                    <a:pt x="0" y="4856"/>
                  </a:lnTo>
                  <a:lnTo>
                    <a:pt x="4855" y="4856"/>
                  </a:lnTo>
                  <a:lnTo>
                    <a:pt x="4855"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4" name="Google Shape;734;p3"/>
            <p:cNvSpPr/>
            <p:nvPr/>
          </p:nvSpPr>
          <p:spPr>
            <a:xfrm>
              <a:off x="1588750" y="4000875"/>
              <a:ext cx="121400" cy="121425"/>
            </a:xfrm>
            <a:custGeom>
              <a:avLst/>
              <a:gdLst/>
              <a:ahLst/>
              <a:cxnLst/>
              <a:rect l="l" t="t" r="r" b="b"/>
              <a:pathLst>
                <a:path w="4856" h="4857" extrusionOk="0">
                  <a:moveTo>
                    <a:pt x="0" y="1"/>
                  </a:moveTo>
                  <a:lnTo>
                    <a:pt x="0" y="4856"/>
                  </a:lnTo>
                  <a:lnTo>
                    <a:pt x="4855" y="4856"/>
                  </a:lnTo>
                  <a:lnTo>
                    <a:pt x="4855"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5" name="Google Shape;735;p3"/>
            <p:cNvSpPr/>
            <p:nvPr/>
          </p:nvSpPr>
          <p:spPr>
            <a:xfrm>
              <a:off x="1588750" y="4753450"/>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6" name="Google Shape;736;p3"/>
            <p:cNvSpPr/>
            <p:nvPr/>
          </p:nvSpPr>
          <p:spPr>
            <a:xfrm>
              <a:off x="1588750" y="5054450"/>
              <a:ext cx="121400" cy="121425"/>
            </a:xfrm>
            <a:custGeom>
              <a:avLst/>
              <a:gdLst/>
              <a:ahLst/>
              <a:cxnLst/>
              <a:rect l="l" t="t" r="r" b="b"/>
              <a:pathLst>
                <a:path w="4856" h="4857" extrusionOk="0">
                  <a:moveTo>
                    <a:pt x="0" y="1"/>
                  </a:moveTo>
                  <a:lnTo>
                    <a:pt x="0" y="4856"/>
                  </a:lnTo>
                  <a:lnTo>
                    <a:pt x="4855" y="4856"/>
                  </a:lnTo>
                  <a:lnTo>
                    <a:pt x="4855"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7" name="Google Shape;737;p3"/>
            <p:cNvSpPr/>
            <p:nvPr/>
          </p:nvSpPr>
          <p:spPr>
            <a:xfrm>
              <a:off x="1739250" y="539125"/>
              <a:ext cx="121400" cy="121425"/>
            </a:xfrm>
            <a:custGeom>
              <a:avLst/>
              <a:gdLst/>
              <a:ahLst/>
              <a:cxnLst/>
              <a:rect l="l" t="t" r="r" b="b"/>
              <a:pathLst>
                <a:path w="4856" h="4857"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8" name="Google Shape;738;p3"/>
            <p:cNvSpPr/>
            <p:nvPr/>
          </p:nvSpPr>
          <p:spPr>
            <a:xfrm>
              <a:off x="1739250" y="1291700"/>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9" name="Google Shape;739;p3"/>
            <p:cNvSpPr/>
            <p:nvPr/>
          </p:nvSpPr>
          <p:spPr>
            <a:xfrm>
              <a:off x="1739250" y="2796800"/>
              <a:ext cx="121400" cy="121400"/>
            </a:xfrm>
            <a:custGeom>
              <a:avLst/>
              <a:gdLst/>
              <a:ahLst/>
              <a:cxnLst/>
              <a:rect l="l" t="t" r="r" b="b"/>
              <a:pathLst>
                <a:path w="4856" h="4856" extrusionOk="0">
                  <a:moveTo>
                    <a:pt x="1" y="0"/>
                  </a:moveTo>
                  <a:lnTo>
                    <a:pt x="1" y="4856"/>
                  </a:lnTo>
                  <a:lnTo>
                    <a:pt x="4856" y="4856"/>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0" name="Google Shape;740;p3"/>
            <p:cNvSpPr/>
            <p:nvPr/>
          </p:nvSpPr>
          <p:spPr>
            <a:xfrm>
              <a:off x="1739250" y="3398850"/>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1" name="Google Shape;741;p3"/>
            <p:cNvSpPr/>
            <p:nvPr/>
          </p:nvSpPr>
          <p:spPr>
            <a:xfrm>
              <a:off x="1739250" y="3549350"/>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2" name="Google Shape;742;p3"/>
            <p:cNvSpPr/>
            <p:nvPr/>
          </p:nvSpPr>
          <p:spPr>
            <a:xfrm>
              <a:off x="1739250" y="4301900"/>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3" name="Google Shape;743;p3"/>
            <p:cNvSpPr/>
            <p:nvPr/>
          </p:nvSpPr>
          <p:spPr>
            <a:xfrm>
              <a:off x="1739250" y="5204975"/>
              <a:ext cx="121400" cy="121400"/>
            </a:xfrm>
            <a:custGeom>
              <a:avLst/>
              <a:gdLst/>
              <a:ahLst/>
              <a:cxnLst/>
              <a:rect l="l" t="t" r="r" b="b"/>
              <a:pathLst>
                <a:path w="4856" h="4856" extrusionOk="0">
                  <a:moveTo>
                    <a:pt x="1" y="0"/>
                  </a:moveTo>
                  <a:lnTo>
                    <a:pt x="1" y="4856"/>
                  </a:lnTo>
                  <a:lnTo>
                    <a:pt x="4856" y="4856"/>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4" name="Google Shape;744;p3"/>
            <p:cNvSpPr/>
            <p:nvPr/>
          </p:nvSpPr>
          <p:spPr>
            <a:xfrm>
              <a:off x="1889750" y="238125"/>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5" name="Google Shape;745;p3"/>
            <p:cNvSpPr/>
            <p:nvPr/>
          </p:nvSpPr>
          <p:spPr>
            <a:xfrm>
              <a:off x="1889750" y="1442200"/>
              <a:ext cx="121425" cy="121400"/>
            </a:xfrm>
            <a:custGeom>
              <a:avLst/>
              <a:gdLst/>
              <a:ahLst/>
              <a:cxnLst/>
              <a:rect l="l" t="t" r="r" b="b"/>
              <a:pathLst>
                <a:path w="4857" h="4856" extrusionOk="0">
                  <a:moveTo>
                    <a:pt x="1" y="0"/>
                  </a:moveTo>
                  <a:lnTo>
                    <a:pt x="1" y="4856"/>
                  </a:lnTo>
                  <a:lnTo>
                    <a:pt x="4856" y="4856"/>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6" name="Google Shape;746;p3"/>
            <p:cNvSpPr/>
            <p:nvPr/>
          </p:nvSpPr>
          <p:spPr>
            <a:xfrm>
              <a:off x="1889750" y="1743225"/>
              <a:ext cx="121425" cy="121400"/>
            </a:xfrm>
            <a:custGeom>
              <a:avLst/>
              <a:gdLst/>
              <a:ahLst/>
              <a:cxnLst/>
              <a:rect l="l" t="t" r="r" b="b"/>
              <a:pathLst>
                <a:path w="4857" h="4856" extrusionOk="0">
                  <a:moveTo>
                    <a:pt x="1" y="0"/>
                  </a:moveTo>
                  <a:lnTo>
                    <a:pt x="1" y="4856"/>
                  </a:lnTo>
                  <a:lnTo>
                    <a:pt x="4856" y="4856"/>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7" name="Google Shape;747;p3"/>
            <p:cNvSpPr/>
            <p:nvPr/>
          </p:nvSpPr>
          <p:spPr>
            <a:xfrm>
              <a:off x="1889750" y="1893725"/>
              <a:ext cx="121425" cy="121400"/>
            </a:xfrm>
            <a:custGeom>
              <a:avLst/>
              <a:gdLst/>
              <a:ahLst/>
              <a:cxnLst/>
              <a:rect l="l" t="t" r="r" b="b"/>
              <a:pathLst>
                <a:path w="4857" h="4856"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8" name="Google Shape;748;p3"/>
            <p:cNvSpPr/>
            <p:nvPr/>
          </p:nvSpPr>
          <p:spPr>
            <a:xfrm>
              <a:off x="1889750" y="2044250"/>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9" name="Google Shape;749;p3"/>
            <p:cNvSpPr/>
            <p:nvPr/>
          </p:nvSpPr>
          <p:spPr>
            <a:xfrm>
              <a:off x="1889750" y="2194750"/>
              <a:ext cx="121425" cy="121400"/>
            </a:xfrm>
            <a:custGeom>
              <a:avLst/>
              <a:gdLst/>
              <a:ahLst/>
              <a:cxnLst/>
              <a:rect l="l" t="t" r="r" b="b"/>
              <a:pathLst>
                <a:path w="4857" h="4856"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0" name="Google Shape;750;p3"/>
            <p:cNvSpPr/>
            <p:nvPr/>
          </p:nvSpPr>
          <p:spPr>
            <a:xfrm>
              <a:off x="1889750" y="2345275"/>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1" name="Google Shape;751;p3"/>
            <p:cNvSpPr/>
            <p:nvPr/>
          </p:nvSpPr>
          <p:spPr>
            <a:xfrm>
              <a:off x="1889750" y="2495775"/>
              <a:ext cx="121425" cy="121400"/>
            </a:xfrm>
            <a:custGeom>
              <a:avLst/>
              <a:gdLst/>
              <a:ahLst/>
              <a:cxnLst/>
              <a:rect l="l" t="t" r="r" b="b"/>
              <a:pathLst>
                <a:path w="4857" h="4856"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2" name="Google Shape;752;p3"/>
            <p:cNvSpPr/>
            <p:nvPr/>
          </p:nvSpPr>
          <p:spPr>
            <a:xfrm>
              <a:off x="1889750" y="2646275"/>
              <a:ext cx="121425" cy="121425"/>
            </a:xfrm>
            <a:custGeom>
              <a:avLst/>
              <a:gdLst/>
              <a:ahLst/>
              <a:cxnLst/>
              <a:rect l="l" t="t" r="r" b="b"/>
              <a:pathLst>
                <a:path w="4857" h="4857"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3" name="Google Shape;753;p3"/>
            <p:cNvSpPr/>
            <p:nvPr/>
          </p:nvSpPr>
          <p:spPr>
            <a:xfrm>
              <a:off x="1889750" y="2796800"/>
              <a:ext cx="121425" cy="121400"/>
            </a:xfrm>
            <a:custGeom>
              <a:avLst/>
              <a:gdLst/>
              <a:ahLst/>
              <a:cxnLst/>
              <a:rect l="l" t="t" r="r" b="b"/>
              <a:pathLst>
                <a:path w="4857" h="4856" extrusionOk="0">
                  <a:moveTo>
                    <a:pt x="1" y="0"/>
                  </a:moveTo>
                  <a:lnTo>
                    <a:pt x="1" y="4856"/>
                  </a:lnTo>
                  <a:lnTo>
                    <a:pt x="4856" y="4856"/>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4" name="Google Shape;754;p3"/>
            <p:cNvSpPr/>
            <p:nvPr/>
          </p:nvSpPr>
          <p:spPr>
            <a:xfrm>
              <a:off x="1889750" y="2947300"/>
              <a:ext cx="121425" cy="121425"/>
            </a:xfrm>
            <a:custGeom>
              <a:avLst/>
              <a:gdLst/>
              <a:ahLst/>
              <a:cxnLst/>
              <a:rect l="l" t="t" r="r" b="b"/>
              <a:pathLst>
                <a:path w="4857" h="4857"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5" name="Google Shape;755;p3"/>
            <p:cNvSpPr/>
            <p:nvPr/>
          </p:nvSpPr>
          <p:spPr>
            <a:xfrm>
              <a:off x="1889750" y="3097825"/>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6" name="Google Shape;756;p3"/>
            <p:cNvSpPr/>
            <p:nvPr/>
          </p:nvSpPr>
          <p:spPr>
            <a:xfrm>
              <a:off x="1889750" y="3850375"/>
              <a:ext cx="121425" cy="121400"/>
            </a:xfrm>
            <a:custGeom>
              <a:avLst/>
              <a:gdLst/>
              <a:ahLst/>
              <a:cxnLst/>
              <a:rect l="l" t="t" r="r" b="b"/>
              <a:pathLst>
                <a:path w="4857" h="4856" extrusionOk="0">
                  <a:moveTo>
                    <a:pt x="1" y="0"/>
                  </a:moveTo>
                  <a:lnTo>
                    <a:pt x="1" y="4856"/>
                  </a:lnTo>
                  <a:lnTo>
                    <a:pt x="4856" y="4856"/>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7" name="Google Shape;757;p3"/>
            <p:cNvSpPr/>
            <p:nvPr/>
          </p:nvSpPr>
          <p:spPr>
            <a:xfrm>
              <a:off x="1889750" y="4000875"/>
              <a:ext cx="121425" cy="121425"/>
            </a:xfrm>
            <a:custGeom>
              <a:avLst/>
              <a:gdLst/>
              <a:ahLst/>
              <a:cxnLst/>
              <a:rect l="l" t="t" r="r" b="b"/>
              <a:pathLst>
                <a:path w="4857" h="4857"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8" name="Google Shape;758;p3"/>
            <p:cNvSpPr/>
            <p:nvPr/>
          </p:nvSpPr>
          <p:spPr>
            <a:xfrm>
              <a:off x="1889750" y="4151400"/>
              <a:ext cx="121425" cy="121400"/>
            </a:xfrm>
            <a:custGeom>
              <a:avLst/>
              <a:gdLst/>
              <a:ahLst/>
              <a:cxnLst/>
              <a:rect l="l" t="t" r="r" b="b"/>
              <a:pathLst>
                <a:path w="4857" h="4856" extrusionOk="0">
                  <a:moveTo>
                    <a:pt x="1" y="0"/>
                  </a:moveTo>
                  <a:lnTo>
                    <a:pt x="1" y="4856"/>
                  </a:lnTo>
                  <a:lnTo>
                    <a:pt x="4856" y="4856"/>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9" name="Google Shape;759;p3"/>
            <p:cNvSpPr/>
            <p:nvPr/>
          </p:nvSpPr>
          <p:spPr>
            <a:xfrm>
              <a:off x="1889750" y="4301900"/>
              <a:ext cx="121425" cy="121400"/>
            </a:xfrm>
            <a:custGeom>
              <a:avLst/>
              <a:gdLst/>
              <a:ahLst/>
              <a:cxnLst/>
              <a:rect l="l" t="t" r="r" b="b"/>
              <a:pathLst>
                <a:path w="4857" h="4856"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0" name="Google Shape;760;p3"/>
            <p:cNvSpPr/>
            <p:nvPr/>
          </p:nvSpPr>
          <p:spPr>
            <a:xfrm>
              <a:off x="1889750" y="4452425"/>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1" name="Google Shape;761;p3"/>
            <p:cNvSpPr/>
            <p:nvPr/>
          </p:nvSpPr>
          <p:spPr>
            <a:xfrm>
              <a:off x="1889750" y="4753450"/>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2" name="Google Shape;762;p3"/>
            <p:cNvSpPr/>
            <p:nvPr/>
          </p:nvSpPr>
          <p:spPr>
            <a:xfrm>
              <a:off x="1889750" y="4903950"/>
              <a:ext cx="121425" cy="121400"/>
            </a:xfrm>
            <a:custGeom>
              <a:avLst/>
              <a:gdLst/>
              <a:ahLst/>
              <a:cxnLst/>
              <a:rect l="l" t="t" r="r" b="b"/>
              <a:pathLst>
                <a:path w="4857" h="4856"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3" name="Google Shape;763;p3"/>
            <p:cNvSpPr/>
            <p:nvPr/>
          </p:nvSpPr>
          <p:spPr>
            <a:xfrm>
              <a:off x="2040275" y="388625"/>
              <a:ext cx="121400" cy="121400"/>
            </a:xfrm>
            <a:custGeom>
              <a:avLst/>
              <a:gdLst/>
              <a:ahLst/>
              <a:cxnLst/>
              <a:rect l="l" t="t" r="r" b="b"/>
              <a:pathLst>
                <a:path w="4856" h="4856" extrusionOk="0">
                  <a:moveTo>
                    <a:pt x="0" y="0"/>
                  </a:moveTo>
                  <a:lnTo>
                    <a:pt x="0" y="4856"/>
                  </a:lnTo>
                  <a:lnTo>
                    <a:pt x="4856" y="4856"/>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4" name="Google Shape;764;p3"/>
            <p:cNvSpPr/>
            <p:nvPr/>
          </p:nvSpPr>
          <p:spPr>
            <a:xfrm>
              <a:off x="2040275" y="1141175"/>
              <a:ext cx="121400" cy="121400"/>
            </a:xfrm>
            <a:custGeom>
              <a:avLst/>
              <a:gdLst/>
              <a:ahLst/>
              <a:cxnLst/>
              <a:rect l="l" t="t" r="r" b="b"/>
              <a:pathLst>
                <a:path w="4856" h="4856" extrusionOk="0">
                  <a:moveTo>
                    <a:pt x="0" y="1"/>
                  </a:moveTo>
                  <a:lnTo>
                    <a:pt x="0"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5" name="Google Shape;765;p3"/>
            <p:cNvSpPr/>
            <p:nvPr/>
          </p:nvSpPr>
          <p:spPr>
            <a:xfrm>
              <a:off x="2040275" y="1291700"/>
              <a:ext cx="121400" cy="121400"/>
            </a:xfrm>
            <a:custGeom>
              <a:avLst/>
              <a:gdLst/>
              <a:ahLst/>
              <a:cxnLst/>
              <a:rect l="l" t="t" r="r" b="b"/>
              <a:pathLst>
                <a:path w="4856" h="4856" extrusionOk="0">
                  <a:moveTo>
                    <a:pt x="0" y="0"/>
                  </a:moveTo>
                  <a:lnTo>
                    <a:pt x="0"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6" name="Google Shape;766;p3"/>
            <p:cNvSpPr/>
            <p:nvPr/>
          </p:nvSpPr>
          <p:spPr>
            <a:xfrm>
              <a:off x="2040275" y="1442200"/>
              <a:ext cx="121400" cy="121400"/>
            </a:xfrm>
            <a:custGeom>
              <a:avLst/>
              <a:gdLst/>
              <a:ahLst/>
              <a:cxnLst/>
              <a:rect l="l" t="t" r="r" b="b"/>
              <a:pathLst>
                <a:path w="4856" h="4856" extrusionOk="0">
                  <a:moveTo>
                    <a:pt x="0" y="0"/>
                  </a:moveTo>
                  <a:lnTo>
                    <a:pt x="0" y="4856"/>
                  </a:lnTo>
                  <a:lnTo>
                    <a:pt x="4856" y="4856"/>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7" name="Google Shape;767;p3"/>
            <p:cNvSpPr/>
            <p:nvPr/>
          </p:nvSpPr>
          <p:spPr>
            <a:xfrm>
              <a:off x="2040275" y="1743225"/>
              <a:ext cx="121400" cy="121400"/>
            </a:xfrm>
            <a:custGeom>
              <a:avLst/>
              <a:gdLst/>
              <a:ahLst/>
              <a:cxnLst/>
              <a:rect l="l" t="t" r="r" b="b"/>
              <a:pathLst>
                <a:path w="4856" h="4856" extrusionOk="0">
                  <a:moveTo>
                    <a:pt x="0" y="0"/>
                  </a:moveTo>
                  <a:lnTo>
                    <a:pt x="0" y="4856"/>
                  </a:lnTo>
                  <a:lnTo>
                    <a:pt x="4856" y="4856"/>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8" name="Google Shape;768;p3"/>
            <p:cNvSpPr/>
            <p:nvPr/>
          </p:nvSpPr>
          <p:spPr>
            <a:xfrm>
              <a:off x="2040275" y="2044250"/>
              <a:ext cx="121400" cy="121400"/>
            </a:xfrm>
            <a:custGeom>
              <a:avLst/>
              <a:gdLst/>
              <a:ahLst/>
              <a:cxnLst/>
              <a:rect l="l" t="t" r="r" b="b"/>
              <a:pathLst>
                <a:path w="4856" h="4856" extrusionOk="0">
                  <a:moveTo>
                    <a:pt x="0" y="0"/>
                  </a:moveTo>
                  <a:lnTo>
                    <a:pt x="0"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9" name="Google Shape;769;p3"/>
            <p:cNvSpPr/>
            <p:nvPr/>
          </p:nvSpPr>
          <p:spPr>
            <a:xfrm>
              <a:off x="2040275" y="2646275"/>
              <a:ext cx="121400" cy="121425"/>
            </a:xfrm>
            <a:custGeom>
              <a:avLst/>
              <a:gdLst/>
              <a:ahLst/>
              <a:cxnLst/>
              <a:rect l="l" t="t" r="r" b="b"/>
              <a:pathLst>
                <a:path w="4856" h="4857" extrusionOk="0">
                  <a:moveTo>
                    <a:pt x="0" y="1"/>
                  </a:moveTo>
                  <a:lnTo>
                    <a:pt x="0"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0" name="Google Shape;770;p3"/>
            <p:cNvSpPr/>
            <p:nvPr/>
          </p:nvSpPr>
          <p:spPr>
            <a:xfrm>
              <a:off x="2040275" y="2947300"/>
              <a:ext cx="121400" cy="121425"/>
            </a:xfrm>
            <a:custGeom>
              <a:avLst/>
              <a:gdLst/>
              <a:ahLst/>
              <a:cxnLst/>
              <a:rect l="l" t="t" r="r" b="b"/>
              <a:pathLst>
                <a:path w="4856" h="4857" extrusionOk="0">
                  <a:moveTo>
                    <a:pt x="0" y="1"/>
                  </a:moveTo>
                  <a:lnTo>
                    <a:pt x="0"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1" name="Google Shape;771;p3"/>
            <p:cNvSpPr/>
            <p:nvPr/>
          </p:nvSpPr>
          <p:spPr>
            <a:xfrm>
              <a:off x="2040275" y="3097825"/>
              <a:ext cx="121400" cy="121400"/>
            </a:xfrm>
            <a:custGeom>
              <a:avLst/>
              <a:gdLst/>
              <a:ahLst/>
              <a:cxnLst/>
              <a:rect l="l" t="t" r="r" b="b"/>
              <a:pathLst>
                <a:path w="4856" h="4856" extrusionOk="0">
                  <a:moveTo>
                    <a:pt x="0" y="0"/>
                  </a:moveTo>
                  <a:lnTo>
                    <a:pt x="0"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2" name="Google Shape;772;p3"/>
            <p:cNvSpPr/>
            <p:nvPr/>
          </p:nvSpPr>
          <p:spPr>
            <a:xfrm>
              <a:off x="2040275" y="3248325"/>
              <a:ext cx="121400" cy="121400"/>
            </a:xfrm>
            <a:custGeom>
              <a:avLst/>
              <a:gdLst/>
              <a:ahLst/>
              <a:cxnLst/>
              <a:rect l="l" t="t" r="r" b="b"/>
              <a:pathLst>
                <a:path w="4856" h="4856" extrusionOk="0">
                  <a:moveTo>
                    <a:pt x="0" y="1"/>
                  </a:moveTo>
                  <a:lnTo>
                    <a:pt x="0"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3" name="Google Shape;773;p3"/>
            <p:cNvSpPr/>
            <p:nvPr/>
          </p:nvSpPr>
          <p:spPr>
            <a:xfrm>
              <a:off x="2040275" y="3549350"/>
              <a:ext cx="121400" cy="121400"/>
            </a:xfrm>
            <a:custGeom>
              <a:avLst/>
              <a:gdLst/>
              <a:ahLst/>
              <a:cxnLst/>
              <a:rect l="l" t="t" r="r" b="b"/>
              <a:pathLst>
                <a:path w="4856" h="4856" extrusionOk="0">
                  <a:moveTo>
                    <a:pt x="0" y="1"/>
                  </a:moveTo>
                  <a:lnTo>
                    <a:pt x="0"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4" name="Google Shape;774;p3"/>
            <p:cNvSpPr/>
            <p:nvPr/>
          </p:nvSpPr>
          <p:spPr>
            <a:xfrm>
              <a:off x="2040275" y="3699875"/>
              <a:ext cx="121400" cy="121400"/>
            </a:xfrm>
            <a:custGeom>
              <a:avLst/>
              <a:gdLst/>
              <a:ahLst/>
              <a:cxnLst/>
              <a:rect l="l" t="t" r="r" b="b"/>
              <a:pathLst>
                <a:path w="4856" h="4856" extrusionOk="0">
                  <a:moveTo>
                    <a:pt x="0" y="0"/>
                  </a:moveTo>
                  <a:lnTo>
                    <a:pt x="0"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5" name="Google Shape;775;p3"/>
            <p:cNvSpPr/>
            <p:nvPr/>
          </p:nvSpPr>
          <p:spPr>
            <a:xfrm>
              <a:off x="2040275" y="3850375"/>
              <a:ext cx="121400" cy="121400"/>
            </a:xfrm>
            <a:custGeom>
              <a:avLst/>
              <a:gdLst/>
              <a:ahLst/>
              <a:cxnLst/>
              <a:rect l="l" t="t" r="r" b="b"/>
              <a:pathLst>
                <a:path w="4856" h="4856" extrusionOk="0">
                  <a:moveTo>
                    <a:pt x="0" y="0"/>
                  </a:moveTo>
                  <a:lnTo>
                    <a:pt x="0" y="4856"/>
                  </a:lnTo>
                  <a:lnTo>
                    <a:pt x="4856" y="4856"/>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6" name="Google Shape;776;p3"/>
            <p:cNvSpPr/>
            <p:nvPr/>
          </p:nvSpPr>
          <p:spPr>
            <a:xfrm>
              <a:off x="2040275" y="4000875"/>
              <a:ext cx="121400" cy="121425"/>
            </a:xfrm>
            <a:custGeom>
              <a:avLst/>
              <a:gdLst/>
              <a:ahLst/>
              <a:cxnLst/>
              <a:rect l="l" t="t" r="r" b="b"/>
              <a:pathLst>
                <a:path w="4856" h="4857" extrusionOk="0">
                  <a:moveTo>
                    <a:pt x="0" y="1"/>
                  </a:moveTo>
                  <a:lnTo>
                    <a:pt x="0"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7" name="Google Shape;777;p3"/>
            <p:cNvSpPr/>
            <p:nvPr/>
          </p:nvSpPr>
          <p:spPr>
            <a:xfrm>
              <a:off x="2040275" y="4301900"/>
              <a:ext cx="121400" cy="121400"/>
            </a:xfrm>
            <a:custGeom>
              <a:avLst/>
              <a:gdLst/>
              <a:ahLst/>
              <a:cxnLst/>
              <a:rect l="l" t="t" r="r" b="b"/>
              <a:pathLst>
                <a:path w="4856" h="4856" extrusionOk="0">
                  <a:moveTo>
                    <a:pt x="0" y="1"/>
                  </a:moveTo>
                  <a:lnTo>
                    <a:pt x="0"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8" name="Google Shape;778;p3"/>
            <p:cNvSpPr/>
            <p:nvPr/>
          </p:nvSpPr>
          <p:spPr>
            <a:xfrm>
              <a:off x="2040275" y="4452425"/>
              <a:ext cx="121400" cy="121400"/>
            </a:xfrm>
            <a:custGeom>
              <a:avLst/>
              <a:gdLst/>
              <a:ahLst/>
              <a:cxnLst/>
              <a:rect l="l" t="t" r="r" b="b"/>
              <a:pathLst>
                <a:path w="4856" h="4856" extrusionOk="0">
                  <a:moveTo>
                    <a:pt x="0" y="0"/>
                  </a:moveTo>
                  <a:lnTo>
                    <a:pt x="0"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9" name="Google Shape;779;p3"/>
            <p:cNvSpPr/>
            <p:nvPr/>
          </p:nvSpPr>
          <p:spPr>
            <a:xfrm>
              <a:off x="2040275" y="4903950"/>
              <a:ext cx="121400" cy="121400"/>
            </a:xfrm>
            <a:custGeom>
              <a:avLst/>
              <a:gdLst/>
              <a:ahLst/>
              <a:cxnLst/>
              <a:rect l="l" t="t" r="r" b="b"/>
              <a:pathLst>
                <a:path w="4856" h="4856" extrusionOk="0">
                  <a:moveTo>
                    <a:pt x="0" y="1"/>
                  </a:moveTo>
                  <a:lnTo>
                    <a:pt x="0"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0" name="Google Shape;780;p3"/>
            <p:cNvSpPr/>
            <p:nvPr/>
          </p:nvSpPr>
          <p:spPr>
            <a:xfrm>
              <a:off x="2040275" y="5054450"/>
              <a:ext cx="121400" cy="121425"/>
            </a:xfrm>
            <a:custGeom>
              <a:avLst/>
              <a:gdLst/>
              <a:ahLst/>
              <a:cxnLst/>
              <a:rect l="l" t="t" r="r" b="b"/>
              <a:pathLst>
                <a:path w="4856" h="4857" extrusionOk="0">
                  <a:moveTo>
                    <a:pt x="0" y="1"/>
                  </a:moveTo>
                  <a:lnTo>
                    <a:pt x="0"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1" name="Google Shape;781;p3"/>
            <p:cNvSpPr/>
            <p:nvPr/>
          </p:nvSpPr>
          <p:spPr>
            <a:xfrm>
              <a:off x="2040275" y="5204975"/>
              <a:ext cx="121400" cy="121400"/>
            </a:xfrm>
            <a:custGeom>
              <a:avLst/>
              <a:gdLst/>
              <a:ahLst/>
              <a:cxnLst/>
              <a:rect l="l" t="t" r="r" b="b"/>
              <a:pathLst>
                <a:path w="4856" h="4856" extrusionOk="0">
                  <a:moveTo>
                    <a:pt x="0" y="0"/>
                  </a:moveTo>
                  <a:lnTo>
                    <a:pt x="0" y="4856"/>
                  </a:lnTo>
                  <a:lnTo>
                    <a:pt x="4856" y="4856"/>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2" name="Google Shape;782;p3"/>
            <p:cNvSpPr/>
            <p:nvPr/>
          </p:nvSpPr>
          <p:spPr>
            <a:xfrm>
              <a:off x="2190775" y="238125"/>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3" name="Google Shape;783;p3"/>
            <p:cNvSpPr/>
            <p:nvPr/>
          </p:nvSpPr>
          <p:spPr>
            <a:xfrm>
              <a:off x="2190775" y="689650"/>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4" name="Google Shape;784;p3"/>
            <p:cNvSpPr/>
            <p:nvPr/>
          </p:nvSpPr>
          <p:spPr>
            <a:xfrm>
              <a:off x="2190775" y="840150"/>
              <a:ext cx="121425" cy="121400"/>
            </a:xfrm>
            <a:custGeom>
              <a:avLst/>
              <a:gdLst/>
              <a:ahLst/>
              <a:cxnLst/>
              <a:rect l="l" t="t" r="r" b="b"/>
              <a:pathLst>
                <a:path w="4857" h="4856"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5" name="Google Shape;785;p3"/>
            <p:cNvSpPr/>
            <p:nvPr/>
          </p:nvSpPr>
          <p:spPr>
            <a:xfrm>
              <a:off x="2190775" y="1141175"/>
              <a:ext cx="121425" cy="121400"/>
            </a:xfrm>
            <a:custGeom>
              <a:avLst/>
              <a:gdLst/>
              <a:ahLst/>
              <a:cxnLst/>
              <a:rect l="l" t="t" r="r" b="b"/>
              <a:pathLst>
                <a:path w="4857" h="4856"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6" name="Google Shape;786;p3"/>
            <p:cNvSpPr/>
            <p:nvPr/>
          </p:nvSpPr>
          <p:spPr>
            <a:xfrm>
              <a:off x="2190775" y="1291700"/>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7" name="Google Shape;787;p3"/>
            <p:cNvSpPr/>
            <p:nvPr/>
          </p:nvSpPr>
          <p:spPr>
            <a:xfrm>
              <a:off x="2190775" y="1592700"/>
              <a:ext cx="121425" cy="121425"/>
            </a:xfrm>
            <a:custGeom>
              <a:avLst/>
              <a:gdLst/>
              <a:ahLst/>
              <a:cxnLst/>
              <a:rect l="l" t="t" r="r" b="b"/>
              <a:pathLst>
                <a:path w="4857" h="4857"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8" name="Google Shape;788;p3"/>
            <p:cNvSpPr/>
            <p:nvPr/>
          </p:nvSpPr>
          <p:spPr>
            <a:xfrm>
              <a:off x="2190775" y="1743225"/>
              <a:ext cx="121425" cy="121400"/>
            </a:xfrm>
            <a:custGeom>
              <a:avLst/>
              <a:gdLst/>
              <a:ahLst/>
              <a:cxnLst/>
              <a:rect l="l" t="t" r="r" b="b"/>
              <a:pathLst>
                <a:path w="4857" h="4856" extrusionOk="0">
                  <a:moveTo>
                    <a:pt x="1" y="0"/>
                  </a:moveTo>
                  <a:lnTo>
                    <a:pt x="1" y="4856"/>
                  </a:lnTo>
                  <a:lnTo>
                    <a:pt x="4856" y="4856"/>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9" name="Google Shape;789;p3"/>
            <p:cNvSpPr/>
            <p:nvPr/>
          </p:nvSpPr>
          <p:spPr>
            <a:xfrm>
              <a:off x="2190775" y="1893725"/>
              <a:ext cx="121425" cy="121400"/>
            </a:xfrm>
            <a:custGeom>
              <a:avLst/>
              <a:gdLst/>
              <a:ahLst/>
              <a:cxnLst/>
              <a:rect l="l" t="t" r="r" b="b"/>
              <a:pathLst>
                <a:path w="4857" h="4856"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0" name="Google Shape;790;p3"/>
            <p:cNvSpPr/>
            <p:nvPr/>
          </p:nvSpPr>
          <p:spPr>
            <a:xfrm>
              <a:off x="2190775" y="2044250"/>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1" name="Google Shape;791;p3"/>
            <p:cNvSpPr/>
            <p:nvPr/>
          </p:nvSpPr>
          <p:spPr>
            <a:xfrm>
              <a:off x="2190775" y="2194750"/>
              <a:ext cx="121425" cy="121400"/>
            </a:xfrm>
            <a:custGeom>
              <a:avLst/>
              <a:gdLst/>
              <a:ahLst/>
              <a:cxnLst/>
              <a:rect l="l" t="t" r="r" b="b"/>
              <a:pathLst>
                <a:path w="4857" h="4856"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2" name="Google Shape;792;p3"/>
            <p:cNvSpPr/>
            <p:nvPr/>
          </p:nvSpPr>
          <p:spPr>
            <a:xfrm>
              <a:off x="2190775" y="2345275"/>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3" name="Google Shape;793;p3"/>
            <p:cNvSpPr/>
            <p:nvPr/>
          </p:nvSpPr>
          <p:spPr>
            <a:xfrm>
              <a:off x="2190775" y="2495775"/>
              <a:ext cx="121425" cy="121400"/>
            </a:xfrm>
            <a:custGeom>
              <a:avLst/>
              <a:gdLst/>
              <a:ahLst/>
              <a:cxnLst/>
              <a:rect l="l" t="t" r="r" b="b"/>
              <a:pathLst>
                <a:path w="4857" h="4856"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4" name="Google Shape;794;p3"/>
            <p:cNvSpPr/>
            <p:nvPr/>
          </p:nvSpPr>
          <p:spPr>
            <a:xfrm>
              <a:off x="2190775" y="2796800"/>
              <a:ext cx="121425" cy="121400"/>
            </a:xfrm>
            <a:custGeom>
              <a:avLst/>
              <a:gdLst/>
              <a:ahLst/>
              <a:cxnLst/>
              <a:rect l="l" t="t" r="r" b="b"/>
              <a:pathLst>
                <a:path w="4857" h="4856" extrusionOk="0">
                  <a:moveTo>
                    <a:pt x="1" y="0"/>
                  </a:moveTo>
                  <a:lnTo>
                    <a:pt x="1" y="4856"/>
                  </a:lnTo>
                  <a:lnTo>
                    <a:pt x="4856" y="4856"/>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5" name="Google Shape;795;p3"/>
            <p:cNvSpPr/>
            <p:nvPr/>
          </p:nvSpPr>
          <p:spPr>
            <a:xfrm>
              <a:off x="2190775" y="3097825"/>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6" name="Google Shape;796;p3"/>
            <p:cNvSpPr/>
            <p:nvPr/>
          </p:nvSpPr>
          <p:spPr>
            <a:xfrm>
              <a:off x="2190775" y="3248325"/>
              <a:ext cx="121425" cy="121400"/>
            </a:xfrm>
            <a:custGeom>
              <a:avLst/>
              <a:gdLst/>
              <a:ahLst/>
              <a:cxnLst/>
              <a:rect l="l" t="t" r="r" b="b"/>
              <a:pathLst>
                <a:path w="4857" h="4856"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7" name="Google Shape;797;p3"/>
            <p:cNvSpPr/>
            <p:nvPr/>
          </p:nvSpPr>
          <p:spPr>
            <a:xfrm>
              <a:off x="2190775" y="3398850"/>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8" name="Google Shape;798;p3"/>
            <p:cNvSpPr/>
            <p:nvPr/>
          </p:nvSpPr>
          <p:spPr>
            <a:xfrm>
              <a:off x="2190775" y="3549350"/>
              <a:ext cx="121425" cy="121400"/>
            </a:xfrm>
            <a:custGeom>
              <a:avLst/>
              <a:gdLst/>
              <a:ahLst/>
              <a:cxnLst/>
              <a:rect l="l" t="t" r="r" b="b"/>
              <a:pathLst>
                <a:path w="4857" h="4856"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9" name="Google Shape;799;p3"/>
            <p:cNvSpPr/>
            <p:nvPr/>
          </p:nvSpPr>
          <p:spPr>
            <a:xfrm>
              <a:off x="2190775" y="3699875"/>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0" name="Google Shape;800;p3"/>
            <p:cNvSpPr/>
            <p:nvPr/>
          </p:nvSpPr>
          <p:spPr>
            <a:xfrm>
              <a:off x="2190775" y="4000875"/>
              <a:ext cx="121425" cy="121425"/>
            </a:xfrm>
            <a:custGeom>
              <a:avLst/>
              <a:gdLst/>
              <a:ahLst/>
              <a:cxnLst/>
              <a:rect l="l" t="t" r="r" b="b"/>
              <a:pathLst>
                <a:path w="4857" h="4857"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1" name="Google Shape;801;p3"/>
            <p:cNvSpPr/>
            <p:nvPr/>
          </p:nvSpPr>
          <p:spPr>
            <a:xfrm>
              <a:off x="2190775" y="4151400"/>
              <a:ext cx="121425" cy="121400"/>
            </a:xfrm>
            <a:custGeom>
              <a:avLst/>
              <a:gdLst/>
              <a:ahLst/>
              <a:cxnLst/>
              <a:rect l="l" t="t" r="r" b="b"/>
              <a:pathLst>
                <a:path w="4857" h="4856" extrusionOk="0">
                  <a:moveTo>
                    <a:pt x="1" y="0"/>
                  </a:moveTo>
                  <a:lnTo>
                    <a:pt x="1" y="4856"/>
                  </a:lnTo>
                  <a:lnTo>
                    <a:pt x="4856" y="4856"/>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2" name="Google Shape;802;p3"/>
            <p:cNvSpPr/>
            <p:nvPr/>
          </p:nvSpPr>
          <p:spPr>
            <a:xfrm>
              <a:off x="2190775" y="4452425"/>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3" name="Google Shape;803;p3"/>
            <p:cNvSpPr/>
            <p:nvPr/>
          </p:nvSpPr>
          <p:spPr>
            <a:xfrm>
              <a:off x="2190775" y="4602925"/>
              <a:ext cx="121425" cy="121400"/>
            </a:xfrm>
            <a:custGeom>
              <a:avLst/>
              <a:gdLst/>
              <a:ahLst/>
              <a:cxnLst/>
              <a:rect l="l" t="t" r="r" b="b"/>
              <a:pathLst>
                <a:path w="4857" h="4856"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4" name="Google Shape;804;p3"/>
            <p:cNvSpPr/>
            <p:nvPr/>
          </p:nvSpPr>
          <p:spPr>
            <a:xfrm>
              <a:off x="2190775" y="4753450"/>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5" name="Google Shape;805;p3"/>
            <p:cNvSpPr/>
            <p:nvPr/>
          </p:nvSpPr>
          <p:spPr>
            <a:xfrm>
              <a:off x="2190775" y="5204975"/>
              <a:ext cx="121425" cy="121400"/>
            </a:xfrm>
            <a:custGeom>
              <a:avLst/>
              <a:gdLst/>
              <a:ahLst/>
              <a:cxnLst/>
              <a:rect l="l" t="t" r="r" b="b"/>
              <a:pathLst>
                <a:path w="4857" h="4856" extrusionOk="0">
                  <a:moveTo>
                    <a:pt x="1" y="0"/>
                  </a:moveTo>
                  <a:lnTo>
                    <a:pt x="1" y="4856"/>
                  </a:lnTo>
                  <a:lnTo>
                    <a:pt x="4856" y="4856"/>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6" name="Google Shape;806;p3"/>
            <p:cNvSpPr/>
            <p:nvPr/>
          </p:nvSpPr>
          <p:spPr>
            <a:xfrm>
              <a:off x="2190775" y="5355475"/>
              <a:ext cx="121425" cy="121400"/>
            </a:xfrm>
            <a:custGeom>
              <a:avLst/>
              <a:gdLst/>
              <a:ahLst/>
              <a:cxnLst/>
              <a:rect l="l" t="t" r="r" b="b"/>
              <a:pathLst>
                <a:path w="4857" h="4856"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7" name="Google Shape;807;p3"/>
            <p:cNvSpPr/>
            <p:nvPr/>
          </p:nvSpPr>
          <p:spPr>
            <a:xfrm>
              <a:off x="2341300" y="539125"/>
              <a:ext cx="121400" cy="121425"/>
            </a:xfrm>
            <a:custGeom>
              <a:avLst/>
              <a:gdLst/>
              <a:ahLst/>
              <a:cxnLst/>
              <a:rect l="l" t="t" r="r" b="b"/>
              <a:pathLst>
                <a:path w="4856" h="4857" extrusionOk="0">
                  <a:moveTo>
                    <a:pt x="0" y="1"/>
                  </a:moveTo>
                  <a:lnTo>
                    <a:pt x="0" y="4856"/>
                  </a:lnTo>
                  <a:lnTo>
                    <a:pt x="4855" y="4856"/>
                  </a:lnTo>
                  <a:lnTo>
                    <a:pt x="4855"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8" name="Google Shape;808;p3"/>
            <p:cNvSpPr/>
            <p:nvPr/>
          </p:nvSpPr>
          <p:spPr>
            <a:xfrm>
              <a:off x="2341300" y="689650"/>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9" name="Google Shape;809;p3"/>
            <p:cNvSpPr/>
            <p:nvPr/>
          </p:nvSpPr>
          <p:spPr>
            <a:xfrm>
              <a:off x="2341300" y="990675"/>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0" name="Google Shape;810;p3"/>
            <p:cNvSpPr/>
            <p:nvPr/>
          </p:nvSpPr>
          <p:spPr>
            <a:xfrm>
              <a:off x="2341300" y="1291700"/>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1" name="Google Shape;811;p3"/>
            <p:cNvSpPr/>
            <p:nvPr/>
          </p:nvSpPr>
          <p:spPr>
            <a:xfrm>
              <a:off x="2341300" y="1442200"/>
              <a:ext cx="121400" cy="121400"/>
            </a:xfrm>
            <a:custGeom>
              <a:avLst/>
              <a:gdLst/>
              <a:ahLst/>
              <a:cxnLst/>
              <a:rect l="l" t="t" r="r" b="b"/>
              <a:pathLst>
                <a:path w="4856" h="4856" extrusionOk="0">
                  <a:moveTo>
                    <a:pt x="0" y="0"/>
                  </a:moveTo>
                  <a:lnTo>
                    <a:pt x="0" y="4856"/>
                  </a:lnTo>
                  <a:lnTo>
                    <a:pt x="4855" y="4856"/>
                  </a:lnTo>
                  <a:lnTo>
                    <a:pt x="4855"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2" name="Google Shape;812;p3"/>
            <p:cNvSpPr/>
            <p:nvPr/>
          </p:nvSpPr>
          <p:spPr>
            <a:xfrm>
              <a:off x="2341300" y="1592700"/>
              <a:ext cx="121400" cy="121425"/>
            </a:xfrm>
            <a:custGeom>
              <a:avLst/>
              <a:gdLst/>
              <a:ahLst/>
              <a:cxnLst/>
              <a:rect l="l" t="t" r="r" b="b"/>
              <a:pathLst>
                <a:path w="4856" h="4857" extrusionOk="0">
                  <a:moveTo>
                    <a:pt x="0" y="1"/>
                  </a:moveTo>
                  <a:lnTo>
                    <a:pt x="0" y="4856"/>
                  </a:lnTo>
                  <a:lnTo>
                    <a:pt x="4855" y="4856"/>
                  </a:lnTo>
                  <a:lnTo>
                    <a:pt x="4855"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3" name="Google Shape;813;p3"/>
            <p:cNvSpPr/>
            <p:nvPr/>
          </p:nvSpPr>
          <p:spPr>
            <a:xfrm>
              <a:off x="2341300" y="1743225"/>
              <a:ext cx="121400" cy="121400"/>
            </a:xfrm>
            <a:custGeom>
              <a:avLst/>
              <a:gdLst/>
              <a:ahLst/>
              <a:cxnLst/>
              <a:rect l="l" t="t" r="r" b="b"/>
              <a:pathLst>
                <a:path w="4856" h="4856" extrusionOk="0">
                  <a:moveTo>
                    <a:pt x="0" y="0"/>
                  </a:moveTo>
                  <a:lnTo>
                    <a:pt x="0" y="4856"/>
                  </a:lnTo>
                  <a:lnTo>
                    <a:pt x="4855" y="4856"/>
                  </a:lnTo>
                  <a:lnTo>
                    <a:pt x="4855"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4" name="Google Shape;814;p3"/>
            <p:cNvSpPr/>
            <p:nvPr/>
          </p:nvSpPr>
          <p:spPr>
            <a:xfrm>
              <a:off x="2341300" y="2194750"/>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5" name="Google Shape;815;p3"/>
            <p:cNvSpPr/>
            <p:nvPr/>
          </p:nvSpPr>
          <p:spPr>
            <a:xfrm>
              <a:off x="2341300" y="2345275"/>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6" name="Google Shape;816;p3"/>
            <p:cNvSpPr/>
            <p:nvPr/>
          </p:nvSpPr>
          <p:spPr>
            <a:xfrm>
              <a:off x="2341300" y="2495775"/>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7" name="Google Shape;817;p3"/>
            <p:cNvSpPr/>
            <p:nvPr/>
          </p:nvSpPr>
          <p:spPr>
            <a:xfrm>
              <a:off x="2341300" y="2646275"/>
              <a:ext cx="121400" cy="121425"/>
            </a:xfrm>
            <a:custGeom>
              <a:avLst/>
              <a:gdLst/>
              <a:ahLst/>
              <a:cxnLst/>
              <a:rect l="l" t="t" r="r" b="b"/>
              <a:pathLst>
                <a:path w="4856" h="4857" extrusionOk="0">
                  <a:moveTo>
                    <a:pt x="0" y="1"/>
                  </a:moveTo>
                  <a:lnTo>
                    <a:pt x="0" y="4856"/>
                  </a:lnTo>
                  <a:lnTo>
                    <a:pt x="4855" y="4856"/>
                  </a:lnTo>
                  <a:lnTo>
                    <a:pt x="4855"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8" name="Google Shape;818;p3"/>
            <p:cNvSpPr/>
            <p:nvPr/>
          </p:nvSpPr>
          <p:spPr>
            <a:xfrm>
              <a:off x="2341300" y="2796800"/>
              <a:ext cx="121400" cy="121400"/>
            </a:xfrm>
            <a:custGeom>
              <a:avLst/>
              <a:gdLst/>
              <a:ahLst/>
              <a:cxnLst/>
              <a:rect l="l" t="t" r="r" b="b"/>
              <a:pathLst>
                <a:path w="4856" h="4856" extrusionOk="0">
                  <a:moveTo>
                    <a:pt x="0" y="0"/>
                  </a:moveTo>
                  <a:lnTo>
                    <a:pt x="0" y="4856"/>
                  </a:lnTo>
                  <a:lnTo>
                    <a:pt x="4855" y="4856"/>
                  </a:lnTo>
                  <a:lnTo>
                    <a:pt x="4855"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9" name="Google Shape;819;p3"/>
            <p:cNvSpPr/>
            <p:nvPr/>
          </p:nvSpPr>
          <p:spPr>
            <a:xfrm>
              <a:off x="2341300" y="2947300"/>
              <a:ext cx="121400" cy="121425"/>
            </a:xfrm>
            <a:custGeom>
              <a:avLst/>
              <a:gdLst/>
              <a:ahLst/>
              <a:cxnLst/>
              <a:rect l="l" t="t" r="r" b="b"/>
              <a:pathLst>
                <a:path w="4856" h="4857" extrusionOk="0">
                  <a:moveTo>
                    <a:pt x="0" y="1"/>
                  </a:moveTo>
                  <a:lnTo>
                    <a:pt x="0" y="4856"/>
                  </a:lnTo>
                  <a:lnTo>
                    <a:pt x="4855" y="4856"/>
                  </a:lnTo>
                  <a:lnTo>
                    <a:pt x="4855"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0" name="Google Shape;820;p3"/>
            <p:cNvSpPr/>
            <p:nvPr/>
          </p:nvSpPr>
          <p:spPr>
            <a:xfrm>
              <a:off x="2341300" y="3097825"/>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1" name="Google Shape;821;p3"/>
            <p:cNvSpPr/>
            <p:nvPr/>
          </p:nvSpPr>
          <p:spPr>
            <a:xfrm>
              <a:off x="2341300" y="3248325"/>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2" name="Google Shape;822;p3"/>
            <p:cNvSpPr/>
            <p:nvPr/>
          </p:nvSpPr>
          <p:spPr>
            <a:xfrm>
              <a:off x="2341300" y="3398850"/>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3" name="Google Shape;823;p3"/>
            <p:cNvSpPr/>
            <p:nvPr/>
          </p:nvSpPr>
          <p:spPr>
            <a:xfrm>
              <a:off x="2341300" y="3549350"/>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4" name="Google Shape;824;p3"/>
            <p:cNvSpPr/>
            <p:nvPr/>
          </p:nvSpPr>
          <p:spPr>
            <a:xfrm>
              <a:off x="2341300" y="3850375"/>
              <a:ext cx="121400" cy="121400"/>
            </a:xfrm>
            <a:custGeom>
              <a:avLst/>
              <a:gdLst/>
              <a:ahLst/>
              <a:cxnLst/>
              <a:rect l="l" t="t" r="r" b="b"/>
              <a:pathLst>
                <a:path w="4856" h="4856" extrusionOk="0">
                  <a:moveTo>
                    <a:pt x="0" y="0"/>
                  </a:moveTo>
                  <a:lnTo>
                    <a:pt x="0" y="4856"/>
                  </a:lnTo>
                  <a:lnTo>
                    <a:pt x="4855" y="4856"/>
                  </a:lnTo>
                  <a:lnTo>
                    <a:pt x="4855"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5" name="Google Shape;825;p3"/>
            <p:cNvSpPr/>
            <p:nvPr/>
          </p:nvSpPr>
          <p:spPr>
            <a:xfrm>
              <a:off x="2341300" y="4151400"/>
              <a:ext cx="121400" cy="121400"/>
            </a:xfrm>
            <a:custGeom>
              <a:avLst/>
              <a:gdLst/>
              <a:ahLst/>
              <a:cxnLst/>
              <a:rect l="l" t="t" r="r" b="b"/>
              <a:pathLst>
                <a:path w="4856" h="4856" extrusionOk="0">
                  <a:moveTo>
                    <a:pt x="0" y="0"/>
                  </a:moveTo>
                  <a:lnTo>
                    <a:pt x="0" y="4856"/>
                  </a:lnTo>
                  <a:lnTo>
                    <a:pt x="4855" y="4856"/>
                  </a:lnTo>
                  <a:lnTo>
                    <a:pt x="4855"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6" name="Google Shape;826;p3"/>
            <p:cNvSpPr/>
            <p:nvPr/>
          </p:nvSpPr>
          <p:spPr>
            <a:xfrm>
              <a:off x="2341300" y="4301900"/>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7" name="Google Shape;827;p3"/>
            <p:cNvSpPr/>
            <p:nvPr/>
          </p:nvSpPr>
          <p:spPr>
            <a:xfrm>
              <a:off x="2341300" y="4452425"/>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8" name="Google Shape;828;p3"/>
            <p:cNvSpPr/>
            <p:nvPr/>
          </p:nvSpPr>
          <p:spPr>
            <a:xfrm>
              <a:off x="2341300" y="4602925"/>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9" name="Google Shape;829;p3"/>
            <p:cNvSpPr/>
            <p:nvPr/>
          </p:nvSpPr>
          <p:spPr>
            <a:xfrm>
              <a:off x="2341300" y="4903950"/>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0" name="Google Shape;830;p3"/>
            <p:cNvSpPr/>
            <p:nvPr/>
          </p:nvSpPr>
          <p:spPr>
            <a:xfrm>
              <a:off x="2341300" y="5054450"/>
              <a:ext cx="121400" cy="121425"/>
            </a:xfrm>
            <a:custGeom>
              <a:avLst/>
              <a:gdLst/>
              <a:ahLst/>
              <a:cxnLst/>
              <a:rect l="l" t="t" r="r" b="b"/>
              <a:pathLst>
                <a:path w="4856" h="4857" extrusionOk="0">
                  <a:moveTo>
                    <a:pt x="0" y="1"/>
                  </a:moveTo>
                  <a:lnTo>
                    <a:pt x="0" y="4856"/>
                  </a:lnTo>
                  <a:lnTo>
                    <a:pt x="4855" y="4856"/>
                  </a:lnTo>
                  <a:lnTo>
                    <a:pt x="4855"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1" name="Google Shape;831;p3"/>
            <p:cNvSpPr/>
            <p:nvPr/>
          </p:nvSpPr>
          <p:spPr>
            <a:xfrm>
              <a:off x="2341300" y="5204975"/>
              <a:ext cx="121400" cy="121400"/>
            </a:xfrm>
            <a:custGeom>
              <a:avLst/>
              <a:gdLst/>
              <a:ahLst/>
              <a:cxnLst/>
              <a:rect l="l" t="t" r="r" b="b"/>
              <a:pathLst>
                <a:path w="4856" h="4856" extrusionOk="0">
                  <a:moveTo>
                    <a:pt x="0" y="0"/>
                  </a:moveTo>
                  <a:lnTo>
                    <a:pt x="0" y="4856"/>
                  </a:lnTo>
                  <a:lnTo>
                    <a:pt x="4855" y="4856"/>
                  </a:lnTo>
                  <a:lnTo>
                    <a:pt x="4855"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2" name="Google Shape;832;p3"/>
            <p:cNvSpPr/>
            <p:nvPr/>
          </p:nvSpPr>
          <p:spPr>
            <a:xfrm>
              <a:off x="2341300" y="5355475"/>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3" name="Google Shape;833;p3"/>
            <p:cNvSpPr/>
            <p:nvPr/>
          </p:nvSpPr>
          <p:spPr>
            <a:xfrm>
              <a:off x="2491800" y="388625"/>
              <a:ext cx="121400" cy="121400"/>
            </a:xfrm>
            <a:custGeom>
              <a:avLst/>
              <a:gdLst/>
              <a:ahLst/>
              <a:cxnLst/>
              <a:rect l="l" t="t" r="r" b="b"/>
              <a:pathLst>
                <a:path w="4856" h="4856" extrusionOk="0">
                  <a:moveTo>
                    <a:pt x="1" y="0"/>
                  </a:moveTo>
                  <a:lnTo>
                    <a:pt x="1" y="4856"/>
                  </a:lnTo>
                  <a:lnTo>
                    <a:pt x="4856" y="4856"/>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4" name="Google Shape;834;p3"/>
            <p:cNvSpPr/>
            <p:nvPr/>
          </p:nvSpPr>
          <p:spPr>
            <a:xfrm>
              <a:off x="2491800" y="689650"/>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5" name="Google Shape;835;p3"/>
            <p:cNvSpPr/>
            <p:nvPr/>
          </p:nvSpPr>
          <p:spPr>
            <a:xfrm>
              <a:off x="2491800" y="840150"/>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6" name="Google Shape;836;p3"/>
            <p:cNvSpPr/>
            <p:nvPr/>
          </p:nvSpPr>
          <p:spPr>
            <a:xfrm>
              <a:off x="2491800" y="990675"/>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7" name="Google Shape;837;p3"/>
            <p:cNvSpPr/>
            <p:nvPr/>
          </p:nvSpPr>
          <p:spPr>
            <a:xfrm>
              <a:off x="2491800" y="1141175"/>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8" name="Google Shape;838;p3"/>
            <p:cNvSpPr/>
            <p:nvPr/>
          </p:nvSpPr>
          <p:spPr>
            <a:xfrm>
              <a:off x="2491800" y="1442200"/>
              <a:ext cx="121400" cy="121400"/>
            </a:xfrm>
            <a:custGeom>
              <a:avLst/>
              <a:gdLst/>
              <a:ahLst/>
              <a:cxnLst/>
              <a:rect l="l" t="t" r="r" b="b"/>
              <a:pathLst>
                <a:path w="4856" h="4856" extrusionOk="0">
                  <a:moveTo>
                    <a:pt x="1" y="0"/>
                  </a:moveTo>
                  <a:lnTo>
                    <a:pt x="1" y="4856"/>
                  </a:lnTo>
                  <a:lnTo>
                    <a:pt x="4856" y="4856"/>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9" name="Google Shape;839;p3"/>
            <p:cNvSpPr/>
            <p:nvPr/>
          </p:nvSpPr>
          <p:spPr>
            <a:xfrm>
              <a:off x="2491800" y="1743225"/>
              <a:ext cx="121400" cy="121400"/>
            </a:xfrm>
            <a:custGeom>
              <a:avLst/>
              <a:gdLst/>
              <a:ahLst/>
              <a:cxnLst/>
              <a:rect l="l" t="t" r="r" b="b"/>
              <a:pathLst>
                <a:path w="4856" h="4856" extrusionOk="0">
                  <a:moveTo>
                    <a:pt x="1" y="0"/>
                  </a:moveTo>
                  <a:lnTo>
                    <a:pt x="1" y="4856"/>
                  </a:lnTo>
                  <a:lnTo>
                    <a:pt x="4856" y="4856"/>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0" name="Google Shape;840;p3"/>
            <p:cNvSpPr/>
            <p:nvPr/>
          </p:nvSpPr>
          <p:spPr>
            <a:xfrm>
              <a:off x="2491800" y="1893725"/>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1" name="Google Shape;841;p3"/>
            <p:cNvSpPr/>
            <p:nvPr/>
          </p:nvSpPr>
          <p:spPr>
            <a:xfrm>
              <a:off x="2491800" y="2044250"/>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2" name="Google Shape;842;p3"/>
            <p:cNvSpPr/>
            <p:nvPr/>
          </p:nvSpPr>
          <p:spPr>
            <a:xfrm>
              <a:off x="2491800" y="2345275"/>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3" name="Google Shape;843;p3"/>
            <p:cNvSpPr/>
            <p:nvPr/>
          </p:nvSpPr>
          <p:spPr>
            <a:xfrm>
              <a:off x="2491800" y="2495775"/>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4" name="Google Shape;844;p3"/>
            <p:cNvSpPr/>
            <p:nvPr/>
          </p:nvSpPr>
          <p:spPr>
            <a:xfrm>
              <a:off x="2491800" y="2646275"/>
              <a:ext cx="121400" cy="121425"/>
            </a:xfrm>
            <a:custGeom>
              <a:avLst/>
              <a:gdLst/>
              <a:ahLst/>
              <a:cxnLst/>
              <a:rect l="l" t="t" r="r" b="b"/>
              <a:pathLst>
                <a:path w="4856" h="4857"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5" name="Google Shape;845;p3"/>
            <p:cNvSpPr/>
            <p:nvPr/>
          </p:nvSpPr>
          <p:spPr>
            <a:xfrm>
              <a:off x="2491800" y="2796800"/>
              <a:ext cx="121400" cy="121400"/>
            </a:xfrm>
            <a:custGeom>
              <a:avLst/>
              <a:gdLst/>
              <a:ahLst/>
              <a:cxnLst/>
              <a:rect l="l" t="t" r="r" b="b"/>
              <a:pathLst>
                <a:path w="4856" h="4856" extrusionOk="0">
                  <a:moveTo>
                    <a:pt x="1" y="0"/>
                  </a:moveTo>
                  <a:lnTo>
                    <a:pt x="1" y="4856"/>
                  </a:lnTo>
                  <a:lnTo>
                    <a:pt x="4856" y="4856"/>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6" name="Google Shape;846;p3"/>
            <p:cNvSpPr/>
            <p:nvPr/>
          </p:nvSpPr>
          <p:spPr>
            <a:xfrm>
              <a:off x="2491800" y="2947300"/>
              <a:ext cx="121400" cy="121425"/>
            </a:xfrm>
            <a:custGeom>
              <a:avLst/>
              <a:gdLst/>
              <a:ahLst/>
              <a:cxnLst/>
              <a:rect l="l" t="t" r="r" b="b"/>
              <a:pathLst>
                <a:path w="4856" h="4857"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7" name="Google Shape;847;p3"/>
            <p:cNvSpPr/>
            <p:nvPr/>
          </p:nvSpPr>
          <p:spPr>
            <a:xfrm>
              <a:off x="2491800" y="3097825"/>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8" name="Google Shape;848;p3"/>
            <p:cNvSpPr/>
            <p:nvPr/>
          </p:nvSpPr>
          <p:spPr>
            <a:xfrm>
              <a:off x="2491800" y="3248325"/>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9" name="Google Shape;849;p3"/>
            <p:cNvSpPr/>
            <p:nvPr/>
          </p:nvSpPr>
          <p:spPr>
            <a:xfrm>
              <a:off x="2491800" y="3549350"/>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0" name="Google Shape;850;p3"/>
            <p:cNvSpPr/>
            <p:nvPr/>
          </p:nvSpPr>
          <p:spPr>
            <a:xfrm>
              <a:off x="2491800" y="3850375"/>
              <a:ext cx="121400" cy="121400"/>
            </a:xfrm>
            <a:custGeom>
              <a:avLst/>
              <a:gdLst/>
              <a:ahLst/>
              <a:cxnLst/>
              <a:rect l="l" t="t" r="r" b="b"/>
              <a:pathLst>
                <a:path w="4856" h="4856" extrusionOk="0">
                  <a:moveTo>
                    <a:pt x="1" y="0"/>
                  </a:moveTo>
                  <a:lnTo>
                    <a:pt x="1" y="4856"/>
                  </a:lnTo>
                  <a:lnTo>
                    <a:pt x="4856" y="4856"/>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1" name="Google Shape;851;p3"/>
            <p:cNvSpPr/>
            <p:nvPr/>
          </p:nvSpPr>
          <p:spPr>
            <a:xfrm>
              <a:off x="2491800" y="4000875"/>
              <a:ext cx="121400" cy="121425"/>
            </a:xfrm>
            <a:custGeom>
              <a:avLst/>
              <a:gdLst/>
              <a:ahLst/>
              <a:cxnLst/>
              <a:rect l="l" t="t" r="r" b="b"/>
              <a:pathLst>
                <a:path w="4856" h="4857"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2" name="Google Shape;852;p3"/>
            <p:cNvSpPr/>
            <p:nvPr/>
          </p:nvSpPr>
          <p:spPr>
            <a:xfrm>
              <a:off x="2491800" y="4151400"/>
              <a:ext cx="121400" cy="121400"/>
            </a:xfrm>
            <a:custGeom>
              <a:avLst/>
              <a:gdLst/>
              <a:ahLst/>
              <a:cxnLst/>
              <a:rect l="l" t="t" r="r" b="b"/>
              <a:pathLst>
                <a:path w="4856" h="4856" extrusionOk="0">
                  <a:moveTo>
                    <a:pt x="1" y="0"/>
                  </a:moveTo>
                  <a:lnTo>
                    <a:pt x="1" y="4856"/>
                  </a:lnTo>
                  <a:lnTo>
                    <a:pt x="4856" y="4856"/>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3" name="Google Shape;853;p3"/>
            <p:cNvSpPr/>
            <p:nvPr/>
          </p:nvSpPr>
          <p:spPr>
            <a:xfrm>
              <a:off x="2491800" y="4301900"/>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4" name="Google Shape;854;p3"/>
            <p:cNvSpPr/>
            <p:nvPr/>
          </p:nvSpPr>
          <p:spPr>
            <a:xfrm>
              <a:off x="2491800" y="4602925"/>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5" name="Google Shape;855;p3"/>
            <p:cNvSpPr/>
            <p:nvPr/>
          </p:nvSpPr>
          <p:spPr>
            <a:xfrm>
              <a:off x="2491800" y="4753450"/>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6" name="Google Shape;856;p3"/>
            <p:cNvSpPr/>
            <p:nvPr/>
          </p:nvSpPr>
          <p:spPr>
            <a:xfrm>
              <a:off x="2491800" y="5054450"/>
              <a:ext cx="121400" cy="121425"/>
            </a:xfrm>
            <a:custGeom>
              <a:avLst/>
              <a:gdLst/>
              <a:ahLst/>
              <a:cxnLst/>
              <a:rect l="l" t="t" r="r" b="b"/>
              <a:pathLst>
                <a:path w="4856" h="4857"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7" name="Google Shape;857;p3"/>
            <p:cNvSpPr/>
            <p:nvPr/>
          </p:nvSpPr>
          <p:spPr>
            <a:xfrm>
              <a:off x="2491800" y="5355475"/>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8" name="Google Shape;858;p3"/>
            <p:cNvSpPr/>
            <p:nvPr/>
          </p:nvSpPr>
          <p:spPr>
            <a:xfrm>
              <a:off x="2642325" y="539125"/>
              <a:ext cx="121400" cy="121425"/>
            </a:xfrm>
            <a:custGeom>
              <a:avLst/>
              <a:gdLst/>
              <a:ahLst/>
              <a:cxnLst/>
              <a:rect l="l" t="t" r="r" b="b"/>
              <a:pathLst>
                <a:path w="4856" h="4857" extrusionOk="0">
                  <a:moveTo>
                    <a:pt x="0" y="1"/>
                  </a:moveTo>
                  <a:lnTo>
                    <a:pt x="0" y="4856"/>
                  </a:lnTo>
                  <a:lnTo>
                    <a:pt x="4855" y="4856"/>
                  </a:lnTo>
                  <a:lnTo>
                    <a:pt x="4855"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9" name="Google Shape;859;p3"/>
            <p:cNvSpPr/>
            <p:nvPr/>
          </p:nvSpPr>
          <p:spPr>
            <a:xfrm>
              <a:off x="2642325" y="990675"/>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0" name="Google Shape;860;p3"/>
            <p:cNvSpPr/>
            <p:nvPr/>
          </p:nvSpPr>
          <p:spPr>
            <a:xfrm>
              <a:off x="2642325" y="1141175"/>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1" name="Google Shape;861;p3"/>
            <p:cNvSpPr/>
            <p:nvPr/>
          </p:nvSpPr>
          <p:spPr>
            <a:xfrm>
              <a:off x="2642325" y="1291700"/>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2" name="Google Shape;862;p3"/>
            <p:cNvSpPr/>
            <p:nvPr/>
          </p:nvSpPr>
          <p:spPr>
            <a:xfrm>
              <a:off x="2642325" y="1592700"/>
              <a:ext cx="121400" cy="121425"/>
            </a:xfrm>
            <a:custGeom>
              <a:avLst/>
              <a:gdLst/>
              <a:ahLst/>
              <a:cxnLst/>
              <a:rect l="l" t="t" r="r" b="b"/>
              <a:pathLst>
                <a:path w="4856" h="4857" extrusionOk="0">
                  <a:moveTo>
                    <a:pt x="0" y="1"/>
                  </a:moveTo>
                  <a:lnTo>
                    <a:pt x="0" y="4856"/>
                  </a:lnTo>
                  <a:lnTo>
                    <a:pt x="4855" y="4856"/>
                  </a:lnTo>
                  <a:lnTo>
                    <a:pt x="4855"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3" name="Google Shape;863;p3"/>
            <p:cNvSpPr/>
            <p:nvPr/>
          </p:nvSpPr>
          <p:spPr>
            <a:xfrm>
              <a:off x="2642325" y="1893725"/>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4" name="Google Shape;864;p3"/>
            <p:cNvSpPr/>
            <p:nvPr/>
          </p:nvSpPr>
          <p:spPr>
            <a:xfrm>
              <a:off x="2642325" y="2044250"/>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5" name="Google Shape;865;p3"/>
            <p:cNvSpPr/>
            <p:nvPr/>
          </p:nvSpPr>
          <p:spPr>
            <a:xfrm>
              <a:off x="2642325" y="2194750"/>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6" name="Google Shape;866;p3"/>
            <p:cNvSpPr/>
            <p:nvPr/>
          </p:nvSpPr>
          <p:spPr>
            <a:xfrm>
              <a:off x="2642325" y="2495775"/>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7" name="Google Shape;867;p3"/>
            <p:cNvSpPr/>
            <p:nvPr/>
          </p:nvSpPr>
          <p:spPr>
            <a:xfrm>
              <a:off x="2642325" y="2796800"/>
              <a:ext cx="121400" cy="121400"/>
            </a:xfrm>
            <a:custGeom>
              <a:avLst/>
              <a:gdLst/>
              <a:ahLst/>
              <a:cxnLst/>
              <a:rect l="l" t="t" r="r" b="b"/>
              <a:pathLst>
                <a:path w="4856" h="4856" extrusionOk="0">
                  <a:moveTo>
                    <a:pt x="0" y="0"/>
                  </a:moveTo>
                  <a:lnTo>
                    <a:pt x="0" y="4856"/>
                  </a:lnTo>
                  <a:lnTo>
                    <a:pt x="4855" y="4856"/>
                  </a:lnTo>
                  <a:lnTo>
                    <a:pt x="4855"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8" name="Google Shape;868;p3"/>
            <p:cNvSpPr/>
            <p:nvPr/>
          </p:nvSpPr>
          <p:spPr>
            <a:xfrm>
              <a:off x="2642325" y="3097825"/>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9" name="Google Shape;869;p3"/>
            <p:cNvSpPr/>
            <p:nvPr/>
          </p:nvSpPr>
          <p:spPr>
            <a:xfrm>
              <a:off x="2642325" y="3398850"/>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0" name="Google Shape;870;p3"/>
            <p:cNvSpPr/>
            <p:nvPr/>
          </p:nvSpPr>
          <p:spPr>
            <a:xfrm>
              <a:off x="2642325" y="3549350"/>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1" name="Google Shape;871;p3"/>
            <p:cNvSpPr/>
            <p:nvPr/>
          </p:nvSpPr>
          <p:spPr>
            <a:xfrm>
              <a:off x="2642325" y="4000875"/>
              <a:ext cx="121400" cy="121425"/>
            </a:xfrm>
            <a:custGeom>
              <a:avLst/>
              <a:gdLst/>
              <a:ahLst/>
              <a:cxnLst/>
              <a:rect l="l" t="t" r="r" b="b"/>
              <a:pathLst>
                <a:path w="4856" h="4857" extrusionOk="0">
                  <a:moveTo>
                    <a:pt x="0" y="1"/>
                  </a:moveTo>
                  <a:lnTo>
                    <a:pt x="0" y="4856"/>
                  </a:lnTo>
                  <a:lnTo>
                    <a:pt x="4855" y="4856"/>
                  </a:lnTo>
                  <a:lnTo>
                    <a:pt x="4855"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2" name="Google Shape;872;p3"/>
            <p:cNvSpPr/>
            <p:nvPr/>
          </p:nvSpPr>
          <p:spPr>
            <a:xfrm>
              <a:off x="2642325" y="4151400"/>
              <a:ext cx="121400" cy="121400"/>
            </a:xfrm>
            <a:custGeom>
              <a:avLst/>
              <a:gdLst/>
              <a:ahLst/>
              <a:cxnLst/>
              <a:rect l="l" t="t" r="r" b="b"/>
              <a:pathLst>
                <a:path w="4856" h="4856" extrusionOk="0">
                  <a:moveTo>
                    <a:pt x="0" y="0"/>
                  </a:moveTo>
                  <a:lnTo>
                    <a:pt x="0" y="4856"/>
                  </a:lnTo>
                  <a:lnTo>
                    <a:pt x="4855" y="4856"/>
                  </a:lnTo>
                  <a:lnTo>
                    <a:pt x="4855"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3" name="Google Shape;873;p3"/>
            <p:cNvSpPr/>
            <p:nvPr/>
          </p:nvSpPr>
          <p:spPr>
            <a:xfrm>
              <a:off x="2642325" y="4301900"/>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4" name="Google Shape;874;p3"/>
            <p:cNvSpPr/>
            <p:nvPr/>
          </p:nvSpPr>
          <p:spPr>
            <a:xfrm>
              <a:off x="2642325" y="4452425"/>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5" name="Google Shape;875;p3"/>
            <p:cNvSpPr/>
            <p:nvPr/>
          </p:nvSpPr>
          <p:spPr>
            <a:xfrm>
              <a:off x="2642325" y="4602925"/>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6" name="Google Shape;876;p3"/>
            <p:cNvSpPr/>
            <p:nvPr/>
          </p:nvSpPr>
          <p:spPr>
            <a:xfrm>
              <a:off x="2642325" y="4903950"/>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7" name="Google Shape;877;p3"/>
            <p:cNvSpPr/>
            <p:nvPr/>
          </p:nvSpPr>
          <p:spPr>
            <a:xfrm>
              <a:off x="2642325" y="5054450"/>
              <a:ext cx="121400" cy="121425"/>
            </a:xfrm>
            <a:custGeom>
              <a:avLst/>
              <a:gdLst/>
              <a:ahLst/>
              <a:cxnLst/>
              <a:rect l="l" t="t" r="r" b="b"/>
              <a:pathLst>
                <a:path w="4856" h="4857" extrusionOk="0">
                  <a:moveTo>
                    <a:pt x="0" y="1"/>
                  </a:moveTo>
                  <a:lnTo>
                    <a:pt x="0" y="4856"/>
                  </a:lnTo>
                  <a:lnTo>
                    <a:pt x="4855" y="4856"/>
                  </a:lnTo>
                  <a:lnTo>
                    <a:pt x="4855"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8" name="Google Shape;878;p3"/>
            <p:cNvSpPr/>
            <p:nvPr/>
          </p:nvSpPr>
          <p:spPr>
            <a:xfrm>
              <a:off x="2792825" y="238125"/>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9" name="Google Shape;879;p3"/>
            <p:cNvSpPr/>
            <p:nvPr/>
          </p:nvSpPr>
          <p:spPr>
            <a:xfrm>
              <a:off x="2792825" y="689650"/>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0" name="Google Shape;880;p3"/>
            <p:cNvSpPr/>
            <p:nvPr/>
          </p:nvSpPr>
          <p:spPr>
            <a:xfrm>
              <a:off x="2792825" y="990675"/>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1" name="Google Shape;881;p3"/>
            <p:cNvSpPr/>
            <p:nvPr/>
          </p:nvSpPr>
          <p:spPr>
            <a:xfrm>
              <a:off x="2792825" y="1442200"/>
              <a:ext cx="121400" cy="121400"/>
            </a:xfrm>
            <a:custGeom>
              <a:avLst/>
              <a:gdLst/>
              <a:ahLst/>
              <a:cxnLst/>
              <a:rect l="l" t="t" r="r" b="b"/>
              <a:pathLst>
                <a:path w="4856" h="4856" extrusionOk="0">
                  <a:moveTo>
                    <a:pt x="1" y="0"/>
                  </a:moveTo>
                  <a:lnTo>
                    <a:pt x="1" y="4856"/>
                  </a:lnTo>
                  <a:lnTo>
                    <a:pt x="4856" y="4856"/>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2" name="Google Shape;882;p3"/>
            <p:cNvSpPr/>
            <p:nvPr/>
          </p:nvSpPr>
          <p:spPr>
            <a:xfrm>
              <a:off x="2792825" y="1592700"/>
              <a:ext cx="121400" cy="121425"/>
            </a:xfrm>
            <a:custGeom>
              <a:avLst/>
              <a:gdLst/>
              <a:ahLst/>
              <a:cxnLst/>
              <a:rect l="l" t="t" r="r" b="b"/>
              <a:pathLst>
                <a:path w="4856" h="4857"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3" name="Google Shape;883;p3"/>
            <p:cNvSpPr/>
            <p:nvPr/>
          </p:nvSpPr>
          <p:spPr>
            <a:xfrm>
              <a:off x="2792825" y="2194750"/>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4" name="Google Shape;884;p3"/>
            <p:cNvSpPr/>
            <p:nvPr/>
          </p:nvSpPr>
          <p:spPr>
            <a:xfrm>
              <a:off x="2792825" y="2345275"/>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5" name="Google Shape;885;p3"/>
            <p:cNvSpPr/>
            <p:nvPr/>
          </p:nvSpPr>
          <p:spPr>
            <a:xfrm>
              <a:off x="2792825" y="2646275"/>
              <a:ext cx="121400" cy="121425"/>
            </a:xfrm>
            <a:custGeom>
              <a:avLst/>
              <a:gdLst/>
              <a:ahLst/>
              <a:cxnLst/>
              <a:rect l="l" t="t" r="r" b="b"/>
              <a:pathLst>
                <a:path w="4856" h="4857"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6" name="Google Shape;886;p3"/>
            <p:cNvSpPr/>
            <p:nvPr/>
          </p:nvSpPr>
          <p:spPr>
            <a:xfrm>
              <a:off x="2792825" y="2796800"/>
              <a:ext cx="121400" cy="121400"/>
            </a:xfrm>
            <a:custGeom>
              <a:avLst/>
              <a:gdLst/>
              <a:ahLst/>
              <a:cxnLst/>
              <a:rect l="l" t="t" r="r" b="b"/>
              <a:pathLst>
                <a:path w="4856" h="4856" extrusionOk="0">
                  <a:moveTo>
                    <a:pt x="1" y="0"/>
                  </a:moveTo>
                  <a:lnTo>
                    <a:pt x="1" y="4856"/>
                  </a:lnTo>
                  <a:lnTo>
                    <a:pt x="4856" y="4856"/>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7" name="Google Shape;887;p3"/>
            <p:cNvSpPr/>
            <p:nvPr/>
          </p:nvSpPr>
          <p:spPr>
            <a:xfrm>
              <a:off x="2792825" y="2947300"/>
              <a:ext cx="121400" cy="121425"/>
            </a:xfrm>
            <a:custGeom>
              <a:avLst/>
              <a:gdLst/>
              <a:ahLst/>
              <a:cxnLst/>
              <a:rect l="l" t="t" r="r" b="b"/>
              <a:pathLst>
                <a:path w="4856" h="4857"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8" name="Google Shape;888;p3"/>
            <p:cNvSpPr/>
            <p:nvPr/>
          </p:nvSpPr>
          <p:spPr>
            <a:xfrm>
              <a:off x="2792825" y="3097825"/>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9" name="Google Shape;889;p3"/>
            <p:cNvSpPr/>
            <p:nvPr/>
          </p:nvSpPr>
          <p:spPr>
            <a:xfrm>
              <a:off x="2792825" y="3549350"/>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0" name="Google Shape;890;p3"/>
            <p:cNvSpPr/>
            <p:nvPr/>
          </p:nvSpPr>
          <p:spPr>
            <a:xfrm>
              <a:off x="2792825" y="3699875"/>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1" name="Google Shape;891;p3"/>
            <p:cNvSpPr/>
            <p:nvPr/>
          </p:nvSpPr>
          <p:spPr>
            <a:xfrm>
              <a:off x="2792825" y="3850375"/>
              <a:ext cx="121400" cy="121400"/>
            </a:xfrm>
            <a:custGeom>
              <a:avLst/>
              <a:gdLst/>
              <a:ahLst/>
              <a:cxnLst/>
              <a:rect l="l" t="t" r="r" b="b"/>
              <a:pathLst>
                <a:path w="4856" h="4856" extrusionOk="0">
                  <a:moveTo>
                    <a:pt x="1" y="0"/>
                  </a:moveTo>
                  <a:lnTo>
                    <a:pt x="1" y="4856"/>
                  </a:lnTo>
                  <a:lnTo>
                    <a:pt x="4856" y="4856"/>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2" name="Google Shape;892;p3"/>
            <p:cNvSpPr/>
            <p:nvPr/>
          </p:nvSpPr>
          <p:spPr>
            <a:xfrm>
              <a:off x="2792825" y="4151400"/>
              <a:ext cx="121400" cy="121400"/>
            </a:xfrm>
            <a:custGeom>
              <a:avLst/>
              <a:gdLst/>
              <a:ahLst/>
              <a:cxnLst/>
              <a:rect l="l" t="t" r="r" b="b"/>
              <a:pathLst>
                <a:path w="4856" h="4856" extrusionOk="0">
                  <a:moveTo>
                    <a:pt x="1" y="0"/>
                  </a:moveTo>
                  <a:lnTo>
                    <a:pt x="1" y="4856"/>
                  </a:lnTo>
                  <a:lnTo>
                    <a:pt x="4856" y="4856"/>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3" name="Google Shape;893;p3"/>
            <p:cNvSpPr/>
            <p:nvPr/>
          </p:nvSpPr>
          <p:spPr>
            <a:xfrm>
              <a:off x="2792825" y="4903950"/>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4" name="Google Shape;894;p3"/>
            <p:cNvSpPr/>
            <p:nvPr/>
          </p:nvSpPr>
          <p:spPr>
            <a:xfrm>
              <a:off x="2792825" y="5204975"/>
              <a:ext cx="121400" cy="121400"/>
            </a:xfrm>
            <a:custGeom>
              <a:avLst/>
              <a:gdLst/>
              <a:ahLst/>
              <a:cxnLst/>
              <a:rect l="l" t="t" r="r" b="b"/>
              <a:pathLst>
                <a:path w="4856" h="4856" extrusionOk="0">
                  <a:moveTo>
                    <a:pt x="1" y="0"/>
                  </a:moveTo>
                  <a:lnTo>
                    <a:pt x="1" y="4856"/>
                  </a:lnTo>
                  <a:lnTo>
                    <a:pt x="4856" y="4856"/>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5" name="Google Shape;895;p3"/>
            <p:cNvSpPr/>
            <p:nvPr/>
          </p:nvSpPr>
          <p:spPr>
            <a:xfrm>
              <a:off x="2792825" y="5355475"/>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6" name="Google Shape;896;p3"/>
            <p:cNvSpPr/>
            <p:nvPr/>
          </p:nvSpPr>
          <p:spPr>
            <a:xfrm>
              <a:off x="2943325" y="388625"/>
              <a:ext cx="121425" cy="121400"/>
            </a:xfrm>
            <a:custGeom>
              <a:avLst/>
              <a:gdLst/>
              <a:ahLst/>
              <a:cxnLst/>
              <a:rect l="l" t="t" r="r" b="b"/>
              <a:pathLst>
                <a:path w="4857" h="4856" extrusionOk="0">
                  <a:moveTo>
                    <a:pt x="1" y="0"/>
                  </a:moveTo>
                  <a:lnTo>
                    <a:pt x="1" y="4856"/>
                  </a:lnTo>
                  <a:lnTo>
                    <a:pt x="4856" y="4856"/>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7" name="Google Shape;897;p3"/>
            <p:cNvSpPr/>
            <p:nvPr/>
          </p:nvSpPr>
          <p:spPr>
            <a:xfrm>
              <a:off x="2943325" y="539125"/>
              <a:ext cx="121425" cy="121425"/>
            </a:xfrm>
            <a:custGeom>
              <a:avLst/>
              <a:gdLst/>
              <a:ahLst/>
              <a:cxnLst/>
              <a:rect l="l" t="t" r="r" b="b"/>
              <a:pathLst>
                <a:path w="4857" h="4857"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8" name="Google Shape;898;p3"/>
            <p:cNvSpPr/>
            <p:nvPr/>
          </p:nvSpPr>
          <p:spPr>
            <a:xfrm>
              <a:off x="2943325" y="990675"/>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9" name="Google Shape;899;p3"/>
            <p:cNvSpPr/>
            <p:nvPr/>
          </p:nvSpPr>
          <p:spPr>
            <a:xfrm>
              <a:off x="2943325" y="1291700"/>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0" name="Google Shape;900;p3"/>
            <p:cNvSpPr/>
            <p:nvPr/>
          </p:nvSpPr>
          <p:spPr>
            <a:xfrm>
              <a:off x="2943325" y="1592700"/>
              <a:ext cx="121425" cy="121425"/>
            </a:xfrm>
            <a:custGeom>
              <a:avLst/>
              <a:gdLst/>
              <a:ahLst/>
              <a:cxnLst/>
              <a:rect l="l" t="t" r="r" b="b"/>
              <a:pathLst>
                <a:path w="4857" h="4857"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1" name="Google Shape;901;p3"/>
            <p:cNvSpPr/>
            <p:nvPr/>
          </p:nvSpPr>
          <p:spPr>
            <a:xfrm>
              <a:off x="2943325" y="2044250"/>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2" name="Google Shape;902;p3"/>
            <p:cNvSpPr/>
            <p:nvPr/>
          </p:nvSpPr>
          <p:spPr>
            <a:xfrm>
              <a:off x="2943325" y="2345275"/>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3" name="Google Shape;903;p3"/>
            <p:cNvSpPr/>
            <p:nvPr/>
          </p:nvSpPr>
          <p:spPr>
            <a:xfrm>
              <a:off x="2943325" y="2796800"/>
              <a:ext cx="121425" cy="121400"/>
            </a:xfrm>
            <a:custGeom>
              <a:avLst/>
              <a:gdLst/>
              <a:ahLst/>
              <a:cxnLst/>
              <a:rect l="l" t="t" r="r" b="b"/>
              <a:pathLst>
                <a:path w="4857" h="4856" extrusionOk="0">
                  <a:moveTo>
                    <a:pt x="1" y="0"/>
                  </a:moveTo>
                  <a:lnTo>
                    <a:pt x="1" y="4856"/>
                  </a:lnTo>
                  <a:lnTo>
                    <a:pt x="4856" y="4856"/>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4" name="Google Shape;904;p3"/>
            <p:cNvSpPr/>
            <p:nvPr/>
          </p:nvSpPr>
          <p:spPr>
            <a:xfrm>
              <a:off x="2943325" y="3097825"/>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5" name="Google Shape;905;p3"/>
            <p:cNvSpPr/>
            <p:nvPr/>
          </p:nvSpPr>
          <p:spPr>
            <a:xfrm>
              <a:off x="2943325" y="3248325"/>
              <a:ext cx="121425" cy="121400"/>
            </a:xfrm>
            <a:custGeom>
              <a:avLst/>
              <a:gdLst/>
              <a:ahLst/>
              <a:cxnLst/>
              <a:rect l="l" t="t" r="r" b="b"/>
              <a:pathLst>
                <a:path w="4857" h="4856"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6" name="Google Shape;906;p3"/>
            <p:cNvSpPr/>
            <p:nvPr/>
          </p:nvSpPr>
          <p:spPr>
            <a:xfrm>
              <a:off x="2943325" y="3549350"/>
              <a:ext cx="121425" cy="121400"/>
            </a:xfrm>
            <a:custGeom>
              <a:avLst/>
              <a:gdLst/>
              <a:ahLst/>
              <a:cxnLst/>
              <a:rect l="l" t="t" r="r" b="b"/>
              <a:pathLst>
                <a:path w="4857" h="4856"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7" name="Google Shape;907;p3"/>
            <p:cNvSpPr/>
            <p:nvPr/>
          </p:nvSpPr>
          <p:spPr>
            <a:xfrm>
              <a:off x="2943325" y="3699875"/>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8" name="Google Shape;908;p3"/>
            <p:cNvSpPr/>
            <p:nvPr/>
          </p:nvSpPr>
          <p:spPr>
            <a:xfrm>
              <a:off x="2943325" y="3850375"/>
              <a:ext cx="121425" cy="121400"/>
            </a:xfrm>
            <a:custGeom>
              <a:avLst/>
              <a:gdLst/>
              <a:ahLst/>
              <a:cxnLst/>
              <a:rect l="l" t="t" r="r" b="b"/>
              <a:pathLst>
                <a:path w="4857" h="4856" extrusionOk="0">
                  <a:moveTo>
                    <a:pt x="1" y="0"/>
                  </a:moveTo>
                  <a:lnTo>
                    <a:pt x="1" y="4856"/>
                  </a:lnTo>
                  <a:lnTo>
                    <a:pt x="4856" y="4856"/>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9" name="Google Shape;909;p3"/>
            <p:cNvSpPr/>
            <p:nvPr/>
          </p:nvSpPr>
          <p:spPr>
            <a:xfrm>
              <a:off x="2943325" y="4151400"/>
              <a:ext cx="121425" cy="121400"/>
            </a:xfrm>
            <a:custGeom>
              <a:avLst/>
              <a:gdLst/>
              <a:ahLst/>
              <a:cxnLst/>
              <a:rect l="l" t="t" r="r" b="b"/>
              <a:pathLst>
                <a:path w="4857" h="4856" extrusionOk="0">
                  <a:moveTo>
                    <a:pt x="1" y="0"/>
                  </a:moveTo>
                  <a:lnTo>
                    <a:pt x="1" y="4856"/>
                  </a:lnTo>
                  <a:lnTo>
                    <a:pt x="4856" y="4856"/>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0" name="Google Shape;910;p3"/>
            <p:cNvSpPr/>
            <p:nvPr/>
          </p:nvSpPr>
          <p:spPr>
            <a:xfrm>
              <a:off x="2943325" y="4301900"/>
              <a:ext cx="121425" cy="121400"/>
            </a:xfrm>
            <a:custGeom>
              <a:avLst/>
              <a:gdLst/>
              <a:ahLst/>
              <a:cxnLst/>
              <a:rect l="l" t="t" r="r" b="b"/>
              <a:pathLst>
                <a:path w="4857" h="4856"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1" name="Google Shape;911;p3"/>
            <p:cNvSpPr/>
            <p:nvPr/>
          </p:nvSpPr>
          <p:spPr>
            <a:xfrm>
              <a:off x="2943325" y="4753450"/>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2" name="Google Shape;912;p3"/>
            <p:cNvSpPr/>
            <p:nvPr/>
          </p:nvSpPr>
          <p:spPr>
            <a:xfrm>
              <a:off x="2943325" y="5054450"/>
              <a:ext cx="121425" cy="121425"/>
            </a:xfrm>
            <a:custGeom>
              <a:avLst/>
              <a:gdLst/>
              <a:ahLst/>
              <a:cxnLst/>
              <a:rect l="l" t="t" r="r" b="b"/>
              <a:pathLst>
                <a:path w="4857" h="4857"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3" name="Google Shape;913;p3"/>
            <p:cNvSpPr/>
            <p:nvPr/>
          </p:nvSpPr>
          <p:spPr>
            <a:xfrm>
              <a:off x="2943325" y="5204975"/>
              <a:ext cx="121425" cy="121400"/>
            </a:xfrm>
            <a:custGeom>
              <a:avLst/>
              <a:gdLst/>
              <a:ahLst/>
              <a:cxnLst/>
              <a:rect l="l" t="t" r="r" b="b"/>
              <a:pathLst>
                <a:path w="4857" h="4856" extrusionOk="0">
                  <a:moveTo>
                    <a:pt x="1" y="0"/>
                  </a:moveTo>
                  <a:lnTo>
                    <a:pt x="1" y="4856"/>
                  </a:lnTo>
                  <a:lnTo>
                    <a:pt x="4856" y="4856"/>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4" name="Google Shape;914;p3"/>
            <p:cNvSpPr/>
            <p:nvPr/>
          </p:nvSpPr>
          <p:spPr>
            <a:xfrm>
              <a:off x="3093850" y="238125"/>
              <a:ext cx="121400" cy="121400"/>
            </a:xfrm>
            <a:custGeom>
              <a:avLst/>
              <a:gdLst/>
              <a:ahLst/>
              <a:cxnLst/>
              <a:rect l="l" t="t" r="r" b="b"/>
              <a:pathLst>
                <a:path w="4856" h="4856" extrusionOk="0">
                  <a:moveTo>
                    <a:pt x="0" y="0"/>
                  </a:moveTo>
                  <a:lnTo>
                    <a:pt x="0"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5" name="Google Shape;915;p3"/>
            <p:cNvSpPr/>
            <p:nvPr/>
          </p:nvSpPr>
          <p:spPr>
            <a:xfrm>
              <a:off x="3093850" y="689650"/>
              <a:ext cx="121400" cy="121400"/>
            </a:xfrm>
            <a:custGeom>
              <a:avLst/>
              <a:gdLst/>
              <a:ahLst/>
              <a:cxnLst/>
              <a:rect l="l" t="t" r="r" b="b"/>
              <a:pathLst>
                <a:path w="4856" h="4856" extrusionOk="0">
                  <a:moveTo>
                    <a:pt x="0" y="0"/>
                  </a:moveTo>
                  <a:lnTo>
                    <a:pt x="0"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6" name="Google Shape;916;p3"/>
            <p:cNvSpPr/>
            <p:nvPr/>
          </p:nvSpPr>
          <p:spPr>
            <a:xfrm>
              <a:off x="3093850" y="1141175"/>
              <a:ext cx="121400" cy="121400"/>
            </a:xfrm>
            <a:custGeom>
              <a:avLst/>
              <a:gdLst/>
              <a:ahLst/>
              <a:cxnLst/>
              <a:rect l="l" t="t" r="r" b="b"/>
              <a:pathLst>
                <a:path w="4856" h="4856" extrusionOk="0">
                  <a:moveTo>
                    <a:pt x="0" y="1"/>
                  </a:moveTo>
                  <a:lnTo>
                    <a:pt x="0"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7" name="Google Shape;917;p3"/>
            <p:cNvSpPr/>
            <p:nvPr/>
          </p:nvSpPr>
          <p:spPr>
            <a:xfrm>
              <a:off x="3093850" y="1743225"/>
              <a:ext cx="121400" cy="121400"/>
            </a:xfrm>
            <a:custGeom>
              <a:avLst/>
              <a:gdLst/>
              <a:ahLst/>
              <a:cxnLst/>
              <a:rect l="l" t="t" r="r" b="b"/>
              <a:pathLst>
                <a:path w="4856" h="4856" extrusionOk="0">
                  <a:moveTo>
                    <a:pt x="0" y="0"/>
                  </a:moveTo>
                  <a:lnTo>
                    <a:pt x="0" y="4856"/>
                  </a:lnTo>
                  <a:lnTo>
                    <a:pt x="4856" y="4856"/>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8" name="Google Shape;918;p3"/>
            <p:cNvSpPr/>
            <p:nvPr/>
          </p:nvSpPr>
          <p:spPr>
            <a:xfrm>
              <a:off x="3093850" y="2345275"/>
              <a:ext cx="121400" cy="121400"/>
            </a:xfrm>
            <a:custGeom>
              <a:avLst/>
              <a:gdLst/>
              <a:ahLst/>
              <a:cxnLst/>
              <a:rect l="l" t="t" r="r" b="b"/>
              <a:pathLst>
                <a:path w="4856" h="4856" extrusionOk="0">
                  <a:moveTo>
                    <a:pt x="0" y="0"/>
                  </a:moveTo>
                  <a:lnTo>
                    <a:pt x="0"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9" name="Google Shape;919;p3"/>
            <p:cNvSpPr/>
            <p:nvPr/>
          </p:nvSpPr>
          <p:spPr>
            <a:xfrm>
              <a:off x="3093850" y="3097825"/>
              <a:ext cx="121400" cy="121400"/>
            </a:xfrm>
            <a:custGeom>
              <a:avLst/>
              <a:gdLst/>
              <a:ahLst/>
              <a:cxnLst/>
              <a:rect l="l" t="t" r="r" b="b"/>
              <a:pathLst>
                <a:path w="4856" h="4856" extrusionOk="0">
                  <a:moveTo>
                    <a:pt x="0" y="0"/>
                  </a:moveTo>
                  <a:lnTo>
                    <a:pt x="0"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0" name="Google Shape;920;p3"/>
            <p:cNvSpPr/>
            <p:nvPr/>
          </p:nvSpPr>
          <p:spPr>
            <a:xfrm>
              <a:off x="3093850" y="4301900"/>
              <a:ext cx="121400" cy="121400"/>
            </a:xfrm>
            <a:custGeom>
              <a:avLst/>
              <a:gdLst/>
              <a:ahLst/>
              <a:cxnLst/>
              <a:rect l="l" t="t" r="r" b="b"/>
              <a:pathLst>
                <a:path w="4856" h="4856" extrusionOk="0">
                  <a:moveTo>
                    <a:pt x="0" y="1"/>
                  </a:moveTo>
                  <a:lnTo>
                    <a:pt x="0"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1" name="Google Shape;921;p3"/>
            <p:cNvSpPr/>
            <p:nvPr/>
          </p:nvSpPr>
          <p:spPr>
            <a:xfrm>
              <a:off x="3093850" y="4452425"/>
              <a:ext cx="121400" cy="121400"/>
            </a:xfrm>
            <a:custGeom>
              <a:avLst/>
              <a:gdLst/>
              <a:ahLst/>
              <a:cxnLst/>
              <a:rect l="l" t="t" r="r" b="b"/>
              <a:pathLst>
                <a:path w="4856" h="4856" extrusionOk="0">
                  <a:moveTo>
                    <a:pt x="0" y="0"/>
                  </a:moveTo>
                  <a:lnTo>
                    <a:pt x="0"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2" name="Google Shape;922;p3"/>
            <p:cNvSpPr/>
            <p:nvPr/>
          </p:nvSpPr>
          <p:spPr>
            <a:xfrm>
              <a:off x="3093850" y="5355475"/>
              <a:ext cx="121400" cy="121400"/>
            </a:xfrm>
            <a:custGeom>
              <a:avLst/>
              <a:gdLst/>
              <a:ahLst/>
              <a:cxnLst/>
              <a:rect l="l" t="t" r="r" b="b"/>
              <a:pathLst>
                <a:path w="4856" h="4856" extrusionOk="0">
                  <a:moveTo>
                    <a:pt x="0" y="1"/>
                  </a:moveTo>
                  <a:lnTo>
                    <a:pt x="0"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3" name="Google Shape;923;p3"/>
            <p:cNvSpPr/>
            <p:nvPr/>
          </p:nvSpPr>
          <p:spPr>
            <a:xfrm>
              <a:off x="3244350" y="388625"/>
              <a:ext cx="121425" cy="121400"/>
            </a:xfrm>
            <a:custGeom>
              <a:avLst/>
              <a:gdLst/>
              <a:ahLst/>
              <a:cxnLst/>
              <a:rect l="l" t="t" r="r" b="b"/>
              <a:pathLst>
                <a:path w="4857" h="4856" extrusionOk="0">
                  <a:moveTo>
                    <a:pt x="1" y="0"/>
                  </a:moveTo>
                  <a:lnTo>
                    <a:pt x="1" y="4856"/>
                  </a:lnTo>
                  <a:lnTo>
                    <a:pt x="4856" y="4856"/>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4" name="Google Shape;924;p3"/>
            <p:cNvSpPr/>
            <p:nvPr/>
          </p:nvSpPr>
          <p:spPr>
            <a:xfrm>
              <a:off x="3244350" y="1291700"/>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5" name="Google Shape;925;p3"/>
            <p:cNvSpPr/>
            <p:nvPr/>
          </p:nvSpPr>
          <p:spPr>
            <a:xfrm>
              <a:off x="3244350" y="2044250"/>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6" name="Google Shape;926;p3"/>
            <p:cNvSpPr/>
            <p:nvPr/>
          </p:nvSpPr>
          <p:spPr>
            <a:xfrm>
              <a:off x="3244350" y="2796800"/>
              <a:ext cx="121425" cy="121400"/>
            </a:xfrm>
            <a:custGeom>
              <a:avLst/>
              <a:gdLst/>
              <a:ahLst/>
              <a:cxnLst/>
              <a:rect l="l" t="t" r="r" b="b"/>
              <a:pathLst>
                <a:path w="4857" h="4856" extrusionOk="0">
                  <a:moveTo>
                    <a:pt x="1" y="0"/>
                  </a:moveTo>
                  <a:lnTo>
                    <a:pt x="1" y="4856"/>
                  </a:lnTo>
                  <a:lnTo>
                    <a:pt x="4856" y="4856"/>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7" name="Google Shape;927;p3"/>
            <p:cNvSpPr/>
            <p:nvPr/>
          </p:nvSpPr>
          <p:spPr>
            <a:xfrm>
              <a:off x="3244350" y="3699875"/>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8" name="Google Shape;928;p3"/>
            <p:cNvSpPr/>
            <p:nvPr/>
          </p:nvSpPr>
          <p:spPr>
            <a:xfrm>
              <a:off x="3244350" y="4452425"/>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9" name="Google Shape;929;p3"/>
            <p:cNvSpPr/>
            <p:nvPr/>
          </p:nvSpPr>
          <p:spPr>
            <a:xfrm>
              <a:off x="3244350" y="4602925"/>
              <a:ext cx="121425" cy="121400"/>
            </a:xfrm>
            <a:custGeom>
              <a:avLst/>
              <a:gdLst/>
              <a:ahLst/>
              <a:cxnLst/>
              <a:rect l="l" t="t" r="r" b="b"/>
              <a:pathLst>
                <a:path w="4857" h="4856"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0" name="Google Shape;930;p3"/>
            <p:cNvSpPr/>
            <p:nvPr/>
          </p:nvSpPr>
          <p:spPr>
            <a:xfrm>
              <a:off x="3244350" y="5204975"/>
              <a:ext cx="121425" cy="121400"/>
            </a:xfrm>
            <a:custGeom>
              <a:avLst/>
              <a:gdLst/>
              <a:ahLst/>
              <a:cxnLst/>
              <a:rect l="l" t="t" r="r" b="b"/>
              <a:pathLst>
                <a:path w="4857" h="4856" extrusionOk="0">
                  <a:moveTo>
                    <a:pt x="1" y="0"/>
                  </a:moveTo>
                  <a:lnTo>
                    <a:pt x="1" y="4856"/>
                  </a:lnTo>
                  <a:lnTo>
                    <a:pt x="4856" y="4856"/>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1" name="Google Shape;931;p3"/>
            <p:cNvSpPr/>
            <p:nvPr/>
          </p:nvSpPr>
          <p:spPr>
            <a:xfrm>
              <a:off x="3394875" y="238125"/>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2" name="Google Shape;932;p3"/>
            <p:cNvSpPr/>
            <p:nvPr/>
          </p:nvSpPr>
          <p:spPr>
            <a:xfrm>
              <a:off x="3394875" y="1291700"/>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3" name="Google Shape;933;p3"/>
            <p:cNvSpPr/>
            <p:nvPr/>
          </p:nvSpPr>
          <p:spPr>
            <a:xfrm>
              <a:off x="3394875" y="3248325"/>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4" name="Google Shape;934;p3"/>
            <p:cNvSpPr/>
            <p:nvPr/>
          </p:nvSpPr>
          <p:spPr>
            <a:xfrm>
              <a:off x="3394875" y="3850375"/>
              <a:ext cx="121400" cy="121400"/>
            </a:xfrm>
            <a:custGeom>
              <a:avLst/>
              <a:gdLst/>
              <a:ahLst/>
              <a:cxnLst/>
              <a:rect l="l" t="t" r="r" b="b"/>
              <a:pathLst>
                <a:path w="4856" h="4856" extrusionOk="0">
                  <a:moveTo>
                    <a:pt x="0" y="0"/>
                  </a:moveTo>
                  <a:lnTo>
                    <a:pt x="0" y="4856"/>
                  </a:lnTo>
                  <a:lnTo>
                    <a:pt x="4855" y="4856"/>
                  </a:lnTo>
                  <a:lnTo>
                    <a:pt x="4855"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5" name="Google Shape;935;p3"/>
            <p:cNvSpPr/>
            <p:nvPr/>
          </p:nvSpPr>
          <p:spPr>
            <a:xfrm>
              <a:off x="3394875" y="4452425"/>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6" name="Google Shape;936;p3"/>
            <p:cNvSpPr/>
            <p:nvPr/>
          </p:nvSpPr>
          <p:spPr>
            <a:xfrm>
              <a:off x="3394875" y="5204975"/>
              <a:ext cx="121400" cy="121400"/>
            </a:xfrm>
            <a:custGeom>
              <a:avLst/>
              <a:gdLst/>
              <a:ahLst/>
              <a:cxnLst/>
              <a:rect l="l" t="t" r="r" b="b"/>
              <a:pathLst>
                <a:path w="4856" h="4856" extrusionOk="0">
                  <a:moveTo>
                    <a:pt x="0" y="0"/>
                  </a:moveTo>
                  <a:lnTo>
                    <a:pt x="0" y="4856"/>
                  </a:lnTo>
                  <a:lnTo>
                    <a:pt x="4855" y="4856"/>
                  </a:lnTo>
                  <a:lnTo>
                    <a:pt x="4855"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7" name="Google Shape;937;p3"/>
            <p:cNvSpPr/>
            <p:nvPr/>
          </p:nvSpPr>
          <p:spPr>
            <a:xfrm>
              <a:off x="3545375" y="689650"/>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8" name="Google Shape;938;p3"/>
            <p:cNvSpPr/>
            <p:nvPr/>
          </p:nvSpPr>
          <p:spPr>
            <a:xfrm>
              <a:off x="3545375" y="1592700"/>
              <a:ext cx="121400" cy="121425"/>
            </a:xfrm>
            <a:custGeom>
              <a:avLst/>
              <a:gdLst/>
              <a:ahLst/>
              <a:cxnLst/>
              <a:rect l="l" t="t" r="r" b="b"/>
              <a:pathLst>
                <a:path w="4856" h="4857"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9" name="Google Shape;939;p3"/>
            <p:cNvSpPr/>
            <p:nvPr/>
          </p:nvSpPr>
          <p:spPr>
            <a:xfrm>
              <a:off x="3545375" y="2646275"/>
              <a:ext cx="121400" cy="121425"/>
            </a:xfrm>
            <a:custGeom>
              <a:avLst/>
              <a:gdLst/>
              <a:ahLst/>
              <a:cxnLst/>
              <a:rect l="l" t="t" r="r" b="b"/>
              <a:pathLst>
                <a:path w="4856" h="4857"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40" name="Google Shape;940;p3"/>
          <p:cNvGrpSpPr/>
          <p:nvPr/>
        </p:nvGrpSpPr>
        <p:grpSpPr>
          <a:xfrm rot="10800000">
            <a:off x="6367294" y="28698"/>
            <a:ext cx="2309820" cy="5086302"/>
            <a:chOff x="1287725" y="238125"/>
            <a:chExt cx="2379050" cy="5238750"/>
          </a:xfrm>
        </p:grpSpPr>
        <p:sp>
          <p:nvSpPr>
            <p:cNvPr id="941" name="Google Shape;941;p3"/>
            <p:cNvSpPr/>
            <p:nvPr/>
          </p:nvSpPr>
          <p:spPr>
            <a:xfrm>
              <a:off x="1287725" y="388625"/>
              <a:ext cx="121400" cy="121400"/>
            </a:xfrm>
            <a:custGeom>
              <a:avLst/>
              <a:gdLst/>
              <a:ahLst/>
              <a:cxnLst/>
              <a:rect l="l" t="t" r="r" b="b"/>
              <a:pathLst>
                <a:path w="4856" h="4856" extrusionOk="0">
                  <a:moveTo>
                    <a:pt x="0" y="0"/>
                  </a:moveTo>
                  <a:lnTo>
                    <a:pt x="0" y="4856"/>
                  </a:lnTo>
                  <a:lnTo>
                    <a:pt x="4855" y="4856"/>
                  </a:lnTo>
                  <a:lnTo>
                    <a:pt x="4855"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2" name="Google Shape;942;p3"/>
            <p:cNvSpPr/>
            <p:nvPr/>
          </p:nvSpPr>
          <p:spPr>
            <a:xfrm>
              <a:off x="1287725" y="689650"/>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3" name="Google Shape;943;p3"/>
            <p:cNvSpPr/>
            <p:nvPr/>
          </p:nvSpPr>
          <p:spPr>
            <a:xfrm>
              <a:off x="1287725" y="840150"/>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4" name="Google Shape;944;p3"/>
            <p:cNvSpPr/>
            <p:nvPr/>
          </p:nvSpPr>
          <p:spPr>
            <a:xfrm>
              <a:off x="1287725" y="1291700"/>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5" name="Google Shape;945;p3"/>
            <p:cNvSpPr/>
            <p:nvPr/>
          </p:nvSpPr>
          <p:spPr>
            <a:xfrm>
              <a:off x="1287725" y="1743225"/>
              <a:ext cx="121400" cy="121400"/>
            </a:xfrm>
            <a:custGeom>
              <a:avLst/>
              <a:gdLst/>
              <a:ahLst/>
              <a:cxnLst/>
              <a:rect l="l" t="t" r="r" b="b"/>
              <a:pathLst>
                <a:path w="4856" h="4856" extrusionOk="0">
                  <a:moveTo>
                    <a:pt x="0" y="0"/>
                  </a:moveTo>
                  <a:lnTo>
                    <a:pt x="0" y="4856"/>
                  </a:lnTo>
                  <a:lnTo>
                    <a:pt x="4855" y="4856"/>
                  </a:lnTo>
                  <a:lnTo>
                    <a:pt x="4855"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6" name="Google Shape;946;p3"/>
            <p:cNvSpPr/>
            <p:nvPr/>
          </p:nvSpPr>
          <p:spPr>
            <a:xfrm>
              <a:off x="1287725" y="1893725"/>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7" name="Google Shape;947;p3"/>
            <p:cNvSpPr/>
            <p:nvPr/>
          </p:nvSpPr>
          <p:spPr>
            <a:xfrm>
              <a:off x="1287725" y="2044250"/>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8" name="Google Shape;948;p3"/>
            <p:cNvSpPr/>
            <p:nvPr/>
          </p:nvSpPr>
          <p:spPr>
            <a:xfrm>
              <a:off x="1287725" y="2495775"/>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9" name="Google Shape;949;p3"/>
            <p:cNvSpPr/>
            <p:nvPr/>
          </p:nvSpPr>
          <p:spPr>
            <a:xfrm>
              <a:off x="1287725" y="2947300"/>
              <a:ext cx="121400" cy="121425"/>
            </a:xfrm>
            <a:custGeom>
              <a:avLst/>
              <a:gdLst/>
              <a:ahLst/>
              <a:cxnLst/>
              <a:rect l="l" t="t" r="r" b="b"/>
              <a:pathLst>
                <a:path w="4856" h="4857" extrusionOk="0">
                  <a:moveTo>
                    <a:pt x="0" y="1"/>
                  </a:moveTo>
                  <a:lnTo>
                    <a:pt x="0" y="4856"/>
                  </a:lnTo>
                  <a:lnTo>
                    <a:pt x="4855" y="4856"/>
                  </a:lnTo>
                  <a:lnTo>
                    <a:pt x="4855" y="1"/>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0" name="Google Shape;950;p3"/>
            <p:cNvSpPr/>
            <p:nvPr/>
          </p:nvSpPr>
          <p:spPr>
            <a:xfrm>
              <a:off x="1287725" y="3699875"/>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1" name="Google Shape;951;p3"/>
            <p:cNvSpPr/>
            <p:nvPr/>
          </p:nvSpPr>
          <p:spPr>
            <a:xfrm>
              <a:off x="1287725" y="3850375"/>
              <a:ext cx="121400" cy="121400"/>
            </a:xfrm>
            <a:custGeom>
              <a:avLst/>
              <a:gdLst/>
              <a:ahLst/>
              <a:cxnLst/>
              <a:rect l="l" t="t" r="r" b="b"/>
              <a:pathLst>
                <a:path w="4856" h="4856" extrusionOk="0">
                  <a:moveTo>
                    <a:pt x="0" y="0"/>
                  </a:moveTo>
                  <a:lnTo>
                    <a:pt x="0" y="4856"/>
                  </a:lnTo>
                  <a:lnTo>
                    <a:pt x="4855" y="4856"/>
                  </a:lnTo>
                  <a:lnTo>
                    <a:pt x="4855"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2" name="Google Shape;952;p3"/>
            <p:cNvSpPr/>
            <p:nvPr/>
          </p:nvSpPr>
          <p:spPr>
            <a:xfrm>
              <a:off x="1287725" y="4452425"/>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3" name="Google Shape;953;p3"/>
            <p:cNvSpPr/>
            <p:nvPr/>
          </p:nvSpPr>
          <p:spPr>
            <a:xfrm>
              <a:off x="1287725" y="4753450"/>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4" name="Google Shape;954;p3"/>
            <p:cNvSpPr/>
            <p:nvPr/>
          </p:nvSpPr>
          <p:spPr>
            <a:xfrm>
              <a:off x="1287725" y="5054450"/>
              <a:ext cx="121400" cy="121425"/>
            </a:xfrm>
            <a:custGeom>
              <a:avLst/>
              <a:gdLst/>
              <a:ahLst/>
              <a:cxnLst/>
              <a:rect l="l" t="t" r="r" b="b"/>
              <a:pathLst>
                <a:path w="4856" h="4857" extrusionOk="0">
                  <a:moveTo>
                    <a:pt x="0" y="1"/>
                  </a:moveTo>
                  <a:lnTo>
                    <a:pt x="0" y="4856"/>
                  </a:lnTo>
                  <a:lnTo>
                    <a:pt x="4855" y="4856"/>
                  </a:lnTo>
                  <a:lnTo>
                    <a:pt x="4855" y="1"/>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5" name="Google Shape;955;p3"/>
            <p:cNvSpPr/>
            <p:nvPr/>
          </p:nvSpPr>
          <p:spPr>
            <a:xfrm>
              <a:off x="1287725" y="5204975"/>
              <a:ext cx="121400" cy="121400"/>
            </a:xfrm>
            <a:custGeom>
              <a:avLst/>
              <a:gdLst/>
              <a:ahLst/>
              <a:cxnLst/>
              <a:rect l="l" t="t" r="r" b="b"/>
              <a:pathLst>
                <a:path w="4856" h="4856" extrusionOk="0">
                  <a:moveTo>
                    <a:pt x="0" y="0"/>
                  </a:moveTo>
                  <a:lnTo>
                    <a:pt x="0" y="4856"/>
                  </a:lnTo>
                  <a:lnTo>
                    <a:pt x="4855" y="4856"/>
                  </a:lnTo>
                  <a:lnTo>
                    <a:pt x="4855"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6" name="Google Shape;956;p3"/>
            <p:cNvSpPr/>
            <p:nvPr/>
          </p:nvSpPr>
          <p:spPr>
            <a:xfrm>
              <a:off x="1438225" y="388625"/>
              <a:ext cx="121400" cy="121400"/>
            </a:xfrm>
            <a:custGeom>
              <a:avLst/>
              <a:gdLst/>
              <a:ahLst/>
              <a:cxnLst/>
              <a:rect l="l" t="t" r="r" b="b"/>
              <a:pathLst>
                <a:path w="4856" h="4856" extrusionOk="0">
                  <a:moveTo>
                    <a:pt x="1" y="0"/>
                  </a:moveTo>
                  <a:lnTo>
                    <a:pt x="1" y="4856"/>
                  </a:lnTo>
                  <a:lnTo>
                    <a:pt x="4856" y="4856"/>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7" name="Google Shape;957;p3"/>
            <p:cNvSpPr/>
            <p:nvPr/>
          </p:nvSpPr>
          <p:spPr>
            <a:xfrm>
              <a:off x="1438225" y="2345275"/>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8" name="Google Shape;958;p3"/>
            <p:cNvSpPr/>
            <p:nvPr/>
          </p:nvSpPr>
          <p:spPr>
            <a:xfrm>
              <a:off x="1438225" y="2796800"/>
              <a:ext cx="121400" cy="121400"/>
            </a:xfrm>
            <a:custGeom>
              <a:avLst/>
              <a:gdLst/>
              <a:ahLst/>
              <a:cxnLst/>
              <a:rect l="l" t="t" r="r" b="b"/>
              <a:pathLst>
                <a:path w="4856" h="4856" extrusionOk="0">
                  <a:moveTo>
                    <a:pt x="1" y="0"/>
                  </a:moveTo>
                  <a:lnTo>
                    <a:pt x="1" y="4856"/>
                  </a:lnTo>
                  <a:lnTo>
                    <a:pt x="4856" y="4856"/>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9" name="Google Shape;959;p3"/>
            <p:cNvSpPr/>
            <p:nvPr/>
          </p:nvSpPr>
          <p:spPr>
            <a:xfrm>
              <a:off x="1438225" y="4151400"/>
              <a:ext cx="121400" cy="121400"/>
            </a:xfrm>
            <a:custGeom>
              <a:avLst/>
              <a:gdLst/>
              <a:ahLst/>
              <a:cxnLst/>
              <a:rect l="l" t="t" r="r" b="b"/>
              <a:pathLst>
                <a:path w="4856" h="4856" extrusionOk="0">
                  <a:moveTo>
                    <a:pt x="1" y="0"/>
                  </a:moveTo>
                  <a:lnTo>
                    <a:pt x="1" y="4856"/>
                  </a:lnTo>
                  <a:lnTo>
                    <a:pt x="4856" y="4856"/>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0" name="Google Shape;960;p3"/>
            <p:cNvSpPr/>
            <p:nvPr/>
          </p:nvSpPr>
          <p:spPr>
            <a:xfrm>
              <a:off x="1588750" y="388625"/>
              <a:ext cx="121400" cy="121400"/>
            </a:xfrm>
            <a:custGeom>
              <a:avLst/>
              <a:gdLst/>
              <a:ahLst/>
              <a:cxnLst/>
              <a:rect l="l" t="t" r="r" b="b"/>
              <a:pathLst>
                <a:path w="4856" h="4856" extrusionOk="0">
                  <a:moveTo>
                    <a:pt x="0" y="0"/>
                  </a:moveTo>
                  <a:lnTo>
                    <a:pt x="0" y="4856"/>
                  </a:lnTo>
                  <a:lnTo>
                    <a:pt x="4855" y="4856"/>
                  </a:lnTo>
                  <a:lnTo>
                    <a:pt x="4855"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1" name="Google Shape;961;p3"/>
            <p:cNvSpPr/>
            <p:nvPr/>
          </p:nvSpPr>
          <p:spPr>
            <a:xfrm>
              <a:off x="1588750" y="539125"/>
              <a:ext cx="121400" cy="121425"/>
            </a:xfrm>
            <a:custGeom>
              <a:avLst/>
              <a:gdLst/>
              <a:ahLst/>
              <a:cxnLst/>
              <a:rect l="l" t="t" r="r" b="b"/>
              <a:pathLst>
                <a:path w="4856" h="4857" extrusionOk="0">
                  <a:moveTo>
                    <a:pt x="0" y="1"/>
                  </a:moveTo>
                  <a:lnTo>
                    <a:pt x="0" y="4856"/>
                  </a:lnTo>
                  <a:lnTo>
                    <a:pt x="4855" y="4856"/>
                  </a:lnTo>
                  <a:lnTo>
                    <a:pt x="4855" y="1"/>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2" name="Google Shape;962;p3"/>
            <p:cNvSpPr/>
            <p:nvPr/>
          </p:nvSpPr>
          <p:spPr>
            <a:xfrm>
              <a:off x="1588750" y="689650"/>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3" name="Google Shape;963;p3"/>
            <p:cNvSpPr/>
            <p:nvPr/>
          </p:nvSpPr>
          <p:spPr>
            <a:xfrm>
              <a:off x="1588750" y="1141175"/>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4" name="Google Shape;964;p3"/>
            <p:cNvSpPr/>
            <p:nvPr/>
          </p:nvSpPr>
          <p:spPr>
            <a:xfrm>
              <a:off x="1588750" y="1893725"/>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5" name="Google Shape;965;p3"/>
            <p:cNvSpPr/>
            <p:nvPr/>
          </p:nvSpPr>
          <p:spPr>
            <a:xfrm>
              <a:off x="1588750" y="2044250"/>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6" name="Google Shape;966;p3"/>
            <p:cNvSpPr/>
            <p:nvPr/>
          </p:nvSpPr>
          <p:spPr>
            <a:xfrm>
              <a:off x="1588750" y="2345275"/>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7" name="Google Shape;967;p3"/>
            <p:cNvSpPr/>
            <p:nvPr/>
          </p:nvSpPr>
          <p:spPr>
            <a:xfrm>
              <a:off x="1588750" y="3097825"/>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8" name="Google Shape;968;p3"/>
            <p:cNvSpPr/>
            <p:nvPr/>
          </p:nvSpPr>
          <p:spPr>
            <a:xfrm>
              <a:off x="1588750" y="3549350"/>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9" name="Google Shape;969;p3"/>
            <p:cNvSpPr/>
            <p:nvPr/>
          </p:nvSpPr>
          <p:spPr>
            <a:xfrm>
              <a:off x="1588750" y="5355475"/>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0" name="Google Shape;970;p3"/>
            <p:cNvSpPr/>
            <p:nvPr/>
          </p:nvSpPr>
          <p:spPr>
            <a:xfrm>
              <a:off x="1739250" y="388625"/>
              <a:ext cx="121400" cy="121400"/>
            </a:xfrm>
            <a:custGeom>
              <a:avLst/>
              <a:gdLst/>
              <a:ahLst/>
              <a:cxnLst/>
              <a:rect l="l" t="t" r="r" b="b"/>
              <a:pathLst>
                <a:path w="4856" h="4856" extrusionOk="0">
                  <a:moveTo>
                    <a:pt x="1" y="0"/>
                  </a:moveTo>
                  <a:lnTo>
                    <a:pt x="1" y="4856"/>
                  </a:lnTo>
                  <a:lnTo>
                    <a:pt x="4856" y="4856"/>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1" name="Google Shape;971;p3"/>
            <p:cNvSpPr/>
            <p:nvPr/>
          </p:nvSpPr>
          <p:spPr>
            <a:xfrm>
              <a:off x="1739250" y="689650"/>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2" name="Google Shape;972;p3"/>
            <p:cNvSpPr/>
            <p:nvPr/>
          </p:nvSpPr>
          <p:spPr>
            <a:xfrm>
              <a:off x="1739250" y="990675"/>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3" name="Google Shape;973;p3"/>
            <p:cNvSpPr/>
            <p:nvPr/>
          </p:nvSpPr>
          <p:spPr>
            <a:xfrm>
              <a:off x="1739250" y="1592700"/>
              <a:ext cx="121400" cy="121425"/>
            </a:xfrm>
            <a:custGeom>
              <a:avLst/>
              <a:gdLst/>
              <a:ahLst/>
              <a:cxnLst/>
              <a:rect l="l" t="t" r="r" b="b"/>
              <a:pathLst>
                <a:path w="4856" h="4857" extrusionOk="0">
                  <a:moveTo>
                    <a:pt x="1" y="1"/>
                  </a:moveTo>
                  <a:lnTo>
                    <a:pt x="1" y="4856"/>
                  </a:lnTo>
                  <a:lnTo>
                    <a:pt x="4856" y="4856"/>
                  </a:lnTo>
                  <a:lnTo>
                    <a:pt x="4856" y="1"/>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4" name="Google Shape;974;p3"/>
            <p:cNvSpPr/>
            <p:nvPr/>
          </p:nvSpPr>
          <p:spPr>
            <a:xfrm>
              <a:off x="1739250" y="1743225"/>
              <a:ext cx="121400" cy="121400"/>
            </a:xfrm>
            <a:custGeom>
              <a:avLst/>
              <a:gdLst/>
              <a:ahLst/>
              <a:cxnLst/>
              <a:rect l="l" t="t" r="r" b="b"/>
              <a:pathLst>
                <a:path w="4856" h="4856" extrusionOk="0">
                  <a:moveTo>
                    <a:pt x="1" y="0"/>
                  </a:moveTo>
                  <a:lnTo>
                    <a:pt x="1" y="4856"/>
                  </a:lnTo>
                  <a:lnTo>
                    <a:pt x="4856" y="4856"/>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5" name="Google Shape;975;p3"/>
            <p:cNvSpPr/>
            <p:nvPr/>
          </p:nvSpPr>
          <p:spPr>
            <a:xfrm>
              <a:off x="1739250" y="2044250"/>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6" name="Google Shape;976;p3"/>
            <p:cNvSpPr/>
            <p:nvPr/>
          </p:nvSpPr>
          <p:spPr>
            <a:xfrm>
              <a:off x="1739250" y="2194750"/>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7" name="Google Shape;977;p3"/>
            <p:cNvSpPr/>
            <p:nvPr/>
          </p:nvSpPr>
          <p:spPr>
            <a:xfrm>
              <a:off x="1739250" y="2345275"/>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8" name="Google Shape;978;p3"/>
            <p:cNvSpPr/>
            <p:nvPr/>
          </p:nvSpPr>
          <p:spPr>
            <a:xfrm>
              <a:off x="1739250" y="2947300"/>
              <a:ext cx="121400" cy="121425"/>
            </a:xfrm>
            <a:custGeom>
              <a:avLst/>
              <a:gdLst/>
              <a:ahLst/>
              <a:cxnLst/>
              <a:rect l="l" t="t" r="r" b="b"/>
              <a:pathLst>
                <a:path w="4856" h="4857" extrusionOk="0">
                  <a:moveTo>
                    <a:pt x="1" y="1"/>
                  </a:moveTo>
                  <a:lnTo>
                    <a:pt x="1" y="4856"/>
                  </a:lnTo>
                  <a:lnTo>
                    <a:pt x="4856" y="4856"/>
                  </a:lnTo>
                  <a:lnTo>
                    <a:pt x="4856" y="1"/>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9" name="Google Shape;979;p3"/>
            <p:cNvSpPr/>
            <p:nvPr/>
          </p:nvSpPr>
          <p:spPr>
            <a:xfrm>
              <a:off x="1739250" y="3097825"/>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0" name="Google Shape;980;p3"/>
            <p:cNvSpPr/>
            <p:nvPr/>
          </p:nvSpPr>
          <p:spPr>
            <a:xfrm>
              <a:off x="1739250" y="3248325"/>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1" name="Google Shape;981;p3"/>
            <p:cNvSpPr/>
            <p:nvPr/>
          </p:nvSpPr>
          <p:spPr>
            <a:xfrm>
              <a:off x="1739250" y="3850375"/>
              <a:ext cx="121400" cy="121400"/>
            </a:xfrm>
            <a:custGeom>
              <a:avLst/>
              <a:gdLst/>
              <a:ahLst/>
              <a:cxnLst/>
              <a:rect l="l" t="t" r="r" b="b"/>
              <a:pathLst>
                <a:path w="4856" h="4856" extrusionOk="0">
                  <a:moveTo>
                    <a:pt x="1" y="0"/>
                  </a:moveTo>
                  <a:lnTo>
                    <a:pt x="1" y="4856"/>
                  </a:lnTo>
                  <a:lnTo>
                    <a:pt x="4856" y="4856"/>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2" name="Google Shape;982;p3"/>
            <p:cNvSpPr/>
            <p:nvPr/>
          </p:nvSpPr>
          <p:spPr>
            <a:xfrm>
              <a:off x="1739250" y="4000875"/>
              <a:ext cx="121400" cy="121425"/>
            </a:xfrm>
            <a:custGeom>
              <a:avLst/>
              <a:gdLst/>
              <a:ahLst/>
              <a:cxnLst/>
              <a:rect l="l" t="t" r="r" b="b"/>
              <a:pathLst>
                <a:path w="4856" h="4857" extrusionOk="0">
                  <a:moveTo>
                    <a:pt x="1" y="1"/>
                  </a:moveTo>
                  <a:lnTo>
                    <a:pt x="1" y="4856"/>
                  </a:lnTo>
                  <a:lnTo>
                    <a:pt x="4856" y="4856"/>
                  </a:lnTo>
                  <a:lnTo>
                    <a:pt x="4856" y="1"/>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3" name="Google Shape;983;p3"/>
            <p:cNvSpPr/>
            <p:nvPr/>
          </p:nvSpPr>
          <p:spPr>
            <a:xfrm>
              <a:off x="1739250" y="4452425"/>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4" name="Google Shape;984;p3"/>
            <p:cNvSpPr/>
            <p:nvPr/>
          </p:nvSpPr>
          <p:spPr>
            <a:xfrm>
              <a:off x="1739250" y="4602925"/>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5" name="Google Shape;985;p3"/>
            <p:cNvSpPr/>
            <p:nvPr/>
          </p:nvSpPr>
          <p:spPr>
            <a:xfrm>
              <a:off x="1739250" y="4753450"/>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6" name="Google Shape;986;p3"/>
            <p:cNvSpPr/>
            <p:nvPr/>
          </p:nvSpPr>
          <p:spPr>
            <a:xfrm>
              <a:off x="1739250" y="5054450"/>
              <a:ext cx="121400" cy="121425"/>
            </a:xfrm>
            <a:custGeom>
              <a:avLst/>
              <a:gdLst/>
              <a:ahLst/>
              <a:cxnLst/>
              <a:rect l="l" t="t" r="r" b="b"/>
              <a:pathLst>
                <a:path w="4856" h="4857" extrusionOk="0">
                  <a:moveTo>
                    <a:pt x="1" y="1"/>
                  </a:moveTo>
                  <a:lnTo>
                    <a:pt x="1" y="4856"/>
                  </a:lnTo>
                  <a:lnTo>
                    <a:pt x="4856" y="4856"/>
                  </a:lnTo>
                  <a:lnTo>
                    <a:pt x="4856" y="1"/>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7" name="Google Shape;987;p3"/>
            <p:cNvSpPr/>
            <p:nvPr/>
          </p:nvSpPr>
          <p:spPr>
            <a:xfrm>
              <a:off x="1889750" y="539125"/>
              <a:ext cx="121425" cy="121425"/>
            </a:xfrm>
            <a:custGeom>
              <a:avLst/>
              <a:gdLst/>
              <a:ahLst/>
              <a:cxnLst/>
              <a:rect l="l" t="t" r="r" b="b"/>
              <a:pathLst>
                <a:path w="4857" h="4857" extrusionOk="0">
                  <a:moveTo>
                    <a:pt x="1" y="1"/>
                  </a:moveTo>
                  <a:lnTo>
                    <a:pt x="1" y="4856"/>
                  </a:lnTo>
                  <a:lnTo>
                    <a:pt x="4856" y="4856"/>
                  </a:lnTo>
                  <a:lnTo>
                    <a:pt x="4856" y="1"/>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8" name="Google Shape;988;p3"/>
            <p:cNvSpPr/>
            <p:nvPr/>
          </p:nvSpPr>
          <p:spPr>
            <a:xfrm>
              <a:off x="1889750" y="689650"/>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9" name="Google Shape;989;p3"/>
            <p:cNvSpPr/>
            <p:nvPr/>
          </p:nvSpPr>
          <p:spPr>
            <a:xfrm>
              <a:off x="1889750" y="990675"/>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0" name="Google Shape;990;p3"/>
            <p:cNvSpPr/>
            <p:nvPr/>
          </p:nvSpPr>
          <p:spPr>
            <a:xfrm>
              <a:off x="1889750" y="1141175"/>
              <a:ext cx="121425" cy="121400"/>
            </a:xfrm>
            <a:custGeom>
              <a:avLst/>
              <a:gdLst/>
              <a:ahLst/>
              <a:cxnLst/>
              <a:rect l="l" t="t" r="r" b="b"/>
              <a:pathLst>
                <a:path w="4857" h="4856" extrusionOk="0">
                  <a:moveTo>
                    <a:pt x="1" y="1"/>
                  </a:moveTo>
                  <a:lnTo>
                    <a:pt x="1" y="4856"/>
                  </a:lnTo>
                  <a:lnTo>
                    <a:pt x="4856" y="4856"/>
                  </a:lnTo>
                  <a:lnTo>
                    <a:pt x="4856" y="1"/>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1" name="Google Shape;991;p3"/>
            <p:cNvSpPr/>
            <p:nvPr/>
          </p:nvSpPr>
          <p:spPr>
            <a:xfrm>
              <a:off x="1889750" y="1291700"/>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2" name="Google Shape;992;p3"/>
            <p:cNvSpPr/>
            <p:nvPr/>
          </p:nvSpPr>
          <p:spPr>
            <a:xfrm>
              <a:off x="1889750" y="1592700"/>
              <a:ext cx="121425" cy="121425"/>
            </a:xfrm>
            <a:custGeom>
              <a:avLst/>
              <a:gdLst/>
              <a:ahLst/>
              <a:cxnLst/>
              <a:rect l="l" t="t" r="r" b="b"/>
              <a:pathLst>
                <a:path w="4857" h="4857" extrusionOk="0">
                  <a:moveTo>
                    <a:pt x="1" y="1"/>
                  </a:moveTo>
                  <a:lnTo>
                    <a:pt x="1" y="4856"/>
                  </a:lnTo>
                  <a:lnTo>
                    <a:pt x="4856" y="4856"/>
                  </a:lnTo>
                  <a:lnTo>
                    <a:pt x="4856" y="1"/>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3" name="Google Shape;993;p3"/>
            <p:cNvSpPr/>
            <p:nvPr/>
          </p:nvSpPr>
          <p:spPr>
            <a:xfrm>
              <a:off x="1889750" y="3248325"/>
              <a:ext cx="121425" cy="121400"/>
            </a:xfrm>
            <a:custGeom>
              <a:avLst/>
              <a:gdLst/>
              <a:ahLst/>
              <a:cxnLst/>
              <a:rect l="l" t="t" r="r" b="b"/>
              <a:pathLst>
                <a:path w="4857" h="4856" extrusionOk="0">
                  <a:moveTo>
                    <a:pt x="1" y="1"/>
                  </a:moveTo>
                  <a:lnTo>
                    <a:pt x="1" y="4856"/>
                  </a:lnTo>
                  <a:lnTo>
                    <a:pt x="4856" y="4856"/>
                  </a:lnTo>
                  <a:lnTo>
                    <a:pt x="4856" y="1"/>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4" name="Google Shape;994;p3"/>
            <p:cNvSpPr/>
            <p:nvPr/>
          </p:nvSpPr>
          <p:spPr>
            <a:xfrm>
              <a:off x="1889750" y="3549350"/>
              <a:ext cx="121425" cy="121400"/>
            </a:xfrm>
            <a:custGeom>
              <a:avLst/>
              <a:gdLst/>
              <a:ahLst/>
              <a:cxnLst/>
              <a:rect l="l" t="t" r="r" b="b"/>
              <a:pathLst>
                <a:path w="4857" h="4856" extrusionOk="0">
                  <a:moveTo>
                    <a:pt x="1" y="1"/>
                  </a:moveTo>
                  <a:lnTo>
                    <a:pt x="1" y="4856"/>
                  </a:lnTo>
                  <a:lnTo>
                    <a:pt x="4856" y="4856"/>
                  </a:lnTo>
                  <a:lnTo>
                    <a:pt x="4856" y="1"/>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5" name="Google Shape;995;p3"/>
            <p:cNvSpPr/>
            <p:nvPr/>
          </p:nvSpPr>
          <p:spPr>
            <a:xfrm>
              <a:off x="1889750" y="3699875"/>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6" name="Google Shape;996;p3"/>
            <p:cNvSpPr/>
            <p:nvPr/>
          </p:nvSpPr>
          <p:spPr>
            <a:xfrm>
              <a:off x="1889750" y="5054450"/>
              <a:ext cx="121425" cy="121425"/>
            </a:xfrm>
            <a:custGeom>
              <a:avLst/>
              <a:gdLst/>
              <a:ahLst/>
              <a:cxnLst/>
              <a:rect l="l" t="t" r="r" b="b"/>
              <a:pathLst>
                <a:path w="4857" h="4857" extrusionOk="0">
                  <a:moveTo>
                    <a:pt x="1" y="1"/>
                  </a:moveTo>
                  <a:lnTo>
                    <a:pt x="1" y="4856"/>
                  </a:lnTo>
                  <a:lnTo>
                    <a:pt x="4856" y="4856"/>
                  </a:lnTo>
                  <a:lnTo>
                    <a:pt x="4856" y="1"/>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7" name="Google Shape;997;p3"/>
            <p:cNvSpPr/>
            <p:nvPr/>
          </p:nvSpPr>
          <p:spPr>
            <a:xfrm>
              <a:off x="1889750" y="5355475"/>
              <a:ext cx="121425" cy="121400"/>
            </a:xfrm>
            <a:custGeom>
              <a:avLst/>
              <a:gdLst/>
              <a:ahLst/>
              <a:cxnLst/>
              <a:rect l="l" t="t" r="r" b="b"/>
              <a:pathLst>
                <a:path w="4857" h="4856" extrusionOk="0">
                  <a:moveTo>
                    <a:pt x="1" y="1"/>
                  </a:moveTo>
                  <a:lnTo>
                    <a:pt x="1" y="4856"/>
                  </a:lnTo>
                  <a:lnTo>
                    <a:pt x="4856" y="4856"/>
                  </a:lnTo>
                  <a:lnTo>
                    <a:pt x="4856" y="1"/>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8" name="Google Shape;998;p3"/>
            <p:cNvSpPr/>
            <p:nvPr/>
          </p:nvSpPr>
          <p:spPr>
            <a:xfrm>
              <a:off x="2040275" y="238125"/>
              <a:ext cx="121400" cy="121400"/>
            </a:xfrm>
            <a:custGeom>
              <a:avLst/>
              <a:gdLst/>
              <a:ahLst/>
              <a:cxnLst/>
              <a:rect l="l" t="t" r="r" b="b"/>
              <a:pathLst>
                <a:path w="4856" h="4856" extrusionOk="0">
                  <a:moveTo>
                    <a:pt x="0" y="0"/>
                  </a:moveTo>
                  <a:lnTo>
                    <a:pt x="0" y="4855"/>
                  </a:lnTo>
                  <a:lnTo>
                    <a:pt x="4856" y="4855"/>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9" name="Google Shape;999;p3"/>
            <p:cNvSpPr/>
            <p:nvPr/>
          </p:nvSpPr>
          <p:spPr>
            <a:xfrm>
              <a:off x="2040275" y="539125"/>
              <a:ext cx="121400" cy="121425"/>
            </a:xfrm>
            <a:custGeom>
              <a:avLst/>
              <a:gdLst/>
              <a:ahLst/>
              <a:cxnLst/>
              <a:rect l="l" t="t" r="r" b="b"/>
              <a:pathLst>
                <a:path w="4856" h="4857" extrusionOk="0">
                  <a:moveTo>
                    <a:pt x="0" y="1"/>
                  </a:moveTo>
                  <a:lnTo>
                    <a:pt x="0" y="4856"/>
                  </a:lnTo>
                  <a:lnTo>
                    <a:pt x="4856" y="4856"/>
                  </a:lnTo>
                  <a:lnTo>
                    <a:pt x="4856" y="1"/>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0" name="Google Shape;1000;p3"/>
            <p:cNvSpPr/>
            <p:nvPr/>
          </p:nvSpPr>
          <p:spPr>
            <a:xfrm>
              <a:off x="2040275" y="840150"/>
              <a:ext cx="121400" cy="121400"/>
            </a:xfrm>
            <a:custGeom>
              <a:avLst/>
              <a:gdLst/>
              <a:ahLst/>
              <a:cxnLst/>
              <a:rect l="l" t="t" r="r" b="b"/>
              <a:pathLst>
                <a:path w="4856" h="4856" extrusionOk="0">
                  <a:moveTo>
                    <a:pt x="0" y="1"/>
                  </a:moveTo>
                  <a:lnTo>
                    <a:pt x="0" y="4856"/>
                  </a:lnTo>
                  <a:lnTo>
                    <a:pt x="4856" y="4856"/>
                  </a:lnTo>
                  <a:lnTo>
                    <a:pt x="4856" y="1"/>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1" name="Google Shape;1001;p3"/>
            <p:cNvSpPr/>
            <p:nvPr/>
          </p:nvSpPr>
          <p:spPr>
            <a:xfrm>
              <a:off x="2040275" y="990675"/>
              <a:ext cx="121400" cy="121400"/>
            </a:xfrm>
            <a:custGeom>
              <a:avLst/>
              <a:gdLst/>
              <a:ahLst/>
              <a:cxnLst/>
              <a:rect l="l" t="t" r="r" b="b"/>
              <a:pathLst>
                <a:path w="4856" h="4856" extrusionOk="0">
                  <a:moveTo>
                    <a:pt x="0" y="0"/>
                  </a:moveTo>
                  <a:lnTo>
                    <a:pt x="0" y="4855"/>
                  </a:lnTo>
                  <a:lnTo>
                    <a:pt x="4856" y="4855"/>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2" name="Google Shape;1002;p3"/>
            <p:cNvSpPr/>
            <p:nvPr/>
          </p:nvSpPr>
          <p:spPr>
            <a:xfrm>
              <a:off x="2040275" y="1592700"/>
              <a:ext cx="121400" cy="121425"/>
            </a:xfrm>
            <a:custGeom>
              <a:avLst/>
              <a:gdLst/>
              <a:ahLst/>
              <a:cxnLst/>
              <a:rect l="l" t="t" r="r" b="b"/>
              <a:pathLst>
                <a:path w="4856" h="4857" extrusionOk="0">
                  <a:moveTo>
                    <a:pt x="0" y="1"/>
                  </a:moveTo>
                  <a:lnTo>
                    <a:pt x="0" y="4856"/>
                  </a:lnTo>
                  <a:lnTo>
                    <a:pt x="4856" y="4856"/>
                  </a:lnTo>
                  <a:lnTo>
                    <a:pt x="4856" y="1"/>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3" name="Google Shape;1003;p3"/>
            <p:cNvSpPr/>
            <p:nvPr/>
          </p:nvSpPr>
          <p:spPr>
            <a:xfrm>
              <a:off x="2040275" y="2194750"/>
              <a:ext cx="121400" cy="121400"/>
            </a:xfrm>
            <a:custGeom>
              <a:avLst/>
              <a:gdLst/>
              <a:ahLst/>
              <a:cxnLst/>
              <a:rect l="l" t="t" r="r" b="b"/>
              <a:pathLst>
                <a:path w="4856" h="4856" extrusionOk="0">
                  <a:moveTo>
                    <a:pt x="0" y="1"/>
                  </a:moveTo>
                  <a:lnTo>
                    <a:pt x="0" y="4856"/>
                  </a:lnTo>
                  <a:lnTo>
                    <a:pt x="4856" y="4856"/>
                  </a:lnTo>
                  <a:lnTo>
                    <a:pt x="4856" y="1"/>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4" name="Google Shape;1004;p3"/>
            <p:cNvSpPr/>
            <p:nvPr/>
          </p:nvSpPr>
          <p:spPr>
            <a:xfrm>
              <a:off x="2040275" y="2345275"/>
              <a:ext cx="121400" cy="121400"/>
            </a:xfrm>
            <a:custGeom>
              <a:avLst/>
              <a:gdLst/>
              <a:ahLst/>
              <a:cxnLst/>
              <a:rect l="l" t="t" r="r" b="b"/>
              <a:pathLst>
                <a:path w="4856" h="4856" extrusionOk="0">
                  <a:moveTo>
                    <a:pt x="0" y="0"/>
                  </a:moveTo>
                  <a:lnTo>
                    <a:pt x="0" y="4855"/>
                  </a:lnTo>
                  <a:lnTo>
                    <a:pt x="4856" y="4855"/>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5" name="Google Shape;1005;p3"/>
            <p:cNvSpPr/>
            <p:nvPr/>
          </p:nvSpPr>
          <p:spPr>
            <a:xfrm>
              <a:off x="2040275" y="2495775"/>
              <a:ext cx="121400" cy="121400"/>
            </a:xfrm>
            <a:custGeom>
              <a:avLst/>
              <a:gdLst/>
              <a:ahLst/>
              <a:cxnLst/>
              <a:rect l="l" t="t" r="r" b="b"/>
              <a:pathLst>
                <a:path w="4856" h="4856" extrusionOk="0">
                  <a:moveTo>
                    <a:pt x="0" y="1"/>
                  </a:moveTo>
                  <a:lnTo>
                    <a:pt x="0" y="4856"/>
                  </a:lnTo>
                  <a:lnTo>
                    <a:pt x="4856" y="4856"/>
                  </a:lnTo>
                  <a:lnTo>
                    <a:pt x="4856" y="1"/>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6" name="Google Shape;1006;p3"/>
            <p:cNvSpPr/>
            <p:nvPr/>
          </p:nvSpPr>
          <p:spPr>
            <a:xfrm>
              <a:off x="2040275" y="3398850"/>
              <a:ext cx="121400" cy="121400"/>
            </a:xfrm>
            <a:custGeom>
              <a:avLst/>
              <a:gdLst/>
              <a:ahLst/>
              <a:cxnLst/>
              <a:rect l="l" t="t" r="r" b="b"/>
              <a:pathLst>
                <a:path w="4856" h="4856" extrusionOk="0">
                  <a:moveTo>
                    <a:pt x="0" y="0"/>
                  </a:moveTo>
                  <a:lnTo>
                    <a:pt x="0" y="4855"/>
                  </a:lnTo>
                  <a:lnTo>
                    <a:pt x="4856" y="4855"/>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7" name="Google Shape;1007;p3"/>
            <p:cNvSpPr/>
            <p:nvPr/>
          </p:nvSpPr>
          <p:spPr>
            <a:xfrm>
              <a:off x="2040275" y="4151400"/>
              <a:ext cx="121400" cy="121400"/>
            </a:xfrm>
            <a:custGeom>
              <a:avLst/>
              <a:gdLst/>
              <a:ahLst/>
              <a:cxnLst/>
              <a:rect l="l" t="t" r="r" b="b"/>
              <a:pathLst>
                <a:path w="4856" h="4856" extrusionOk="0">
                  <a:moveTo>
                    <a:pt x="0" y="0"/>
                  </a:moveTo>
                  <a:lnTo>
                    <a:pt x="0" y="4856"/>
                  </a:lnTo>
                  <a:lnTo>
                    <a:pt x="4856" y="4856"/>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8" name="Google Shape;1008;p3"/>
            <p:cNvSpPr/>
            <p:nvPr/>
          </p:nvSpPr>
          <p:spPr>
            <a:xfrm>
              <a:off x="2040275" y="4602925"/>
              <a:ext cx="121400" cy="121400"/>
            </a:xfrm>
            <a:custGeom>
              <a:avLst/>
              <a:gdLst/>
              <a:ahLst/>
              <a:cxnLst/>
              <a:rect l="l" t="t" r="r" b="b"/>
              <a:pathLst>
                <a:path w="4856" h="4856" extrusionOk="0">
                  <a:moveTo>
                    <a:pt x="0" y="1"/>
                  </a:moveTo>
                  <a:lnTo>
                    <a:pt x="0" y="4856"/>
                  </a:lnTo>
                  <a:lnTo>
                    <a:pt x="4856" y="4856"/>
                  </a:lnTo>
                  <a:lnTo>
                    <a:pt x="4856" y="1"/>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9" name="Google Shape;1009;p3"/>
            <p:cNvSpPr/>
            <p:nvPr/>
          </p:nvSpPr>
          <p:spPr>
            <a:xfrm>
              <a:off x="2040275" y="4753450"/>
              <a:ext cx="121400" cy="121400"/>
            </a:xfrm>
            <a:custGeom>
              <a:avLst/>
              <a:gdLst/>
              <a:ahLst/>
              <a:cxnLst/>
              <a:rect l="l" t="t" r="r" b="b"/>
              <a:pathLst>
                <a:path w="4856" h="4856" extrusionOk="0">
                  <a:moveTo>
                    <a:pt x="0" y="0"/>
                  </a:moveTo>
                  <a:lnTo>
                    <a:pt x="0" y="4855"/>
                  </a:lnTo>
                  <a:lnTo>
                    <a:pt x="4856" y="4855"/>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0" name="Google Shape;1010;p3"/>
            <p:cNvSpPr/>
            <p:nvPr/>
          </p:nvSpPr>
          <p:spPr>
            <a:xfrm>
              <a:off x="2040275" y="5355475"/>
              <a:ext cx="121400" cy="121400"/>
            </a:xfrm>
            <a:custGeom>
              <a:avLst/>
              <a:gdLst/>
              <a:ahLst/>
              <a:cxnLst/>
              <a:rect l="l" t="t" r="r" b="b"/>
              <a:pathLst>
                <a:path w="4856" h="4856" extrusionOk="0">
                  <a:moveTo>
                    <a:pt x="0" y="1"/>
                  </a:moveTo>
                  <a:lnTo>
                    <a:pt x="0" y="4856"/>
                  </a:lnTo>
                  <a:lnTo>
                    <a:pt x="4856" y="4856"/>
                  </a:lnTo>
                  <a:lnTo>
                    <a:pt x="4856" y="1"/>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1" name="Google Shape;1011;p3"/>
            <p:cNvSpPr/>
            <p:nvPr/>
          </p:nvSpPr>
          <p:spPr>
            <a:xfrm>
              <a:off x="2190775" y="388625"/>
              <a:ext cx="121425" cy="121400"/>
            </a:xfrm>
            <a:custGeom>
              <a:avLst/>
              <a:gdLst/>
              <a:ahLst/>
              <a:cxnLst/>
              <a:rect l="l" t="t" r="r" b="b"/>
              <a:pathLst>
                <a:path w="4857" h="4856" extrusionOk="0">
                  <a:moveTo>
                    <a:pt x="1" y="0"/>
                  </a:moveTo>
                  <a:lnTo>
                    <a:pt x="1" y="4856"/>
                  </a:lnTo>
                  <a:lnTo>
                    <a:pt x="4856" y="4856"/>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2" name="Google Shape;1012;p3"/>
            <p:cNvSpPr/>
            <p:nvPr/>
          </p:nvSpPr>
          <p:spPr>
            <a:xfrm>
              <a:off x="2190775" y="539125"/>
              <a:ext cx="121425" cy="121425"/>
            </a:xfrm>
            <a:custGeom>
              <a:avLst/>
              <a:gdLst/>
              <a:ahLst/>
              <a:cxnLst/>
              <a:rect l="l" t="t" r="r" b="b"/>
              <a:pathLst>
                <a:path w="4857" h="4857" extrusionOk="0">
                  <a:moveTo>
                    <a:pt x="1" y="1"/>
                  </a:moveTo>
                  <a:lnTo>
                    <a:pt x="1" y="4856"/>
                  </a:lnTo>
                  <a:lnTo>
                    <a:pt x="4856" y="4856"/>
                  </a:lnTo>
                  <a:lnTo>
                    <a:pt x="4856" y="1"/>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3" name="Google Shape;1013;p3"/>
            <p:cNvSpPr/>
            <p:nvPr/>
          </p:nvSpPr>
          <p:spPr>
            <a:xfrm>
              <a:off x="2190775" y="990675"/>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4" name="Google Shape;1014;p3"/>
            <p:cNvSpPr/>
            <p:nvPr/>
          </p:nvSpPr>
          <p:spPr>
            <a:xfrm>
              <a:off x="2190775" y="1442200"/>
              <a:ext cx="121425" cy="121400"/>
            </a:xfrm>
            <a:custGeom>
              <a:avLst/>
              <a:gdLst/>
              <a:ahLst/>
              <a:cxnLst/>
              <a:rect l="l" t="t" r="r" b="b"/>
              <a:pathLst>
                <a:path w="4857" h="4856" extrusionOk="0">
                  <a:moveTo>
                    <a:pt x="1" y="0"/>
                  </a:moveTo>
                  <a:lnTo>
                    <a:pt x="1" y="4856"/>
                  </a:lnTo>
                  <a:lnTo>
                    <a:pt x="4856" y="4856"/>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5" name="Google Shape;1015;p3"/>
            <p:cNvSpPr/>
            <p:nvPr/>
          </p:nvSpPr>
          <p:spPr>
            <a:xfrm>
              <a:off x="2190775" y="2646275"/>
              <a:ext cx="121425" cy="121425"/>
            </a:xfrm>
            <a:custGeom>
              <a:avLst/>
              <a:gdLst/>
              <a:ahLst/>
              <a:cxnLst/>
              <a:rect l="l" t="t" r="r" b="b"/>
              <a:pathLst>
                <a:path w="4857" h="4857" extrusionOk="0">
                  <a:moveTo>
                    <a:pt x="1" y="1"/>
                  </a:moveTo>
                  <a:lnTo>
                    <a:pt x="1" y="4856"/>
                  </a:lnTo>
                  <a:lnTo>
                    <a:pt x="4856" y="4856"/>
                  </a:lnTo>
                  <a:lnTo>
                    <a:pt x="4856" y="1"/>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6" name="Google Shape;1016;p3"/>
            <p:cNvSpPr/>
            <p:nvPr/>
          </p:nvSpPr>
          <p:spPr>
            <a:xfrm>
              <a:off x="2190775" y="2947300"/>
              <a:ext cx="121425" cy="121425"/>
            </a:xfrm>
            <a:custGeom>
              <a:avLst/>
              <a:gdLst/>
              <a:ahLst/>
              <a:cxnLst/>
              <a:rect l="l" t="t" r="r" b="b"/>
              <a:pathLst>
                <a:path w="4857" h="4857" extrusionOk="0">
                  <a:moveTo>
                    <a:pt x="1" y="1"/>
                  </a:moveTo>
                  <a:lnTo>
                    <a:pt x="1" y="4856"/>
                  </a:lnTo>
                  <a:lnTo>
                    <a:pt x="4856" y="4856"/>
                  </a:lnTo>
                  <a:lnTo>
                    <a:pt x="4856" y="1"/>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7" name="Google Shape;1017;p3"/>
            <p:cNvSpPr/>
            <p:nvPr/>
          </p:nvSpPr>
          <p:spPr>
            <a:xfrm>
              <a:off x="2190775" y="3850375"/>
              <a:ext cx="121425" cy="121400"/>
            </a:xfrm>
            <a:custGeom>
              <a:avLst/>
              <a:gdLst/>
              <a:ahLst/>
              <a:cxnLst/>
              <a:rect l="l" t="t" r="r" b="b"/>
              <a:pathLst>
                <a:path w="4857" h="4856" extrusionOk="0">
                  <a:moveTo>
                    <a:pt x="1" y="0"/>
                  </a:moveTo>
                  <a:lnTo>
                    <a:pt x="1" y="4856"/>
                  </a:lnTo>
                  <a:lnTo>
                    <a:pt x="4856" y="4856"/>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8" name="Google Shape;1018;p3"/>
            <p:cNvSpPr/>
            <p:nvPr/>
          </p:nvSpPr>
          <p:spPr>
            <a:xfrm>
              <a:off x="2190775" y="4301900"/>
              <a:ext cx="121425" cy="121400"/>
            </a:xfrm>
            <a:custGeom>
              <a:avLst/>
              <a:gdLst/>
              <a:ahLst/>
              <a:cxnLst/>
              <a:rect l="l" t="t" r="r" b="b"/>
              <a:pathLst>
                <a:path w="4857" h="4856" extrusionOk="0">
                  <a:moveTo>
                    <a:pt x="1" y="1"/>
                  </a:moveTo>
                  <a:lnTo>
                    <a:pt x="1" y="4856"/>
                  </a:lnTo>
                  <a:lnTo>
                    <a:pt x="4856" y="4856"/>
                  </a:lnTo>
                  <a:lnTo>
                    <a:pt x="4856" y="1"/>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9" name="Google Shape;1019;p3"/>
            <p:cNvSpPr/>
            <p:nvPr/>
          </p:nvSpPr>
          <p:spPr>
            <a:xfrm>
              <a:off x="2190775" y="4903950"/>
              <a:ext cx="121425" cy="121400"/>
            </a:xfrm>
            <a:custGeom>
              <a:avLst/>
              <a:gdLst/>
              <a:ahLst/>
              <a:cxnLst/>
              <a:rect l="l" t="t" r="r" b="b"/>
              <a:pathLst>
                <a:path w="4857" h="4856" extrusionOk="0">
                  <a:moveTo>
                    <a:pt x="1" y="1"/>
                  </a:moveTo>
                  <a:lnTo>
                    <a:pt x="1" y="4856"/>
                  </a:lnTo>
                  <a:lnTo>
                    <a:pt x="4856" y="4856"/>
                  </a:lnTo>
                  <a:lnTo>
                    <a:pt x="4856" y="1"/>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0" name="Google Shape;1020;p3"/>
            <p:cNvSpPr/>
            <p:nvPr/>
          </p:nvSpPr>
          <p:spPr>
            <a:xfrm>
              <a:off x="2341300" y="238125"/>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1" name="Google Shape;1021;p3"/>
            <p:cNvSpPr/>
            <p:nvPr/>
          </p:nvSpPr>
          <p:spPr>
            <a:xfrm>
              <a:off x="2341300" y="388625"/>
              <a:ext cx="121400" cy="121400"/>
            </a:xfrm>
            <a:custGeom>
              <a:avLst/>
              <a:gdLst/>
              <a:ahLst/>
              <a:cxnLst/>
              <a:rect l="l" t="t" r="r" b="b"/>
              <a:pathLst>
                <a:path w="4856" h="4856" extrusionOk="0">
                  <a:moveTo>
                    <a:pt x="0" y="0"/>
                  </a:moveTo>
                  <a:lnTo>
                    <a:pt x="0" y="4856"/>
                  </a:lnTo>
                  <a:lnTo>
                    <a:pt x="4855" y="4856"/>
                  </a:lnTo>
                  <a:lnTo>
                    <a:pt x="4855"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2" name="Google Shape;1022;p3"/>
            <p:cNvSpPr/>
            <p:nvPr/>
          </p:nvSpPr>
          <p:spPr>
            <a:xfrm>
              <a:off x="2341300" y="840150"/>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3" name="Google Shape;1023;p3"/>
            <p:cNvSpPr/>
            <p:nvPr/>
          </p:nvSpPr>
          <p:spPr>
            <a:xfrm>
              <a:off x="2341300" y="1141175"/>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4" name="Google Shape;1024;p3"/>
            <p:cNvSpPr/>
            <p:nvPr/>
          </p:nvSpPr>
          <p:spPr>
            <a:xfrm>
              <a:off x="2341300" y="1893725"/>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5" name="Google Shape;1025;p3"/>
            <p:cNvSpPr/>
            <p:nvPr/>
          </p:nvSpPr>
          <p:spPr>
            <a:xfrm>
              <a:off x="2341300" y="2044250"/>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6" name="Google Shape;1026;p3"/>
            <p:cNvSpPr/>
            <p:nvPr/>
          </p:nvSpPr>
          <p:spPr>
            <a:xfrm>
              <a:off x="2341300" y="3699875"/>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7" name="Google Shape;1027;p3"/>
            <p:cNvSpPr/>
            <p:nvPr/>
          </p:nvSpPr>
          <p:spPr>
            <a:xfrm>
              <a:off x="2341300" y="4000875"/>
              <a:ext cx="121400" cy="121425"/>
            </a:xfrm>
            <a:custGeom>
              <a:avLst/>
              <a:gdLst/>
              <a:ahLst/>
              <a:cxnLst/>
              <a:rect l="l" t="t" r="r" b="b"/>
              <a:pathLst>
                <a:path w="4856" h="4857" extrusionOk="0">
                  <a:moveTo>
                    <a:pt x="0" y="1"/>
                  </a:moveTo>
                  <a:lnTo>
                    <a:pt x="0" y="4856"/>
                  </a:lnTo>
                  <a:lnTo>
                    <a:pt x="4855" y="4856"/>
                  </a:lnTo>
                  <a:lnTo>
                    <a:pt x="4855" y="1"/>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8" name="Google Shape;1028;p3"/>
            <p:cNvSpPr/>
            <p:nvPr/>
          </p:nvSpPr>
          <p:spPr>
            <a:xfrm>
              <a:off x="2491800" y="238125"/>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9" name="Google Shape;1029;p3"/>
            <p:cNvSpPr/>
            <p:nvPr/>
          </p:nvSpPr>
          <p:spPr>
            <a:xfrm>
              <a:off x="2491800" y="1291700"/>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0" name="Google Shape;1030;p3"/>
            <p:cNvSpPr/>
            <p:nvPr/>
          </p:nvSpPr>
          <p:spPr>
            <a:xfrm>
              <a:off x="2491800" y="2194750"/>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1" name="Google Shape;1031;p3"/>
            <p:cNvSpPr/>
            <p:nvPr/>
          </p:nvSpPr>
          <p:spPr>
            <a:xfrm>
              <a:off x="2491800" y="3699875"/>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2" name="Google Shape;1032;p3"/>
            <p:cNvSpPr/>
            <p:nvPr/>
          </p:nvSpPr>
          <p:spPr>
            <a:xfrm>
              <a:off x="2491800" y="4903950"/>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3" name="Google Shape;1033;p3"/>
            <p:cNvSpPr/>
            <p:nvPr/>
          </p:nvSpPr>
          <p:spPr>
            <a:xfrm>
              <a:off x="2642325" y="238125"/>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4" name="Google Shape;1034;p3"/>
            <p:cNvSpPr/>
            <p:nvPr/>
          </p:nvSpPr>
          <p:spPr>
            <a:xfrm>
              <a:off x="2642325" y="689650"/>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5" name="Google Shape;1035;p3"/>
            <p:cNvSpPr/>
            <p:nvPr/>
          </p:nvSpPr>
          <p:spPr>
            <a:xfrm>
              <a:off x="2642325" y="2345275"/>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6" name="Google Shape;1036;p3"/>
            <p:cNvSpPr/>
            <p:nvPr/>
          </p:nvSpPr>
          <p:spPr>
            <a:xfrm>
              <a:off x="2642325" y="3248325"/>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7" name="Google Shape;1037;p3"/>
            <p:cNvSpPr/>
            <p:nvPr/>
          </p:nvSpPr>
          <p:spPr>
            <a:xfrm>
              <a:off x="2642325" y="3699875"/>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8" name="Google Shape;1038;p3"/>
            <p:cNvSpPr/>
            <p:nvPr/>
          </p:nvSpPr>
          <p:spPr>
            <a:xfrm>
              <a:off x="2792825" y="4301900"/>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9" name="Google Shape;1039;p3"/>
            <p:cNvSpPr/>
            <p:nvPr/>
          </p:nvSpPr>
          <p:spPr>
            <a:xfrm>
              <a:off x="2943325" y="1442200"/>
              <a:ext cx="121425" cy="121400"/>
            </a:xfrm>
            <a:custGeom>
              <a:avLst/>
              <a:gdLst/>
              <a:ahLst/>
              <a:cxnLst/>
              <a:rect l="l" t="t" r="r" b="b"/>
              <a:pathLst>
                <a:path w="4857" h="4856" extrusionOk="0">
                  <a:moveTo>
                    <a:pt x="1" y="0"/>
                  </a:moveTo>
                  <a:lnTo>
                    <a:pt x="1" y="4856"/>
                  </a:lnTo>
                  <a:lnTo>
                    <a:pt x="4856" y="4856"/>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0" name="Google Shape;1040;p3"/>
            <p:cNvSpPr/>
            <p:nvPr/>
          </p:nvSpPr>
          <p:spPr>
            <a:xfrm>
              <a:off x="2943325" y="2646275"/>
              <a:ext cx="121425" cy="121425"/>
            </a:xfrm>
            <a:custGeom>
              <a:avLst/>
              <a:gdLst/>
              <a:ahLst/>
              <a:cxnLst/>
              <a:rect l="l" t="t" r="r" b="b"/>
              <a:pathLst>
                <a:path w="4857" h="4857" extrusionOk="0">
                  <a:moveTo>
                    <a:pt x="1" y="1"/>
                  </a:moveTo>
                  <a:lnTo>
                    <a:pt x="1" y="4856"/>
                  </a:lnTo>
                  <a:lnTo>
                    <a:pt x="4856" y="4856"/>
                  </a:lnTo>
                  <a:lnTo>
                    <a:pt x="4856" y="1"/>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1" name="Google Shape;1041;p3"/>
            <p:cNvSpPr/>
            <p:nvPr/>
          </p:nvSpPr>
          <p:spPr>
            <a:xfrm>
              <a:off x="3093850" y="5054450"/>
              <a:ext cx="121400" cy="121425"/>
            </a:xfrm>
            <a:custGeom>
              <a:avLst/>
              <a:gdLst/>
              <a:ahLst/>
              <a:cxnLst/>
              <a:rect l="l" t="t" r="r" b="b"/>
              <a:pathLst>
                <a:path w="4856" h="4857" extrusionOk="0">
                  <a:moveTo>
                    <a:pt x="0" y="1"/>
                  </a:moveTo>
                  <a:lnTo>
                    <a:pt x="0" y="4856"/>
                  </a:lnTo>
                  <a:lnTo>
                    <a:pt x="4856" y="4856"/>
                  </a:lnTo>
                  <a:lnTo>
                    <a:pt x="4856" y="1"/>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2" name="Google Shape;1042;p3"/>
            <p:cNvSpPr/>
            <p:nvPr/>
          </p:nvSpPr>
          <p:spPr>
            <a:xfrm>
              <a:off x="3394875" y="2495775"/>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3" name="Google Shape;1043;p3"/>
            <p:cNvSpPr/>
            <p:nvPr/>
          </p:nvSpPr>
          <p:spPr>
            <a:xfrm>
              <a:off x="3545375" y="4903950"/>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Quote">
  <p:cSld name="TITLE_1_1">
    <p:bg>
      <p:bgPr>
        <a:solidFill>
          <a:srgbClr val="0B87A1"/>
        </a:solidFill>
        <a:effectLst/>
      </p:bgPr>
    </p:bg>
    <p:spTree>
      <p:nvGrpSpPr>
        <p:cNvPr id="1" name="Shape 1044"/>
        <p:cNvGrpSpPr/>
        <p:nvPr/>
      </p:nvGrpSpPr>
      <p:grpSpPr>
        <a:xfrm>
          <a:off x="0" y="0"/>
          <a:ext cx="0" cy="0"/>
          <a:chOff x="0" y="0"/>
          <a:chExt cx="0" cy="0"/>
        </a:xfrm>
      </p:grpSpPr>
      <p:sp>
        <p:nvSpPr>
          <p:cNvPr id="1045" name="Google Shape;1045;p4"/>
          <p:cNvSpPr txBox="1">
            <a:spLocks noGrp="1"/>
          </p:cNvSpPr>
          <p:nvPr>
            <p:ph type="body" idx="1"/>
          </p:nvPr>
        </p:nvSpPr>
        <p:spPr>
          <a:xfrm>
            <a:off x="1278575" y="739550"/>
            <a:ext cx="4281000" cy="3692400"/>
          </a:xfrm>
          <a:prstGeom prst="rect">
            <a:avLst/>
          </a:prstGeom>
        </p:spPr>
        <p:txBody>
          <a:bodyPr spcFirstLastPara="1" wrap="square" lIns="91425" tIns="91425" rIns="91425" bIns="91425" anchor="t" anchorCtr="0"/>
          <a:lstStyle>
            <a:lvl1pPr marL="457200" lvl="0" indent="-419100" rtl="0">
              <a:spcBef>
                <a:spcPts val="600"/>
              </a:spcBef>
              <a:spcAft>
                <a:spcPts val="0"/>
              </a:spcAft>
              <a:buClr>
                <a:srgbClr val="FFFFFF"/>
              </a:buClr>
              <a:buSzPts val="3000"/>
              <a:buChar char="▪"/>
              <a:defRPr sz="3000" i="1">
                <a:solidFill>
                  <a:srgbClr val="FFFFFF"/>
                </a:solidFill>
              </a:defRPr>
            </a:lvl1pPr>
            <a:lvl2pPr marL="914400" lvl="1" indent="-419100" rtl="0">
              <a:spcBef>
                <a:spcPts val="0"/>
              </a:spcBef>
              <a:spcAft>
                <a:spcPts val="0"/>
              </a:spcAft>
              <a:buClr>
                <a:srgbClr val="FFFFFF"/>
              </a:buClr>
              <a:buSzPts val="3000"/>
              <a:buChar char="▫"/>
              <a:defRPr sz="3000" i="1">
                <a:solidFill>
                  <a:srgbClr val="FFFFFF"/>
                </a:solidFill>
              </a:defRPr>
            </a:lvl2pPr>
            <a:lvl3pPr marL="1371600" lvl="2" indent="-419100" rtl="0">
              <a:spcBef>
                <a:spcPts val="0"/>
              </a:spcBef>
              <a:spcAft>
                <a:spcPts val="0"/>
              </a:spcAft>
              <a:buClr>
                <a:srgbClr val="FFFFFF"/>
              </a:buClr>
              <a:buSzPts val="3000"/>
              <a:buChar char="▫"/>
              <a:defRPr sz="3000" i="1">
                <a:solidFill>
                  <a:srgbClr val="FFFFFF"/>
                </a:solidFill>
              </a:defRPr>
            </a:lvl3pPr>
            <a:lvl4pPr marL="1828800" lvl="3" indent="-419100" rtl="0">
              <a:spcBef>
                <a:spcPts val="0"/>
              </a:spcBef>
              <a:spcAft>
                <a:spcPts val="0"/>
              </a:spcAft>
              <a:buClr>
                <a:srgbClr val="FFFFFF"/>
              </a:buClr>
              <a:buSzPts val="3000"/>
              <a:buChar char="▫"/>
              <a:defRPr sz="3000" i="1">
                <a:solidFill>
                  <a:srgbClr val="FFFFFF"/>
                </a:solidFill>
              </a:defRPr>
            </a:lvl4pPr>
            <a:lvl5pPr marL="2286000" lvl="4" indent="-419100" rtl="0">
              <a:spcBef>
                <a:spcPts val="0"/>
              </a:spcBef>
              <a:spcAft>
                <a:spcPts val="0"/>
              </a:spcAft>
              <a:buClr>
                <a:srgbClr val="FFFFFF"/>
              </a:buClr>
              <a:buSzPts val="3000"/>
              <a:buChar char="▫"/>
              <a:defRPr sz="3000" i="1">
                <a:solidFill>
                  <a:srgbClr val="FFFFFF"/>
                </a:solidFill>
              </a:defRPr>
            </a:lvl5pPr>
            <a:lvl6pPr marL="2743200" lvl="5" indent="-419100" rtl="0">
              <a:spcBef>
                <a:spcPts val="0"/>
              </a:spcBef>
              <a:spcAft>
                <a:spcPts val="0"/>
              </a:spcAft>
              <a:buClr>
                <a:srgbClr val="FFFFFF"/>
              </a:buClr>
              <a:buSzPts val="3000"/>
              <a:buChar char="▫"/>
              <a:defRPr sz="3000" i="1">
                <a:solidFill>
                  <a:srgbClr val="FFFFFF"/>
                </a:solidFill>
              </a:defRPr>
            </a:lvl6pPr>
            <a:lvl7pPr marL="3200400" lvl="6" indent="-419100" rtl="0">
              <a:spcBef>
                <a:spcPts val="0"/>
              </a:spcBef>
              <a:spcAft>
                <a:spcPts val="0"/>
              </a:spcAft>
              <a:buClr>
                <a:srgbClr val="FFFFFF"/>
              </a:buClr>
              <a:buSzPts val="3000"/>
              <a:buChar char="●"/>
              <a:defRPr sz="3000" i="1">
                <a:solidFill>
                  <a:srgbClr val="FFFFFF"/>
                </a:solidFill>
              </a:defRPr>
            </a:lvl7pPr>
            <a:lvl8pPr marL="3657600" lvl="7" indent="-419100" rtl="0">
              <a:spcBef>
                <a:spcPts val="0"/>
              </a:spcBef>
              <a:spcAft>
                <a:spcPts val="0"/>
              </a:spcAft>
              <a:buClr>
                <a:srgbClr val="FFFFFF"/>
              </a:buClr>
              <a:buSzPts val="3000"/>
              <a:buChar char="○"/>
              <a:defRPr sz="3000" i="1">
                <a:solidFill>
                  <a:srgbClr val="FFFFFF"/>
                </a:solidFill>
              </a:defRPr>
            </a:lvl8pPr>
            <a:lvl9pPr marL="4114800" lvl="8" indent="-419100">
              <a:spcBef>
                <a:spcPts val="0"/>
              </a:spcBef>
              <a:spcAft>
                <a:spcPts val="0"/>
              </a:spcAft>
              <a:buClr>
                <a:srgbClr val="FFFFFF"/>
              </a:buClr>
              <a:buSzPts val="3000"/>
              <a:buChar char="■"/>
              <a:defRPr sz="3000" i="1">
                <a:solidFill>
                  <a:srgbClr val="FFFFFF"/>
                </a:solidFill>
              </a:defRPr>
            </a:lvl9pPr>
          </a:lstStyle>
          <a:p>
            <a:endParaRPr/>
          </a:p>
        </p:txBody>
      </p:sp>
      <p:sp>
        <p:nvSpPr>
          <p:cNvPr id="1046" name="Google Shape;1046;p4"/>
          <p:cNvSpPr txBox="1"/>
          <p:nvPr/>
        </p:nvSpPr>
        <p:spPr>
          <a:xfrm>
            <a:off x="659925" y="414075"/>
            <a:ext cx="752400" cy="6537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2000">
                <a:solidFill>
                  <a:srgbClr val="D3EBD5"/>
                </a:solidFill>
                <a:latin typeface="Dosis"/>
                <a:ea typeface="Dosis"/>
                <a:cs typeface="Dosis"/>
                <a:sym typeface="Dosis"/>
              </a:rPr>
              <a:t>“</a:t>
            </a:r>
            <a:endParaRPr sz="12000">
              <a:solidFill>
                <a:srgbClr val="D3EBD5"/>
              </a:solidFill>
              <a:latin typeface="Dosis"/>
              <a:ea typeface="Dosis"/>
              <a:cs typeface="Dosis"/>
              <a:sym typeface="Dosis"/>
            </a:endParaRPr>
          </a:p>
        </p:txBody>
      </p:sp>
      <p:grpSp>
        <p:nvGrpSpPr>
          <p:cNvPr id="1047" name="Google Shape;1047;p4"/>
          <p:cNvGrpSpPr/>
          <p:nvPr/>
        </p:nvGrpSpPr>
        <p:grpSpPr>
          <a:xfrm rot="10800000">
            <a:off x="8705367" y="28698"/>
            <a:ext cx="410132" cy="5086302"/>
            <a:chOff x="836200" y="238125"/>
            <a:chExt cx="422425" cy="5238750"/>
          </a:xfrm>
        </p:grpSpPr>
        <p:sp>
          <p:nvSpPr>
            <p:cNvPr id="1048" name="Google Shape;1048;p4"/>
            <p:cNvSpPr/>
            <p:nvPr/>
          </p:nvSpPr>
          <p:spPr>
            <a:xfrm>
              <a:off x="836200" y="238125"/>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003B5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9" name="Google Shape;1049;p4"/>
            <p:cNvSpPr/>
            <p:nvPr/>
          </p:nvSpPr>
          <p:spPr>
            <a:xfrm>
              <a:off x="836200" y="388625"/>
              <a:ext cx="121400" cy="121400"/>
            </a:xfrm>
            <a:custGeom>
              <a:avLst/>
              <a:gdLst/>
              <a:ahLst/>
              <a:cxnLst/>
              <a:rect l="l" t="t" r="r" b="b"/>
              <a:pathLst>
                <a:path w="4856" h="4856" extrusionOk="0">
                  <a:moveTo>
                    <a:pt x="0" y="0"/>
                  </a:moveTo>
                  <a:lnTo>
                    <a:pt x="0" y="4856"/>
                  </a:lnTo>
                  <a:lnTo>
                    <a:pt x="4855" y="4856"/>
                  </a:lnTo>
                  <a:lnTo>
                    <a:pt x="4855" y="0"/>
                  </a:lnTo>
                  <a:close/>
                </a:path>
              </a:pathLst>
            </a:custGeom>
            <a:solidFill>
              <a:srgbClr val="003B5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0" name="Google Shape;1050;p4"/>
            <p:cNvSpPr/>
            <p:nvPr/>
          </p:nvSpPr>
          <p:spPr>
            <a:xfrm>
              <a:off x="836200" y="539125"/>
              <a:ext cx="121400" cy="121425"/>
            </a:xfrm>
            <a:custGeom>
              <a:avLst/>
              <a:gdLst/>
              <a:ahLst/>
              <a:cxnLst/>
              <a:rect l="l" t="t" r="r" b="b"/>
              <a:pathLst>
                <a:path w="4856" h="4857" extrusionOk="0">
                  <a:moveTo>
                    <a:pt x="0" y="1"/>
                  </a:moveTo>
                  <a:lnTo>
                    <a:pt x="0" y="4856"/>
                  </a:lnTo>
                  <a:lnTo>
                    <a:pt x="4855" y="4856"/>
                  </a:lnTo>
                  <a:lnTo>
                    <a:pt x="4855" y="1"/>
                  </a:lnTo>
                  <a:close/>
                </a:path>
              </a:pathLst>
            </a:custGeom>
            <a:solidFill>
              <a:srgbClr val="003B5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1" name="Google Shape;1051;p4"/>
            <p:cNvSpPr/>
            <p:nvPr/>
          </p:nvSpPr>
          <p:spPr>
            <a:xfrm>
              <a:off x="836200" y="689650"/>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003B5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2" name="Google Shape;1052;p4"/>
            <p:cNvSpPr/>
            <p:nvPr/>
          </p:nvSpPr>
          <p:spPr>
            <a:xfrm>
              <a:off x="836200" y="840150"/>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003B5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3" name="Google Shape;1053;p4"/>
            <p:cNvSpPr/>
            <p:nvPr/>
          </p:nvSpPr>
          <p:spPr>
            <a:xfrm>
              <a:off x="836200" y="990675"/>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003B5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4" name="Google Shape;1054;p4"/>
            <p:cNvSpPr/>
            <p:nvPr/>
          </p:nvSpPr>
          <p:spPr>
            <a:xfrm>
              <a:off x="836200" y="1141175"/>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003B5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5" name="Google Shape;1055;p4"/>
            <p:cNvSpPr/>
            <p:nvPr/>
          </p:nvSpPr>
          <p:spPr>
            <a:xfrm>
              <a:off x="836200" y="1291700"/>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003B5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6" name="Google Shape;1056;p4"/>
            <p:cNvSpPr/>
            <p:nvPr/>
          </p:nvSpPr>
          <p:spPr>
            <a:xfrm>
              <a:off x="836200" y="1442200"/>
              <a:ext cx="121400" cy="121400"/>
            </a:xfrm>
            <a:custGeom>
              <a:avLst/>
              <a:gdLst/>
              <a:ahLst/>
              <a:cxnLst/>
              <a:rect l="l" t="t" r="r" b="b"/>
              <a:pathLst>
                <a:path w="4856" h="4856" extrusionOk="0">
                  <a:moveTo>
                    <a:pt x="0" y="0"/>
                  </a:moveTo>
                  <a:lnTo>
                    <a:pt x="0" y="4856"/>
                  </a:lnTo>
                  <a:lnTo>
                    <a:pt x="4855" y="4856"/>
                  </a:lnTo>
                  <a:lnTo>
                    <a:pt x="4855" y="0"/>
                  </a:lnTo>
                  <a:close/>
                </a:path>
              </a:pathLst>
            </a:custGeom>
            <a:solidFill>
              <a:srgbClr val="003B5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7" name="Google Shape;1057;p4"/>
            <p:cNvSpPr/>
            <p:nvPr/>
          </p:nvSpPr>
          <p:spPr>
            <a:xfrm>
              <a:off x="836200" y="1592700"/>
              <a:ext cx="121400" cy="121425"/>
            </a:xfrm>
            <a:custGeom>
              <a:avLst/>
              <a:gdLst/>
              <a:ahLst/>
              <a:cxnLst/>
              <a:rect l="l" t="t" r="r" b="b"/>
              <a:pathLst>
                <a:path w="4856" h="4857" extrusionOk="0">
                  <a:moveTo>
                    <a:pt x="0" y="1"/>
                  </a:moveTo>
                  <a:lnTo>
                    <a:pt x="0" y="4856"/>
                  </a:lnTo>
                  <a:lnTo>
                    <a:pt x="4855" y="4856"/>
                  </a:lnTo>
                  <a:lnTo>
                    <a:pt x="4855" y="1"/>
                  </a:lnTo>
                  <a:close/>
                </a:path>
              </a:pathLst>
            </a:custGeom>
            <a:solidFill>
              <a:srgbClr val="003B5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8" name="Google Shape;1058;p4"/>
            <p:cNvSpPr/>
            <p:nvPr/>
          </p:nvSpPr>
          <p:spPr>
            <a:xfrm>
              <a:off x="836200" y="1743225"/>
              <a:ext cx="121400" cy="121400"/>
            </a:xfrm>
            <a:custGeom>
              <a:avLst/>
              <a:gdLst/>
              <a:ahLst/>
              <a:cxnLst/>
              <a:rect l="l" t="t" r="r" b="b"/>
              <a:pathLst>
                <a:path w="4856" h="4856" extrusionOk="0">
                  <a:moveTo>
                    <a:pt x="0" y="0"/>
                  </a:moveTo>
                  <a:lnTo>
                    <a:pt x="0" y="4856"/>
                  </a:lnTo>
                  <a:lnTo>
                    <a:pt x="4855" y="4856"/>
                  </a:lnTo>
                  <a:lnTo>
                    <a:pt x="4855" y="0"/>
                  </a:lnTo>
                  <a:close/>
                </a:path>
              </a:pathLst>
            </a:custGeom>
            <a:solidFill>
              <a:srgbClr val="003B5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9" name="Google Shape;1059;p4"/>
            <p:cNvSpPr/>
            <p:nvPr/>
          </p:nvSpPr>
          <p:spPr>
            <a:xfrm>
              <a:off x="836200" y="1893725"/>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003B5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0" name="Google Shape;1060;p4"/>
            <p:cNvSpPr/>
            <p:nvPr/>
          </p:nvSpPr>
          <p:spPr>
            <a:xfrm>
              <a:off x="836200" y="2044250"/>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003B5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1" name="Google Shape;1061;p4"/>
            <p:cNvSpPr/>
            <p:nvPr/>
          </p:nvSpPr>
          <p:spPr>
            <a:xfrm>
              <a:off x="836200" y="2194750"/>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003B5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2" name="Google Shape;1062;p4"/>
            <p:cNvSpPr/>
            <p:nvPr/>
          </p:nvSpPr>
          <p:spPr>
            <a:xfrm>
              <a:off x="836200" y="2345275"/>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003B5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3" name="Google Shape;1063;p4"/>
            <p:cNvSpPr/>
            <p:nvPr/>
          </p:nvSpPr>
          <p:spPr>
            <a:xfrm>
              <a:off x="836200" y="2495775"/>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003B5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4" name="Google Shape;1064;p4"/>
            <p:cNvSpPr/>
            <p:nvPr/>
          </p:nvSpPr>
          <p:spPr>
            <a:xfrm>
              <a:off x="836200" y="2646275"/>
              <a:ext cx="121400" cy="121425"/>
            </a:xfrm>
            <a:custGeom>
              <a:avLst/>
              <a:gdLst/>
              <a:ahLst/>
              <a:cxnLst/>
              <a:rect l="l" t="t" r="r" b="b"/>
              <a:pathLst>
                <a:path w="4856" h="4857" extrusionOk="0">
                  <a:moveTo>
                    <a:pt x="0" y="1"/>
                  </a:moveTo>
                  <a:lnTo>
                    <a:pt x="0" y="4856"/>
                  </a:lnTo>
                  <a:lnTo>
                    <a:pt x="4855" y="4856"/>
                  </a:lnTo>
                  <a:lnTo>
                    <a:pt x="4855" y="1"/>
                  </a:lnTo>
                  <a:close/>
                </a:path>
              </a:pathLst>
            </a:custGeom>
            <a:solidFill>
              <a:srgbClr val="003B5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5" name="Google Shape;1065;p4"/>
            <p:cNvSpPr/>
            <p:nvPr/>
          </p:nvSpPr>
          <p:spPr>
            <a:xfrm>
              <a:off x="836200" y="2796800"/>
              <a:ext cx="121400" cy="121400"/>
            </a:xfrm>
            <a:custGeom>
              <a:avLst/>
              <a:gdLst/>
              <a:ahLst/>
              <a:cxnLst/>
              <a:rect l="l" t="t" r="r" b="b"/>
              <a:pathLst>
                <a:path w="4856" h="4856" extrusionOk="0">
                  <a:moveTo>
                    <a:pt x="0" y="0"/>
                  </a:moveTo>
                  <a:lnTo>
                    <a:pt x="0" y="4856"/>
                  </a:lnTo>
                  <a:lnTo>
                    <a:pt x="4855" y="4856"/>
                  </a:lnTo>
                  <a:lnTo>
                    <a:pt x="4855" y="0"/>
                  </a:lnTo>
                  <a:close/>
                </a:path>
              </a:pathLst>
            </a:custGeom>
            <a:solidFill>
              <a:srgbClr val="003B5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6" name="Google Shape;1066;p4"/>
            <p:cNvSpPr/>
            <p:nvPr/>
          </p:nvSpPr>
          <p:spPr>
            <a:xfrm>
              <a:off x="836200" y="2947300"/>
              <a:ext cx="121400" cy="121425"/>
            </a:xfrm>
            <a:custGeom>
              <a:avLst/>
              <a:gdLst/>
              <a:ahLst/>
              <a:cxnLst/>
              <a:rect l="l" t="t" r="r" b="b"/>
              <a:pathLst>
                <a:path w="4856" h="4857" extrusionOk="0">
                  <a:moveTo>
                    <a:pt x="0" y="1"/>
                  </a:moveTo>
                  <a:lnTo>
                    <a:pt x="0" y="4856"/>
                  </a:lnTo>
                  <a:lnTo>
                    <a:pt x="4855" y="4856"/>
                  </a:lnTo>
                  <a:lnTo>
                    <a:pt x="4855" y="1"/>
                  </a:lnTo>
                  <a:close/>
                </a:path>
              </a:pathLst>
            </a:custGeom>
            <a:solidFill>
              <a:srgbClr val="003B5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7" name="Google Shape;1067;p4"/>
            <p:cNvSpPr/>
            <p:nvPr/>
          </p:nvSpPr>
          <p:spPr>
            <a:xfrm>
              <a:off x="836200" y="3097825"/>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003B5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8" name="Google Shape;1068;p4"/>
            <p:cNvSpPr/>
            <p:nvPr/>
          </p:nvSpPr>
          <p:spPr>
            <a:xfrm>
              <a:off x="836200" y="3248325"/>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003B5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9" name="Google Shape;1069;p4"/>
            <p:cNvSpPr/>
            <p:nvPr/>
          </p:nvSpPr>
          <p:spPr>
            <a:xfrm>
              <a:off x="836200" y="3398850"/>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003B5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0" name="Google Shape;1070;p4"/>
            <p:cNvSpPr/>
            <p:nvPr/>
          </p:nvSpPr>
          <p:spPr>
            <a:xfrm>
              <a:off x="836200" y="3549350"/>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003B5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1" name="Google Shape;1071;p4"/>
            <p:cNvSpPr/>
            <p:nvPr/>
          </p:nvSpPr>
          <p:spPr>
            <a:xfrm>
              <a:off x="836200" y="3699875"/>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003B5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2" name="Google Shape;1072;p4"/>
            <p:cNvSpPr/>
            <p:nvPr/>
          </p:nvSpPr>
          <p:spPr>
            <a:xfrm>
              <a:off x="836200" y="3850375"/>
              <a:ext cx="121400" cy="121400"/>
            </a:xfrm>
            <a:custGeom>
              <a:avLst/>
              <a:gdLst/>
              <a:ahLst/>
              <a:cxnLst/>
              <a:rect l="l" t="t" r="r" b="b"/>
              <a:pathLst>
                <a:path w="4856" h="4856" extrusionOk="0">
                  <a:moveTo>
                    <a:pt x="0" y="0"/>
                  </a:moveTo>
                  <a:lnTo>
                    <a:pt x="0" y="4856"/>
                  </a:lnTo>
                  <a:lnTo>
                    <a:pt x="4855" y="4856"/>
                  </a:lnTo>
                  <a:lnTo>
                    <a:pt x="4855" y="0"/>
                  </a:lnTo>
                  <a:close/>
                </a:path>
              </a:pathLst>
            </a:custGeom>
            <a:solidFill>
              <a:srgbClr val="003B5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3" name="Google Shape;1073;p4"/>
            <p:cNvSpPr/>
            <p:nvPr/>
          </p:nvSpPr>
          <p:spPr>
            <a:xfrm>
              <a:off x="836200" y="4000875"/>
              <a:ext cx="121400" cy="121425"/>
            </a:xfrm>
            <a:custGeom>
              <a:avLst/>
              <a:gdLst/>
              <a:ahLst/>
              <a:cxnLst/>
              <a:rect l="l" t="t" r="r" b="b"/>
              <a:pathLst>
                <a:path w="4856" h="4857" extrusionOk="0">
                  <a:moveTo>
                    <a:pt x="0" y="1"/>
                  </a:moveTo>
                  <a:lnTo>
                    <a:pt x="0" y="4856"/>
                  </a:lnTo>
                  <a:lnTo>
                    <a:pt x="4855" y="4856"/>
                  </a:lnTo>
                  <a:lnTo>
                    <a:pt x="4855" y="1"/>
                  </a:lnTo>
                  <a:close/>
                </a:path>
              </a:pathLst>
            </a:custGeom>
            <a:solidFill>
              <a:srgbClr val="003B5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4" name="Google Shape;1074;p4"/>
            <p:cNvSpPr/>
            <p:nvPr/>
          </p:nvSpPr>
          <p:spPr>
            <a:xfrm>
              <a:off x="836200" y="4151400"/>
              <a:ext cx="121400" cy="121400"/>
            </a:xfrm>
            <a:custGeom>
              <a:avLst/>
              <a:gdLst/>
              <a:ahLst/>
              <a:cxnLst/>
              <a:rect l="l" t="t" r="r" b="b"/>
              <a:pathLst>
                <a:path w="4856" h="4856" extrusionOk="0">
                  <a:moveTo>
                    <a:pt x="0" y="0"/>
                  </a:moveTo>
                  <a:lnTo>
                    <a:pt x="0" y="4856"/>
                  </a:lnTo>
                  <a:lnTo>
                    <a:pt x="4855" y="4856"/>
                  </a:lnTo>
                  <a:lnTo>
                    <a:pt x="4855" y="0"/>
                  </a:lnTo>
                  <a:close/>
                </a:path>
              </a:pathLst>
            </a:custGeom>
            <a:solidFill>
              <a:srgbClr val="003B5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5" name="Google Shape;1075;p4"/>
            <p:cNvSpPr/>
            <p:nvPr/>
          </p:nvSpPr>
          <p:spPr>
            <a:xfrm>
              <a:off x="836200" y="4301900"/>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003B5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6" name="Google Shape;1076;p4"/>
            <p:cNvSpPr/>
            <p:nvPr/>
          </p:nvSpPr>
          <p:spPr>
            <a:xfrm>
              <a:off x="836200" y="4452425"/>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003B5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7" name="Google Shape;1077;p4"/>
            <p:cNvSpPr/>
            <p:nvPr/>
          </p:nvSpPr>
          <p:spPr>
            <a:xfrm>
              <a:off x="836200" y="4602925"/>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003B5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8" name="Google Shape;1078;p4"/>
            <p:cNvSpPr/>
            <p:nvPr/>
          </p:nvSpPr>
          <p:spPr>
            <a:xfrm>
              <a:off x="836200" y="4753450"/>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003B5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9" name="Google Shape;1079;p4"/>
            <p:cNvSpPr/>
            <p:nvPr/>
          </p:nvSpPr>
          <p:spPr>
            <a:xfrm>
              <a:off x="836200" y="4903950"/>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003B5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0" name="Google Shape;1080;p4"/>
            <p:cNvSpPr/>
            <p:nvPr/>
          </p:nvSpPr>
          <p:spPr>
            <a:xfrm>
              <a:off x="836200" y="5054450"/>
              <a:ext cx="121400" cy="121425"/>
            </a:xfrm>
            <a:custGeom>
              <a:avLst/>
              <a:gdLst/>
              <a:ahLst/>
              <a:cxnLst/>
              <a:rect l="l" t="t" r="r" b="b"/>
              <a:pathLst>
                <a:path w="4856" h="4857" extrusionOk="0">
                  <a:moveTo>
                    <a:pt x="0" y="1"/>
                  </a:moveTo>
                  <a:lnTo>
                    <a:pt x="0" y="4856"/>
                  </a:lnTo>
                  <a:lnTo>
                    <a:pt x="4855" y="4856"/>
                  </a:lnTo>
                  <a:lnTo>
                    <a:pt x="4855" y="1"/>
                  </a:lnTo>
                  <a:close/>
                </a:path>
              </a:pathLst>
            </a:custGeom>
            <a:solidFill>
              <a:srgbClr val="003B5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1" name="Google Shape;1081;p4"/>
            <p:cNvSpPr/>
            <p:nvPr/>
          </p:nvSpPr>
          <p:spPr>
            <a:xfrm>
              <a:off x="836200" y="5204975"/>
              <a:ext cx="121400" cy="121400"/>
            </a:xfrm>
            <a:custGeom>
              <a:avLst/>
              <a:gdLst/>
              <a:ahLst/>
              <a:cxnLst/>
              <a:rect l="l" t="t" r="r" b="b"/>
              <a:pathLst>
                <a:path w="4856" h="4856" extrusionOk="0">
                  <a:moveTo>
                    <a:pt x="0" y="0"/>
                  </a:moveTo>
                  <a:lnTo>
                    <a:pt x="0" y="4856"/>
                  </a:lnTo>
                  <a:lnTo>
                    <a:pt x="4855" y="4856"/>
                  </a:lnTo>
                  <a:lnTo>
                    <a:pt x="4855" y="0"/>
                  </a:lnTo>
                  <a:close/>
                </a:path>
              </a:pathLst>
            </a:custGeom>
            <a:solidFill>
              <a:srgbClr val="003B5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2" name="Google Shape;1082;p4"/>
            <p:cNvSpPr/>
            <p:nvPr/>
          </p:nvSpPr>
          <p:spPr>
            <a:xfrm>
              <a:off x="836200" y="5355475"/>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003B5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3" name="Google Shape;1083;p4"/>
            <p:cNvSpPr/>
            <p:nvPr/>
          </p:nvSpPr>
          <p:spPr>
            <a:xfrm>
              <a:off x="986700" y="388625"/>
              <a:ext cx="121400" cy="121400"/>
            </a:xfrm>
            <a:custGeom>
              <a:avLst/>
              <a:gdLst/>
              <a:ahLst/>
              <a:cxnLst/>
              <a:rect l="l" t="t" r="r" b="b"/>
              <a:pathLst>
                <a:path w="4856" h="4856" extrusionOk="0">
                  <a:moveTo>
                    <a:pt x="0" y="0"/>
                  </a:moveTo>
                  <a:lnTo>
                    <a:pt x="0" y="4856"/>
                  </a:lnTo>
                  <a:lnTo>
                    <a:pt x="4856" y="4856"/>
                  </a:lnTo>
                  <a:lnTo>
                    <a:pt x="4856" y="0"/>
                  </a:lnTo>
                  <a:close/>
                </a:path>
              </a:pathLst>
            </a:custGeom>
            <a:solidFill>
              <a:srgbClr val="003B5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4" name="Google Shape;1084;p4"/>
            <p:cNvSpPr/>
            <p:nvPr/>
          </p:nvSpPr>
          <p:spPr>
            <a:xfrm>
              <a:off x="986700" y="539125"/>
              <a:ext cx="121400" cy="121425"/>
            </a:xfrm>
            <a:custGeom>
              <a:avLst/>
              <a:gdLst/>
              <a:ahLst/>
              <a:cxnLst/>
              <a:rect l="l" t="t" r="r" b="b"/>
              <a:pathLst>
                <a:path w="4856" h="4857" extrusionOk="0">
                  <a:moveTo>
                    <a:pt x="0" y="1"/>
                  </a:moveTo>
                  <a:lnTo>
                    <a:pt x="0" y="4856"/>
                  </a:lnTo>
                  <a:lnTo>
                    <a:pt x="4856" y="4856"/>
                  </a:lnTo>
                  <a:lnTo>
                    <a:pt x="4856" y="1"/>
                  </a:lnTo>
                  <a:close/>
                </a:path>
              </a:pathLst>
            </a:custGeom>
            <a:solidFill>
              <a:srgbClr val="003B5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5" name="Google Shape;1085;p4"/>
            <p:cNvSpPr/>
            <p:nvPr/>
          </p:nvSpPr>
          <p:spPr>
            <a:xfrm>
              <a:off x="986700" y="840150"/>
              <a:ext cx="121400" cy="121400"/>
            </a:xfrm>
            <a:custGeom>
              <a:avLst/>
              <a:gdLst/>
              <a:ahLst/>
              <a:cxnLst/>
              <a:rect l="l" t="t" r="r" b="b"/>
              <a:pathLst>
                <a:path w="4856" h="4856" extrusionOk="0">
                  <a:moveTo>
                    <a:pt x="0" y="1"/>
                  </a:moveTo>
                  <a:lnTo>
                    <a:pt x="0" y="4856"/>
                  </a:lnTo>
                  <a:lnTo>
                    <a:pt x="4856" y="4856"/>
                  </a:lnTo>
                  <a:lnTo>
                    <a:pt x="4856" y="1"/>
                  </a:lnTo>
                  <a:close/>
                </a:path>
              </a:pathLst>
            </a:custGeom>
            <a:solidFill>
              <a:srgbClr val="003B5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6" name="Google Shape;1086;p4"/>
            <p:cNvSpPr/>
            <p:nvPr/>
          </p:nvSpPr>
          <p:spPr>
            <a:xfrm>
              <a:off x="986700" y="1141175"/>
              <a:ext cx="121400" cy="121400"/>
            </a:xfrm>
            <a:custGeom>
              <a:avLst/>
              <a:gdLst/>
              <a:ahLst/>
              <a:cxnLst/>
              <a:rect l="l" t="t" r="r" b="b"/>
              <a:pathLst>
                <a:path w="4856" h="4856" extrusionOk="0">
                  <a:moveTo>
                    <a:pt x="0" y="1"/>
                  </a:moveTo>
                  <a:lnTo>
                    <a:pt x="0" y="4856"/>
                  </a:lnTo>
                  <a:lnTo>
                    <a:pt x="4856" y="4856"/>
                  </a:lnTo>
                  <a:lnTo>
                    <a:pt x="4856" y="1"/>
                  </a:lnTo>
                  <a:close/>
                </a:path>
              </a:pathLst>
            </a:custGeom>
            <a:solidFill>
              <a:srgbClr val="003B5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7" name="Google Shape;1087;p4"/>
            <p:cNvSpPr/>
            <p:nvPr/>
          </p:nvSpPr>
          <p:spPr>
            <a:xfrm>
              <a:off x="986700" y="1291700"/>
              <a:ext cx="121400" cy="121400"/>
            </a:xfrm>
            <a:custGeom>
              <a:avLst/>
              <a:gdLst/>
              <a:ahLst/>
              <a:cxnLst/>
              <a:rect l="l" t="t" r="r" b="b"/>
              <a:pathLst>
                <a:path w="4856" h="4856" extrusionOk="0">
                  <a:moveTo>
                    <a:pt x="0" y="0"/>
                  </a:moveTo>
                  <a:lnTo>
                    <a:pt x="0" y="4855"/>
                  </a:lnTo>
                  <a:lnTo>
                    <a:pt x="4856" y="4855"/>
                  </a:lnTo>
                  <a:lnTo>
                    <a:pt x="4856" y="0"/>
                  </a:lnTo>
                  <a:close/>
                </a:path>
              </a:pathLst>
            </a:custGeom>
            <a:solidFill>
              <a:srgbClr val="003B5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8" name="Google Shape;1088;p4"/>
            <p:cNvSpPr/>
            <p:nvPr/>
          </p:nvSpPr>
          <p:spPr>
            <a:xfrm>
              <a:off x="986700" y="1743225"/>
              <a:ext cx="121400" cy="121400"/>
            </a:xfrm>
            <a:custGeom>
              <a:avLst/>
              <a:gdLst/>
              <a:ahLst/>
              <a:cxnLst/>
              <a:rect l="l" t="t" r="r" b="b"/>
              <a:pathLst>
                <a:path w="4856" h="4856" extrusionOk="0">
                  <a:moveTo>
                    <a:pt x="0" y="0"/>
                  </a:moveTo>
                  <a:lnTo>
                    <a:pt x="0" y="4856"/>
                  </a:lnTo>
                  <a:lnTo>
                    <a:pt x="4856" y="4856"/>
                  </a:lnTo>
                  <a:lnTo>
                    <a:pt x="4856" y="0"/>
                  </a:lnTo>
                  <a:close/>
                </a:path>
              </a:pathLst>
            </a:custGeom>
            <a:solidFill>
              <a:srgbClr val="003B5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9" name="Google Shape;1089;p4"/>
            <p:cNvSpPr/>
            <p:nvPr/>
          </p:nvSpPr>
          <p:spPr>
            <a:xfrm>
              <a:off x="986700" y="1893725"/>
              <a:ext cx="121400" cy="121400"/>
            </a:xfrm>
            <a:custGeom>
              <a:avLst/>
              <a:gdLst/>
              <a:ahLst/>
              <a:cxnLst/>
              <a:rect l="l" t="t" r="r" b="b"/>
              <a:pathLst>
                <a:path w="4856" h="4856" extrusionOk="0">
                  <a:moveTo>
                    <a:pt x="0" y="1"/>
                  </a:moveTo>
                  <a:lnTo>
                    <a:pt x="0" y="4856"/>
                  </a:lnTo>
                  <a:lnTo>
                    <a:pt x="4856" y="4856"/>
                  </a:lnTo>
                  <a:lnTo>
                    <a:pt x="4856" y="1"/>
                  </a:lnTo>
                  <a:close/>
                </a:path>
              </a:pathLst>
            </a:custGeom>
            <a:solidFill>
              <a:srgbClr val="003B5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0" name="Google Shape;1090;p4"/>
            <p:cNvSpPr/>
            <p:nvPr/>
          </p:nvSpPr>
          <p:spPr>
            <a:xfrm>
              <a:off x="986700" y="2194750"/>
              <a:ext cx="121400" cy="121400"/>
            </a:xfrm>
            <a:custGeom>
              <a:avLst/>
              <a:gdLst/>
              <a:ahLst/>
              <a:cxnLst/>
              <a:rect l="l" t="t" r="r" b="b"/>
              <a:pathLst>
                <a:path w="4856" h="4856" extrusionOk="0">
                  <a:moveTo>
                    <a:pt x="0" y="1"/>
                  </a:moveTo>
                  <a:lnTo>
                    <a:pt x="0" y="4856"/>
                  </a:lnTo>
                  <a:lnTo>
                    <a:pt x="4856" y="4856"/>
                  </a:lnTo>
                  <a:lnTo>
                    <a:pt x="4856" y="1"/>
                  </a:lnTo>
                  <a:close/>
                </a:path>
              </a:pathLst>
            </a:custGeom>
            <a:solidFill>
              <a:srgbClr val="003B5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1" name="Google Shape;1091;p4"/>
            <p:cNvSpPr/>
            <p:nvPr/>
          </p:nvSpPr>
          <p:spPr>
            <a:xfrm>
              <a:off x="986700" y="2345275"/>
              <a:ext cx="121400" cy="121400"/>
            </a:xfrm>
            <a:custGeom>
              <a:avLst/>
              <a:gdLst/>
              <a:ahLst/>
              <a:cxnLst/>
              <a:rect l="l" t="t" r="r" b="b"/>
              <a:pathLst>
                <a:path w="4856" h="4856" extrusionOk="0">
                  <a:moveTo>
                    <a:pt x="0" y="0"/>
                  </a:moveTo>
                  <a:lnTo>
                    <a:pt x="0" y="4855"/>
                  </a:lnTo>
                  <a:lnTo>
                    <a:pt x="4856" y="4855"/>
                  </a:lnTo>
                  <a:lnTo>
                    <a:pt x="4856" y="0"/>
                  </a:lnTo>
                  <a:close/>
                </a:path>
              </a:pathLst>
            </a:custGeom>
            <a:solidFill>
              <a:srgbClr val="003B5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2" name="Google Shape;1092;p4"/>
            <p:cNvSpPr/>
            <p:nvPr/>
          </p:nvSpPr>
          <p:spPr>
            <a:xfrm>
              <a:off x="986700" y="2495775"/>
              <a:ext cx="121400" cy="121400"/>
            </a:xfrm>
            <a:custGeom>
              <a:avLst/>
              <a:gdLst/>
              <a:ahLst/>
              <a:cxnLst/>
              <a:rect l="l" t="t" r="r" b="b"/>
              <a:pathLst>
                <a:path w="4856" h="4856" extrusionOk="0">
                  <a:moveTo>
                    <a:pt x="0" y="1"/>
                  </a:moveTo>
                  <a:lnTo>
                    <a:pt x="0" y="4856"/>
                  </a:lnTo>
                  <a:lnTo>
                    <a:pt x="4856" y="4856"/>
                  </a:lnTo>
                  <a:lnTo>
                    <a:pt x="4856" y="1"/>
                  </a:lnTo>
                  <a:close/>
                </a:path>
              </a:pathLst>
            </a:custGeom>
            <a:solidFill>
              <a:srgbClr val="003B5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3" name="Google Shape;1093;p4"/>
            <p:cNvSpPr/>
            <p:nvPr/>
          </p:nvSpPr>
          <p:spPr>
            <a:xfrm>
              <a:off x="986700" y="2796800"/>
              <a:ext cx="121400" cy="121400"/>
            </a:xfrm>
            <a:custGeom>
              <a:avLst/>
              <a:gdLst/>
              <a:ahLst/>
              <a:cxnLst/>
              <a:rect l="l" t="t" r="r" b="b"/>
              <a:pathLst>
                <a:path w="4856" h="4856" extrusionOk="0">
                  <a:moveTo>
                    <a:pt x="0" y="0"/>
                  </a:moveTo>
                  <a:lnTo>
                    <a:pt x="0" y="4856"/>
                  </a:lnTo>
                  <a:lnTo>
                    <a:pt x="4856" y="4856"/>
                  </a:lnTo>
                  <a:lnTo>
                    <a:pt x="4856" y="0"/>
                  </a:lnTo>
                  <a:close/>
                </a:path>
              </a:pathLst>
            </a:custGeom>
            <a:solidFill>
              <a:srgbClr val="003B5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4" name="Google Shape;1094;p4"/>
            <p:cNvSpPr/>
            <p:nvPr/>
          </p:nvSpPr>
          <p:spPr>
            <a:xfrm>
              <a:off x="986700" y="2947300"/>
              <a:ext cx="121400" cy="121425"/>
            </a:xfrm>
            <a:custGeom>
              <a:avLst/>
              <a:gdLst/>
              <a:ahLst/>
              <a:cxnLst/>
              <a:rect l="l" t="t" r="r" b="b"/>
              <a:pathLst>
                <a:path w="4856" h="4857" extrusionOk="0">
                  <a:moveTo>
                    <a:pt x="0" y="1"/>
                  </a:moveTo>
                  <a:lnTo>
                    <a:pt x="0" y="4856"/>
                  </a:lnTo>
                  <a:lnTo>
                    <a:pt x="4856" y="4856"/>
                  </a:lnTo>
                  <a:lnTo>
                    <a:pt x="4856" y="1"/>
                  </a:lnTo>
                  <a:close/>
                </a:path>
              </a:pathLst>
            </a:custGeom>
            <a:solidFill>
              <a:srgbClr val="003B5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5" name="Google Shape;1095;p4"/>
            <p:cNvSpPr/>
            <p:nvPr/>
          </p:nvSpPr>
          <p:spPr>
            <a:xfrm>
              <a:off x="986700" y="3097825"/>
              <a:ext cx="121400" cy="121400"/>
            </a:xfrm>
            <a:custGeom>
              <a:avLst/>
              <a:gdLst/>
              <a:ahLst/>
              <a:cxnLst/>
              <a:rect l="l" t="t" r="r" b="b"/>
              <a:pathLst>
                <a:path w="4856" h="4856" extrusionOk="0">
                  <a:moveTo>
                    <a:pt x="0" y="0"/>
                  </a:moveTo>
                  <a:lnTo>
                    <a:pt x="0" y="4855"/>
                  </a:lnTo>
                  <a:lnTo>
                    <a:pt x="4856" y="4855"/>
                  </a:lnTo>
                  <a:lnTo>
                    <a:pt x="4856" y="0"/>
                  </a:lnTo>
                  <a:close/>
                </a:path>
              </a:pathLst>
            </a:custGeom>
            <a:solidFill>
              <a:srgbClr val="003B5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6" name="Google Shape;1096;p4"/>
            <p:cNvSpPr/>
            <p:nvPr/>
          </p:nvSpPr>
          <p:spPr>
            <a:xfrm>
              <a:off x="986700" y="3549350"/>
              <a:ext cx="121400" cy="121400"/>
            </a:xfrm>
            <a:custGeom>
              <a:avLst/>
              <a:gdLst/>
              <a:ahLst/>
              <a:cxnLst/>
              <a:rect l="l" t="t" r="r" b="b"/>
              <a:pathLst>
                <a:path w="4856" h="4856" extrusionOk="0">
                  <a:moveTo>
                    <a:pt x="0" y="1"/>
                  </a:moveTo>
                  <a:lnTo>
                    <a:pt x="0" y="4856"/>
                  </a:lnTo>
                  <a:lnTo>
                    <a:pt x="4856" y="4856"/>
                  </a:lnTo>
                  <a:lnTo>
                    <a:pt x="4856" y="1"/>
                  </a:lnTo>
                  <a:close/>
                </a:path>
              </a:pathLst>
            </a:custGeom>
            <a:solidFill>
              <a:srgbClr val="003B5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7" name="Google Shape;1097;p4"/>
            <p:cNvSpPr/>
            <p:nvPr/>
          </p:nvSpPr>
          <p:spPr>
            <a:xfrm>
              <a:off x="986700" y="3699875"/>
              <a:ext cx="121400" cy="121400"/>
            </a:xfrm>
            <a:custGeom>
              <a:avLst/>
              <a:gdLst/>
              <a:ahLst/>
              <a:cxnLst/>
              <a:rect l="l" t="t" r="r" b="b"/>
              <a:pathLst>
                <a:path w="4856" h="4856" extrusionOk="0">
                  <a:moveTo>
                    <a:pt x="0" y="0"/>
                  </a:moveTo>
                  <a:lnTo>
                    <a:pt x="0" y="4855"/>
                  </a:lnTo>
                  <a:lnTo>
                    <a:pt x="4856" y="4855"/>
                  </a:lnTo>
                  <a:lnTo>
                    <a:pt x="4856" y="0"/>
                  </a:lnTo>
                  <a:close/>
                </a:path>
              </a:pathLst>
            </a:custGeom>
            <a:solidFill>
              <a:srgbClr val="003B5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8" name="Google Shape;1098;p4"/>
            <p:cNvSpPr/>
            <p:nvPr/>
          </p:nvSpPr>
          <p:spPr>
            <a:xfrm>
              <a:off x="986700" y="3850375"/>
              <a:ext cx="121400" cy="121400"/>
            </a:xfrm>
            <a:custGeom>
              <a:avLst/>
              <a:gdLst/>
              <a:ahLst/>
              <a:cxnLst/>
              <a:rect l="l" t="t" r="r" b="b"/>
              <a:pathLst>
                <a:path w="4856" h="4856" extrusionOk="0">
                  <a:moveTo>
                    <a:pt x="0" y="0"/>
                  </a:moveTo>
                  <a:lnTo>
                    <a:pt x="0" y="4856"/>
                  </a:lnTo>
                  <a:lnTo>
                    <a:pt x="4856" y="4856"/>
                  </a:lnTo>
                  <a:lnTo>
                    <a:pt x="4856" y="0"/>
                  </a:lnTo>
                  <a:close/>
                </a:path>
              </a:pathLst>
            </a:custGeom>
            <a:solidFill>
              <a:srgbClr val="003B5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9" name="Google Shape;1099;p4"/>
            <p:cNvSpPr/>
            <p:nvPr/>
          </p:nvSpPr>
          <p:spPr>
            <a:xfrm>
              <a:off x="986700" y="4151400"/>
              <a:ext cx="121400" cy="121400"/>
            </a:xfrm>
            <a:custGeom>
              <a:avLst/>
              <a:gdLst/>
              <a:ahLst/>
              <a:cxnLst/>
              <a:rect l="l" t="t" r="r" b="b"/>
              <a:pathLst>
                <a:path w="4856" h="4856" extrusionOk="0">
                  <a:moveTo>
                    <a:pt x="0" y="0"/>
                  </a:moveTo>
                  <a:lnTo>
                    <a:pt x="0" y="4856"/>
                  </a:lnTo>
                  <a:lnTo>
                    <a:pt x="4856" y="4856"/>
                  </a:lnTo>
                  <a:lnTo>
                    <a:pt x="4856" y="0"/>
                  </a:lnTo>
                  <a:close/>
                </a:path>
              </a:pathLst>
            </a:custGeom>
            <a:solidFill>
              <a:srgbClr val="003B5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0" name="Google Shape;1100;p4"/>
            <p:cNvSpPr/>
            <p:nvPr/>
          </p:nvSpPr>
          <p:spPr>
            <a:xfrm>
              <a:off x="986700" y="4301900"/>
              <a:ext cx="121400" cy="121400"/>
            </a:xfrm>
            <a:custGeom>
              <a:avLst/>
              <a:gdLst/>
              <a:ahLst/>
              <a:cxnLst/>
              <a:rect l="l" t="t" r="r" b="b"/>
              <a:pathLst>
                <a:path w="4856" h="4856" extrusionOk="0">
                  <a:moveTo>
                    <a:pt x="0" y="1"/>
                  </a:moveTo>
                  <a:lnTo>
                    <a:pt x="0" y="4856"/>
                  </a:lnTo>
                  <a:lnTo>
                    <a:pt x="4856" y="4856"/>
                  </a:lnTo>
                  <a:lnTo>
                    <a:pt x="4856" y="1"/>
                  </a:lnTo>
                  <a:close/>
                </a:path>
              </a:pathLst>
            </a:custGeom>
            <a:solidFill>
              <a:srgbClr val="003B5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1" name="Google Shape;1101;p4"/>
            <p:cNvSpPr/>
            <p:nvPr/>
          </p:nvSpPr>
          <p:spPr>
            <a:xfrm>
              <a:off x="986700" y="4452425"/>
              <a:ext cx="121400" cy="121400"/>
            </a:xfrm>
            <a:custGeom>
              <a:avLst/>
              <a:gdLst/>
              <a:ahLst/>
              <a:cxnLst/>
              <a:rect l="l" t="t" r="r" b="b"/>
              <a:pathLst>
                <a:path w="4856" h="4856" extrusionOk="0">
                  <a:moveTo>
                    <a:pt x="0" y="0"/>
                  </a:moveTo>
                  <a:lnTo>
                    <a:pt x="0" y="4855"/>
                  </a:lnTo>
                  <a:lnTo>
                    <a:pt x="4856" y="4855"/>
                  </a:lnTo>
                  <a:lnTo>
                    <a:pt x="4856" y="0"/>
                  </a:lnTo>
                  <a:close/>
                </a:path>
              </a:pathLst>
            </a:custGeom>
            <a:solidFill>
              <a:srgbClr val="003B5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2" name="Google Shape;1102;p4"/>
            <p:cNvSpPr/>
            <p:nvPr/>
          </p:nvSpPr>
          <p:spPr>
            <a:xfrm>
              <a:off x="986700" y="4602925"/>
              <a:ext cx="121400" cy="121400"/>
            </a:xfrm>
            <a:custGeom>
              <a:avLst/>
              <a:gdLst/>
              <a:ahLst/>
              <a:cxnLst/>
              <a:rect l="l" t="t" r="r" b="b"/>
              <a:pathLst>
                <a:path w="4856" h="4856" extrusionOk="0">
                  <a:moveTo>
                    <a:pt x="0" y="1"/>
                  </a:moveTo>
                  <a:lnTo>
                    <a:pt x="0" y="4856"/>
                  </a:lnTo>
                  <a:lnTo>
                    <a:pt x="4856" y="4856"/>
                  </a:lnTo>
                  <a:lnTo>
                    <a:pt x="4856" y="1"/>
                  </a:lnTo>
                  <a:close/>
                </a:path>
              </a:pathLst>
            </a:custGeom>
            <a:solidFill>
              <a:srgbClr val="003B5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3" name="Google Shape;1103;p4"/>
            <p:cNvSpPr/>
            <p:nvPr/>
          </p:nvSpPr>
          <p:spPr>
            <a:xfrm>
              <a:off x="986700" y="4903950"/>
              <a:ext cx="121400" cy="121400"/>
            </a:xfrm>
            <a:custGeom>
              <a:avLst/>
              <a:gdLst/>
              <a:ahLst/>
              <a:cxnLst/>
              <a:rect l="l" t="t" r="r" b="b"/>
              <a:pathLst>
                <a:path w="4856" h="4856" extrusionOk="0">
                  <a:moveTo>
                    <a:pt x="0" y="1"/>
                  </a:moveTo>
                  <a:lnTo>
                    <a:pt x="0" y="4856"/>
                  </a:lnTo>
                  <a:lnTo>
                    <a:pt x="4856" y="4856"/>
                  </a:lnTo>
                  <a:lnTo>
                    <a:pt x="4856" y="1"/>
                  </a:lnTo>
                  <a:close/>
                </a:path>
              </a:pathLst>
            </a:custGeom>
            <a:solidFill>
              <a:srgbClr val="003B5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4" name="Google Shape;1104;p4"/>
            <p:cNvSpPr/>
            <p:nvPr/>
          </p:nvSpPr>
          <p:spPr>
            <a:xfrm>
              <a:off x="986700" y="5054450"/>
              <a:ext cx="121400" cy="121425"/>
            </a:xfrm>
            <a:custGeom>
              <a:avLst/>
              <a:gdLst/>
              <a:ahLst/>
              <a:cxnLst/>
              <a:rect l="l" t="t" r="r" b="b"/>
              <a:pathLst>
                <a:path w="4856" h="4857" extrusionOk="0">
                  <a:moveTo>
                    <a:pt x="0" y="1"/>
                  </a:moveTo>
                  <a:lnTo>
                    <a:pt x="0" y="4856"/>
                  </a:lnTo>
                  <a:lnTo>
                    <a:pt x="4856" y="4856"/>
                  </a:lnTo>
                  <a:lnTo>
                    <a:pt x="4856" y="1"/>
                  </a:lnTo>
                  <a:close/>
                </a:path>
              </a:pathLst>
            </a:custGeom>
            <a:solidFill>
              <a:srgbClr val="003B5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5" name="Google Shape;1105;p4"/>
            <p:cNvSpPr/>
            <p:nvPr/>
          </p:nvSpPr>
          <p:spPr>
            <a:xfrm>
              <a:off x="986700" y="5355475"/>
              <a:ext cx="121400" cy="121400"/>
            </a:xfrm>
            <a:custGeom>
              <a:avLst/>
              <a:gdLst/>
              <a:ahLst/>
              <a:cxnLst/>
              <a:rect l="l" t="t" r="r" b="b"/>
              <a:pathLst>
                <a:path w="4856" h="4856" extrusionOk="0">
                  <a:moveTo>
                    <a:pt x="0" y="1"/>
                  </a:moveTo>
                  <a:lnTo>
                    <a:pt x="0" y="4856"/>
                  </a:lnTo>
                  <a:lnTo>
                    <a:pt x="4856" y="4856"/>
                  </a:lnTo>
                  <a:lnTo>
                    <a:pt x="4856" y="1"/>
                  </a:lnTo>
                  <a:close/>
                </a:path>
              </a:pathLst>
            </a:custGeom>
            <a:solidFill>
              <a:srgbClr val="003B5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6" name="Google Shape;1106;p4"/>
            <p:cNvSpPr/>
            <p:nvPr/>
          </p:nvSpPr>
          <p:spPr>
            <a:xfrm>
              <a:off x="1137200" y="238125"/>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003B5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7" name="Google Shape;1107;p4"/>
            <p:cNvSpPr/>
            <p:nvPr/>
          </p:nvSpPr>
          <p:spPr>
            <a:xfrm>
              <a:off x="1137200" y="539125"/>
              <a:ext cx="121425" cy="121425"/>
            </a:xfrm>
            <a:custGeom>
              <a:avLst/>
              <a:gdLst/>
              <a:ahLst/>
              <a:cxnLst/>
              <a:rect l="l" t="t" r="r" b="b"/>
              <a:pathLst>
                <a:path w="4857" h="4857" extrusionOk="0">
                  <a:moveTo>
                    <a:pt x="1" y="1"/>
                  </a:moveTo>
                  <a:lnTo>
                    <a:pt x="1" y="4856"/>
                  </a:lnTo>
                  <a:lnTo>
                    <a:pt x="4856" y="4856"/>
                  </a:lnTo>
                  <a:lnTo>
                    <a:pt x="4856" y="1"/>
                  </a:lnTo>
                  <a:close/>
                </a:path>
              </a:pathLst>
            </a:custGeom>
            <a:solidFill>
              <a:srgbClr val="003B5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8" name="Google Shape;1108;p4"/>
            <p:cNvSpPr/>
            <p:nvPr/>
          </p:nvSpPr>
          <p:spPr>
            <a:xfrm>
              <a:off x="1137200" y="990675"/>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003B5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9" name="Google Shape;1109;p4"/>
            <p:cNvSpPr/>
            <p:nvPr/>
          </p:nvSpPr>
          <p:spPr>
            <a:xfrm>
              <a:off x="1137200" y="1141175"/>
              <a:ext cx="121425" cy="121400"/>
            </a:xfrm>
            <a:custGeom>
              <a:avLst/>
              <a:gdLst/>
              <a:ahLst/>
              <a:cxnLst/>
              <a:rect l="l" t="t" r="r" b="b"/>
              <a:pathLst>
                <a:path w="4857" h="4856" extrusionOk="0">
                  <a:moveTo>
                    <a:pt x="1" y="1"/>
                  </a:moveTo>
                  <a:lnTo>
                    <a:pt x="1" y="4856"/>
                  </a:lnTo>
                  <a:lnTo>
                    <a:pt x="4856" y="4856"/>
                  </a:lnTo>
                  <a:lnTo>
                    <a:pt x="4856" y="1"/>
                  </a:lnTo>
                  <a:close/>
                </a:path>
              </a:pathLst>
            </a:custGeom>
            <a:solidFill>
              <a:srgbClr val="003B5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0" name="Google Shape;1110;p4"/>
            <p:cNvSpPr/>
            <p:nvPr/>
          </p:nvSpPr>
          <p:spPr>
            <a:xfrm>
              <a:off x="1137200" y="1442200"/>
              <a:ext cx="121425" cy="121400"/>
            </a:xfrm>
            <a:custGeom>
              <a:avLst/>
              <a:gdLst/>
              <a:ahLst/>
              <a:cxnLst/>
              <a:rect l="l" t="t" r="r" b="b"/>
              <a:pathLst>
                <a:path w="4857" h="4856" extrusionOk="0">
                  <a:moveTo>
                    <a:pt x="1" y="0"/>
                  </a:moveTo>
                  <a:lnTo>
                    <a:pt x="1" y="4856"/>
                  </a:lnTo>
                  <a:lnTo>
                    <a:pt x="4856" y="4856"/>
                  </a:lnTo>
                  <a:lnTo>
                    <a:pt x="4856" y="0"/>
                  </a:lnTo>
                  <a:close/>
                </a:path>
              </a:pathLst>
            </a:custGeom>
            <a:solidFill>
              <a:srgbClr val="003B5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1" name="Google Shape;1111;p4"/>
            <p:cNvSpPr/>
            <p:nvPr/>
          </p:nvSpPr>
          <p:spPr>
            <a:xfrm>
              <a:off x="1137200" y="1592700"/>
              <a:ext cx="121425" cy="121425"/>
            </a:xfrm>
            <a:custGeom>
              <a:avLst/>
              <a:gdLst/>
              <a:ahLst/>
              <a:cxnLst/>
              <a:rect l="l" t="t" r="r" b="b"/>
              <a:pathLst>
                <a:path w="4857" h="4857" extrusionOk="0">
                  <a:moveTo>
                    <a:pt x="1" y="1"/>
                  </a:moveTo>
                  <a:lnTo>
                    <a:pt x="1" y="4856"/>
                  </a:lnTo>
                  <a:lnTo>
                    <a:pt x="4856" y="4856"/>
                  </a:lnTo>
                  <a:lnTo>
                    <a:pt x="4856" y="1"/>
                  </a:lnTo>
                  <a:close/>
                </a:path>
              </a:pathLst>
            </a:custGeom>
            <a:solidFill>
              <a:srgbClr val="003B5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2" name="Google Shape;1112;p4"/>
            <p:cNvSpPr/>
            <p:nvPr/>
          </p:nvSpPr>
          <p:spPr>
            <a:xfrm>
              <a:off x="1137200" y="2194750"/>
              <a:ext cx="121425" cy="121400"/>
            </a:xfrm>
            <a:custGeom>
              <a:avLst/>
              <a:gdLst/>
              <a:ahLst/>
              <a:cxnLst/>
              <a:rect l="l" t="t" r="r" b="b"/>
              <a:pathLst>
                <a:path w="4857" h="4856" extrusionOk="0">
                  <a:moveTo>
                    <a:pt x="1" y="1"/>
                  </a:moveTo>
                  <a:lnTo>
                    <a:pt x="1" y="4856"/>
                  </a:lnTo>
                  <a:lnTo>
                    <a:pt x="4856" y="4856"/>
                  </a:lnTo>
                  <a:lnTo>
                    <a:pt x="4856" y="1"/>
                  </a:lnTo>
                  <a:close/>
                </a:path>
              </a:pathLst>
            </a:custGeom>
            <a:solidFill>
              <a:srgbClr val="003B5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3" name="Google Shape;1113;p4"/>
            <p:cNvSpPr/>
            <p:nvPr/>
          </p:nvSpPr>
          <p:spPr>
            <a:xfrm>
              <a:off x="1137200" y="2345275"/>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003B5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4" name="Google Shape;1114;p4"/>
            <p:cNvSpPr/>
            <p:nvPr/>
          </p:nvSpPr>
          <p:spPr>
            <a:xfrm>
              <a:off x="1137200" y="2495775"/>
              <a:ext cx="121425" cy="121400"/>
            </a:xfrm>
            <a:custGeom>
              <a:avLst/>
              <a:gdLst/>
              <a:ahLst/>
              <a:cxnLst/>
              <a:rect l="l" t="t" r="r" b="b"/>
              <a:pathLst>
                <a:path w="4857" h="4856" extrusionOk="0">
                  <a:moveTo>
                    <a:pt x="1" y="1"/>
                  </a:moveTo>
                  <a:lnTo>
                    <a:pt x="1" y="4856"/>
                  </a:lnTo>
                  <a:lnTo>
                    <a:pt x="4856" y="4856"/>
                  </a:lnTo>
                  <a:lnTo>
                    <a:pt x="4856" y="1"/>
                  </a:lnTo>
                  <a:close/>
                </a:path>
              </a:pathLst>
            </a:custGeom>
            <a:solidFill>
              <a:srgbClr val="003B5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5" name="Google Shape;1115;p4"/>
            <p:cNvSpPr/>
            <p:nvPr/>
          </p:nvSpPr>
          <p:spPr>
            <a:xfrm>
              <a:off x="1137200" y="2646275"/>
              <a:ext cx="121425" cy="121425"/>
            </a:xfrm>
            <a:custGeom>
              <a:avLst/>
              <a:gdLst/>
              <a:ahLst/>
              <a:cxnLst/>
              <a:rect l="l" t="t" r="r" b="b"/>
              <a:pathLst>
                <a:path w="4857" h="4857" extrusionOk="0">
                  <a:moveTo>
                    <a:pt x="1" y="1"/>
                  </a:moveTo>
                  <a:lnTo>
                    <a:pt x="1" y="4856"/>
                  </a:lnTo>
                  <a:lnTo>
                    <a:pt x="4856" y="4856"/>
                  </a:lnTo>
                  <a:lnTo>
                    <a:pt x="4856" y="1"/>
                  </a:lnTo>
                  <a:close/>
                </a:path>
              </a:pathLst>
            </a:custGeom>
            <a:solidFill>
              <a:srgbClr val="003B5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6" name="Google Shape;1116;p4"/>
            <p:cNvSpPr/>
            <p:nvPr/>
          </p:nvSpPr>
          <p:spPr>
            <a:xfrm>
              <a:off x="1137200" y="2947300"/>
              <a:ext cx="121425" cy="121425"/>
            </a:xfrm>
            <a:custGeom>
              <a:avLst/>
              <a:gdLst/>
              <a:ahLst/>
              <a:cxnLst/>
              <a:rect l="l" t="t" r="r" b="b"/>
              <a:pathLst>
                <a:path w="4857" h="4857" extrusionOk="0">
                  <a:moveTo>
                    <a:pt x="1" y="1"/>
                  </a:moveTo>
                  <a:lnTo>
                    <a:pt x="1" y="4856"/>
                  </a:lnTo>
                  <a:lnTo>
                    <a:pt x="4856" y="4856"/>
                  </a:lnTo>
                  <a:lnTo>
                    <a:pt x="4856" y="1"/>
                  </a:lnTo>
                  <a:close/>
                </a:path>
              </a:pathLst>
            </a:custGeom>
            <a:solidFill>
              <a:srgbClr val="003B5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7" name="Google Shape;1117;p4"/>
            <p:cNvSpPr/>
            <p:nvPr/>
          </p:nvSpPr>
          <p:spPr>
            <a:xfrm>
              <a:off x="1137200" y="3248325"/>
              <a:ext cx="121425" cy="121400"/>
            </a:xfrm>
            <a:custGeom>
              <a:avLst/>
              <a:gdLst/>
              <a:ahLst/>
              <a:cxnLst/>
              <a:rect l="l" t="t" r="r" b="b"/>
              <a:pathLst>
                <a:path w="4857" h="4856" extrusionOk="0">
                  <a:moveTo>
                    <a:pt x="1" y="1"/>
                  </a:moveTo>
                  <a:lnTo>
                    <a:pt x="1" y="4856"/>
                  </a:lnTo>
                  <a:lnTo>
                    <a:pt x="4856" y="4856"/>
                  </a:lnTo>
                  <a:lnTo>
                    <a:pt x="4856" y="1"/>
                  </a:lnTo>
                  <a:close/>
                </a:path>
              </a:pathLst>
            </a:custGeom>
            <a:solidFill>
              <a:srgbClr val="003B5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8" name="Google Shape;1118;p4"/>
            <p:cNvSpPr/>
            <p:nvPr/>
          </p:nvSpPr>
          <p:spPr>
            <a:xfrm>
              <a:off x="1137200" y="3398850"/>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003B5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9" name="Google Shape;1119;p4"/>
            <p:cNvSpPr/>
            <p:nvPr/>
          </p:nvSpPr>
          <p:spPr>
            <a:xfrm>
              <a:off x="1137200" y="3699875"/>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003B5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0" name="Google Shape;1120;p4"/>
            <p:cNvSpPr/>
            <p:nvPr/>
          </p:nvSpPr>
          <p:spPr>
            <a:xfrm>
              <a:off x="1137200" y="3850375"/>
              <a:ext cx="121425" cy="121400"/>
            </a:xfrm>
            <a:custGeom>
              <a:avLst/>
              <a:gdLst/>
              <a:ahLst/>
              <a:cxnLst/>
              <a:rect l="l" t="t" r="r" b="b"/>
              <a:pathLst>
                <a:path w="4857" h="4856" extrusionOk="0">
                  <a:moveTo>
                    <a:pt x="1" y="0"/>
                  </a:moveTo>
                  <a:lnTo>
                    <a:pt x="1" y="4856"/>
                  </a:lnTo>
                  <a:lnTo>
                    <a:pt x="4856" y="4856"/>
                  </a:lnTo>
                  <a:lnTo>
                    <a:pt x="4856" y="0"/>
                  </a:lnTo>
                  <a:close/>
                </a:path>
              </a:pathLst>
            </a:custGeom>
            <a:solidFill>
              <a:srgbClr val="003B5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1" name="Google Shape;1121;p4"/>
            <p:cNvSpPr/>
            <p:nvPr/>
          </p:nvSpPr>
          <p:spPr>
            <a:xfrm>
              <a:off x="1137200" y="4000875"/>
              <a:ext cx="121425" cy="121425"/>
            </a:xfrm>
            <a:custGeom>
              <a:avLst/>
              <a:gdLst/>
              <a:ahLst/>
              <a:cxnLst/>
              <a:rect l="l" t="t" r="r" b="b"/>
              <a:pathLst>
                <a:path w="4857" h="4857" extrusionOk="0">
                  <a:moveTo>
                    <a:pt x="1" y="1"/>
                  </a:moveTo>
                  <a:lnTo>
                    <a:pt x="1" y="4856"/>
                  </a:lnTo>
                  <a:lnTo>
                    <a:pt x="4856" y="4856"/>
                  </a:lnTo>
                  <a:lnTo>
                    <a:pt x="4856" y="1"/>
                  </a:lnTo>
                  <a:close/>
                </a:path>
              </a:pathLst>
            </a:custGeom>
            <a:solidFill>
              <a:srgbClr val="003B5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2" name="Google Shape;1122;p4"/>
            <p:cNvSpPr/>
            <p:nvPr/>
          </p:nvSpPr>
          <p:spPr>
            <a:xfrm>
              <a:off x="1137200" y="4151400"/>
              <a:ext cx="121425" cy="121400"/>
            </a:xfrm>
            <a:custGeom>
              <a:avLst/>
              <a:gdLst/>
              <a:ahLst/>
              <a:cxnLst/>
              <a:rect l="l" t="t" r="r" b="b"/>
              <a:pathLst>
                <a:path w="4857" h="4856" extrusionOk="0">
                  <a:moveTo>
                    <a:pt x="1" y="0"/>
                  </a:moveTo>
                  <a:lnTo>
                    <a:pt x="1" y="4856"/>
                  </a:lnTo>
                  <a:lnTo>
                    <a:pt x="4856" y="4856"/>
                  </a:lnTo>
                  <a:lnTo>
                    <a:pt x="4856" y="0"/>
                  </a:lnTo>
                  <a:close/>
                </a:path>
              </a:pathLst>
            </a:custGeom>
            <a:solidFill>
              <a:srgbClr val="003B5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3" name="Google Shape;1123;p4"/>
            <p:cNvSpPr/>
            <p:nvPr/>
          </p:nvSpPr>
          <p:spPr>
            <a:xfrm>
              <a:off x="1137200" y="4602925"/>
              <a:ext cx="121425" cy="121400"/>
            </a:xfrm>
            <a:custGeom>
              <a:avLst/>
              <a:gdLst/>
              <a:ahLst/>
              <a:cxnLst/>
              <a:rect l="l" t="t" r="r" b="b"/>
              <a:pathLst>
                <a:path w="4857" h="4856" extrusionOk="0">
                  <a:moveTo>
                    <a:pt x="1" y="1"/>
                  </a:moveTo>
                  <a:lnTo>
                    <a:pt x="1" y="4856"/>
                  </a:lnTo>
                  <a:lnTo>
                    <a:pt x="4856" y="4856"/>
                  </a:lnTo>
                  <a:lnTo>
                    <a:pt x="4856" y="1"/>
                  </a:lnTo>
                  <a:close/>
                </a:path>
              </a:pathLst>
            </a:custGeom>
            <a:solidFill>
              <a:srgbClr val="003B5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4" name="Google Shape;1124;p4"/>
            <p:cNvSpPr/>
            <p:nvPr/>
          </p:nvSpPr>
          <p:spPr>
            <a:xfrm>
              <a:off x="1137200" y="4753450"/>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003B5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5" name="Google Shape;1125;p4"/>
            <p:cNvSpPr/>
            <p:nvPr/>
          </p:nvSpPr>
          <p:spPr>
            <a:xfrm>
              <a:off x="1137200" y="5054450"/>
              <a:ext cx="121425" cy="121425"/>
            </a:xfrm>
            <a:custGeom>
              <a:avLst/>
              <a:gdLst/>
              <a:ahLst/>
              <a:cxnLst/>
              <a:rect l="l" t="t" r="r" b="b"/>
              <a:pathLst>
                <a:path w="4857" h="4857" extrusionOk="0">
                  <a:moveTo>
                    <a:pt x="1" y="1"/>
                  </a:moveTo>
                  <a:lnTo>
                    <a:pt x="1" y="4856"/>
                  </a:lnTo>
                  <a:lnTo>
                    <a:pt x="4856" y="4856"/>
                  </a:lnTo>
                  <a:lnTo>
                    <a:pt x="4856" y="1"/>
                  </a:lnTo>
                  <a:close/>
                </a:path>
              </a:pathLst>
            </a:custGeom>
            <a:solidFill>
              <a:srgbClr val="003B5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6" name="Google Shape;1126;p4"/>
            <p:cNvSpPr/>
            <p:nvPr/>
          </p:nvSpPr>
          <p:spPr>
            <a:xfrm>
              <a:off x="1137200" y="5204975"/>
              <a:ext cx="121425" cy="121400"/>
            </a:xfrm>
            <a:custGeom>
              <a:avLst/>
              <a:gdLst/>
              <a:ahLst/>
              <a:cxnLst/>
              <a:rect l="l" t="t" r="r" b="b"/>
              <a:pathLst>
                <a:path w="4857" h="4856" extrusionOk="0">
                  <a:moveTo>
                    <a:pt x="1" y="0"/>
                  </a:moveTo>
                  <a:lnTo>
                    <a:pt x="1" y="4856"/>
                  </a:lnTo>
                  <a:lnTo>
                    <a:pt x="4856" y="4856"/>
                  </a:lnTo>
                  <a:lnTo>
                    <a:pt x="4856" y="0"/>
                  </a:lnTo>
                  <a:close/>
                </a:path>
              </a:pathLst>
            </a:custGeom>
            <a:solidFill>
              <a:srgbClr val="003B5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7" name="Google Shape;1127;p4"/>
            <p:cNvSpPr/>
            <p:nvPr/>
          </p:nvSpPr>
          <p:spPr>
            <a:xfrm>
              <a:off x="1137200" y="5355475"/>
              <a:ext cx="121425" cy="121400"/>
            </a:xfrm>
            <a:custGeom>
              <a:avLst/>
              <a:gdLst/>
              <a:ahLst/>
              <a:cxnLst/>
              <a:rect l="l" t="t" r="r" b="b"/>
              <a:pathLst>
                <a:path w="4857" h="4856" extrusionOk="0">
                  <a:moveTo>
                    <a:pt x="1" y="1"/>
                  </a:moveTo>
                  <a:lnTo>
                    <a:pt x="1" y="4856"/>
                  </a:lnTo>
                  <a:lnTo>
                    <a:pt x="4856" y="4856"/>
                  </a:lnTo>
                  <a:lnTo>
                    <a:pt x="4856" y="1"/>
                  </a:lnTo>
                  <a:close/>
                </a:path>
              </a:pathLst>
            </a:custGeom>
            <a:solidFill>
              <a:srgbClr val="003B5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28" name="Google Shape;1128;p4"/>
          <p:cNvGrpSpPr/>
          <p:nvPr/>
        </p:nvGrpSpPr>
        <p:grpSpPr>
          <a:xfrm rot="10800000">
            <a:off x="6659535" y="28698"/>
            <a:ext cx="2309844" cy="5086302"/>
            <a:chOff x="986700" y="238125"/>
            <a:chExt cx="2379075" cy="5238750"/>
          </a:xfrm>
        </p:grpSpPr>
        <p:sp>
          <p:nvSpPr>
            <p:cNvPr id="1129" name="Google Shape;1129;p4"/>
            <p:cNvSpPr/>
            <p:nvPr/>
          </p:nvSpPr>
          <p:spPr>
            <a:xfrm>
              <a:off x="986700" y="238125"/>
              <a:ext cx="121400" cy="121400"/>
            </a:xfrm>
            <a:custGeom>
              <a:avLst/>
              <a:gdLst/>
              <a:ahLst/>
              <a:cxnLst/>
              <a:rect l="l" t="t" r="r" b="b"/>
              <a:pathLst>
                <a:path w="4856" h="4856" extrusionOk="0">
                  <a:moveTo>
                    <a:pt x="0" y="0"/>
                  </a:moveTo>
                  <a:lnTo>
                    <a:pt x="0"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0" name="Google Shape;1130;p4"/>
            <p:cNvSpPr/>
            <p:nvPr/>
          </p:nvSpPr>
          <p:spPr>
            <a:xfrm>
              <a:off x="986700" y="689650"/>
              <a:ext cx="121400" cy="121400"/>
            </a:xfrm>
            <a:custGeom>
              <a:avLst/>
              <a:gdLst/>
              <a:ahLst/>
              <a:cxnLst/>
              <a:rect l="l" t="t" r="r" b="b"/>
              <a:pathLst>
                <a:path w="4856" h="4856" extrusionOk="0">
                  <a:moveTo>
                    <a:pt x="0" y="0"/>
                  </a:moveTo>
                  <a:lnTo>
                    <a:pt x="0"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1" name="Google Shape;1131;p4"/>
            <p:cNvSpPr/>
            <p:nvPr/>
          </p:nvSpPr>
          <p:spPr>
            <a:xfrm>
              <a:off x="986700" y="990675"/>
              <a:ext cx="121400" cy="121400"/>
            </a:xfrm>
            <a:custGeom>
              <a:avLst/>
              <a:gdLst/>
              <a:ahLst/>
              <a:cxnLst/>
              <a:rect l="l" t="t" r="r" b="b"/>
              <a:pathLst>
                <a:path w="4856" h="4856" extrusionOk="0">
                  <a:moveTo>
                    <a:pt x="0" y="0"/>
                  </a:moveTo>
                  <a:lnTo>
                    <a:pt x="0"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2" name="Google Shape;1132;p4"/>
            <p:cNvSpPr/>
            <p:nvPr/>
          </p:nvSpPr>
          <p:spPr>
            <a:xfrm>
              <a:off x="986700" y="1442200"/>
              <a:ext cx="121400" cy="121400"/>
            </a:xfrm>
            <a:custGeom>
              <a:avLst/>
              <a:gdLst/>
              <a:ahLst/>
              <a:cxnLst/>
              <a:rect l="l" t="t" r="r" b="b"/>
              <a:pathLst>
                <a:path w="4856" h="4856" extrusionOk="0">
                  <a:moveTo>
                    <a:pt x="0" y="0"/>
                  </a:moveTo>
                  <a:lnTo>
                    <a:pt x="0" y="4856"/>
                  </a:lnTo>
                  <a:lnTo>
                    <a:pt x="4856" y="4856"/>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3" name="Google Shape;1133;p4"/>
            <p:cNvSpPr/>
            <p:nvPr/>
          </p:nvSpPr>
          <p:spPr>
            <a:xfrm>
              <a:off x="986700" y="1592700"/>
              <a:ext cx="121400" cy="121425"/>
            </a:xfrm>
            <a:custGeom>
              <a:avLst/>
              <a:gdLst/>
              <a:ahLst/>
              <a:cxnLst/>
              <a:rect l="l" t="t" r="r" b="b"/>
              <a:pathLst>
                <a:path w="4856" h="4857" extrusionOk="0">
                  <a:moveTo>
                    <a:pt x="0" y="1"/>
                  </a:moveTo>
                  <a:lnTo>
                    <a:pt x="0"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4" name="Google Shape;1134;p4"/>
            <p:cNvSpPr/>
            <p:nvPr/>
          </p:nvSpPr>
          <p:spPr>
            <a:xfrm>
              <a:off x="986700" y="2044250"/>
              <a:ext cx="121400" cy="121400"/>
            </a:xfrm>
            <a:custGeom>
              <a:avLst/>
              <a:gdLst/>
              <a:ahLst/>
              <a:cxnLst/>
              <a:rect l="l" t="t" r="r" b="b"/>
              <a:pathLst>
                <a:path w="4856" h="4856" extrusionOk="0">
                  <a:moveTo>
                    <a:pt x="0" y="0"/>
                  </a:moveTo>
                  <a:lnTo>
                    <a:pt x="0"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5" name="Google Shape;1135;p4"/>
            <p:cNvSpPr/>
            <p:nvPr/>
          </p:nvSpPr>
          <p:spPr>
            <a:xfrm>
              <a:off x="986700" y="2646275"/>
              <a:ext cx="121400" cy="121425"/>
            </a:xfrm>
            <a:custGeom>
              <a:avLst/>
              <a:gdLst/>
              <a:ahLst/>
              <a:cxnLst/>
              <a:rect l="l" t="t" r="r" b="b"/>
              <a:pathLst>
                <a:path w="4856" h="4857" extrusionOk="0">
                  <a:moveTo>
                    <a:pt x="0" y="1"/>
                  </a:moveTo>
                  <a:lnTo>
                    <a:pt x="0"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6" name="Google Shape;1136;p4"/>
            <p:cNvSpPr/>
            <p:nvPr/>
          </p:nvSpPr>
          <p:spPr>
            <a:xfrm>
              <a:off x="986700" y="3248325"/>
              <a:ext cx="121400" cy="121400"/>
            </a:xfrm>
            <a:custGeom>
              <a:avLst/>
              <a:gdLst/>
              <a:ahLst/>
              <a:cxnLst/>
              <a:rect l="l" t="t" r="r" b="b"/>
              <a:pathLst>
                <a:path w="4856" h="4856" extrusionOk="0">
                  <a:moveTo>
                    <a:pt x="0" y="1"/>
                  </a:moveTo>
                  <a:lnTo>
                    <a:pt x="0"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7" name="Google Shape;1137;p4"/>
            <p:cNvSpPr/>
            <p:nvPr/>
          </p:nvSpPr>
          <p:spPr>
            <a:xfrm>
              <a:off x="986700" y="3398850"/>
              <a:ext cx="121400" cy="121400"/>
            </a:xfrm>
            <a:custGeom>
              <a:avLst/>
              <a:gdLst/>
              <a:ahLst/>
              <a:cxnLst/>
              <a:rect l="l" t="t" r="r" b="b"/>
              <a:pathLst>
                <a:path w="4856" h="4856" extrusionOk="0">
                  <a:moveTo>
                    <a:pt x="0" y="0"/>
                  </a:moveTo>
                  <a:lnTo>
                    <a:pt x="0"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8" name="Google Shape;1138;p4"/>
            <p:cNvSpPr/>
            <p:nvPr/>
          </p:nvSpPr>
          <p:spPr>
            <a:xfrm>
              <a:off x="986700" y="4000875"/>
              <a:ext cx="121400" cy="121425"/>
            </a:xfrm>
            <a:custGeom>
              <a:avLst/>
              <a:gdLst/>
              <a:ahLst/>
              <a:cxnLst/>
              <a:rect l="l" t="t" r="r" b="b"/>
              <a:pathLst>
                <a:path w="4856" h="4857" extrusionOk="0">
                  <a:moveTo>
                    <a:pt x="0" y="1"/>
                  </a:moveTo>
                  <a:lnTo>
                    <a:pt x="0"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9" name="Google Shape;1139;p4"/>
            <p:cNvSpPr/>
            <p:nvPr/>
          </p:nvSpPr>
          <p:spPr>
            <a:xfrm>
              <a:off x="986700" y="4753450"/>
              <a:ext cx="121400" cy="121400"/>
            </a:xfrm>
            <a:custGeom>
              <a:avLst/>
              <a:gdLst/>
              <a:ahLst/>
              <a:cxnLst/>
              <a:rect l="l" t="t" r="r" b="b"/>
              <a:pathLst>
                <a:path w="4856" h="4856" extrusionOk="0">
                  <a:moveTo>
                    <a:pt x="0" y="0"/>
                  </a:moveTo>
                  <a:lnTo>
                    <a:pt x="0"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0" name="Google Shape;1140;p4"/>
            <p:cNvSpPr/>
            <p:nvPr/>
          </p:nvSpPr>
          <p:spPr>
            <a:xfrm>
              <a:off x="986700" y="5204975"/>
              <a:ext cx="121400" cy="121400"/>
            </a:xfrm>
            <a:custGeom>
              <a:avLst/>
              <a:gdLst/>
              <a:ahLst/>
              <a:cxnLst/>
              <a:rect l="l" t="t" r="r" b="b"/>
              <a:pathLst>
                <a:path w="4856" h="4856" extrusionOk="0">
                  <a:moveTo>
                    <a:pt x="0" y="0"/>
                  </a:moveTo>
                  <a:lnTo>
                    <a:pt x="0" y="4856"/>
                  </a:lnTo>
                  <a:lnTo>
                    <a:pt x="4856" y="4856"/>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1" name="Google Shape;1141;p4"/>
            <p:cNvSpPr/>
            <p:nvPr/>
          </p:nvSpPr>
          <p:spPr>
            <a:xfrm>
              <a:off x="1137200" y="388625"/>
              <a:ext cx="121425" cy="121400"/>
            </a:xfrm>
            <a:custGeom>
              <a:avLst/>
              <a:gdLst/>
              <a:ahLst/>
              <a:cxnLst/>
              <a:rect l="l" t="t" r="r" b="b"/>
              <a:pathLst>
                <a:path w="4857" h="4856" extrusionOk="0">
                  <a:moveTo>
                    <a:pt x="1" y="0"/>
                  </a:moveTo>
                  <a:lnTo>
                    <a:pt x="1" y="4856"/>
                  </a:lnTo>
                  <a:lnTo>
                    <a:pt x="4856" y="4856"/>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2" name="Google Shape;1142;p4"/>
            <p:cNvSpPr/>
            <p:nvPr/>
          </p:nvSpPr>
          <p:spPr>
            <a:xfrm>
              <a:off x="1137200" y="689650"/>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3" name="Google Shape;1143;p4"/>
            <p:cNvSpPr/>
            <p:nvPr/>
          </p:nvSpPr>
          <p:spPr>
            <a:xfrm>
              <a:off x="1137200" y="840150"/>
              <a:ext cx="121425" cy="121400"/>
            </a:xfrm>
            <a:custGeom>
              <a:avLst/>
              <a:gdLst/>
              <a:ahLst/>
              <a:cxnLst/>
              <a:rect l="l" t="t" r="r" b="b"/>
              <a:pathLst>
                <a:path w="4857" h="4856"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4" name="Google Shape;1144;p4"/>
            <p:cNvSpPr/>
            <p:nvPr/>
          </p:nvSpPr>
          <p:spPr>
            <a:xfrm>
              <a:off x="1137200" y="1291700"/>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5" name="Google Shape;1145;p4"/>
            <p:cNvSpPr/>
            <p:nvPr/>
          </p:nvSpPr>
          <p:spPr>
            <a:xfrm>
              <a:off x="1137200" y="1743225"/>
              <a:ext cx="121425" cy="121400"/>
            </a:xfrm>
            <a:custGeom>
              <a:avLst/>
              <a:gdLst/>
              <a:ahLst/>
              <a:cxnLst/>
              <a:rect l="l" t="t" r="r" b="b"/>
              <a:pathLst>
                <a:path w="4857" h="4856" extrusionOk="0">
                  <a:moveTo>
                    <a:pt x="1" y="0"/>
                  </a:moveTo>
                  <a:lnTo>
                    <a:pt x="1" y="4856"/>
                  </a:lnTo>
                  <a:lnTo>
                    <a:pt x="4856" y="4856"/>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6" name="Google Shape;1146;p4"/>
            <p:cNvSpPr/>
            <p:nvPr/>
          </p:nvSpPr>
          <p:spPr>
            <a:xfrm>
              <a:off x="1137200" y="1893725"/>
              <a:ext cx="121425" cy="121400"/>
            </a:xfrm>
            <a:custGeom>
              <a:avLst/>
              <a:gdLst/>
              <a:ahLst/>
              <a:cxnLst/>
              <a:rect l="l" t="t" r="r" b="b"/>
              <a:pathLst>
                <a:path w="4857" h="4856"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7" name="Google Shape;1147;p4"/>
            <p:cNvSpPr/>
            <p:nvPr/>
          </p:nvSpPr>
          <p:spPr>
            <a:xfrm>
              <a:off x="1137200" y="2044250"/>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8" name="Google Shape;1148;p4"/>
            <p:cNvSpPr/>
            <p:nvPr/>
          </p:nvSpPr>
          <p:spPr>
            <a:xfrm>
              <a:off x="1137200" y="2796800"/>
              <a:ext cx="121425" cy="121400"/>
            </a:xfrm>
            <a:custGeom>
              <a:avLst/>
              <a:gdLst/>
              <a:ahLst/>
              <a:cxnLst/>
              <a:rect l="l" t="t" r="r" b="b"/>
              <a:pathLst>
                <a:path w="4857" h="4856" extrusionOk="0">
                  <a:moveTo>
                    <a:pt x="1" y="0"/>
                  </a:moveTo>
                  <a:lnTo>
                    <a:pt x="1" y="4856"/>
                  </a:lnTo>
                  <a:lnTo>
                    <a:pt x="4856" y="4856"/>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9" name="Google Shape;1149;p4"/>
            <p:cNvSpPr/>
            <p:nvPr/>
          </p:nvSpPr>
          <p:spPr>
            <a:xfrm>
              <a:off x="1137200" y="3097825"/>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0" name="Google Shape;1150;p4"/>
            <p:cNvSpPr/>
            <p:nvPr/>
          </p:nvSpPr>
          <p:spPr>
            <a:xfrm>
              <a:off x="1137200" y="3549350"/>
              <a:ext cx="121425" cy="121400"/>
            </a:xfrm>
            <a:custGeom>
              <a:avLst/>
              <a:gdLst/>
              <a:ahLst/>
              <a:cxnLst/>
              <a:rect l="l" t="t" r="r" b="b"/>
              <a:pathLst>
                <a:path w="4857" h="4856"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1" name="Google Shape;1151;p4"/>
            <p:cNvSpPr/>
            <p:nvPr/>
          </p:nvSpPr>
          <p:spPr>
            <a:xfrm>
              <a:off x="1137200" y="4301900"/>
              <a:ext cx="121425" cy="121400"/>
            </a:xfrm>
            <a:custGeom>
              <a:avLst/>
              <a:gdLst/>
              <a:ahLst/>
              <a:cxnLst/>
              <a:rect l="l" t="t" r="r" b="b"/>
              <a:pathLst>
                <a:path w="4857" h="4856"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2" name="Google Shape;1152;p4"/>
            <p:cNvSpPr/>
            <p:nvPr/>
          </p:nvSpPr>
          <p:spPr>
            <a:xfrm>
              <a:off x="1137200" y="4452425"/>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3" name="Google Shape;1153;p4"/>
            <p:cNvSpPr/>
            <p:nvPr/>
          </p:nvSpPr>
          <p:spPr>
            <a:xfrm>
              <a:off x="1137200" y="4903950"/>
              <a:ext cx="121425" cy="121400"/>
            </a:xfrm>
            <a:custGeom>
              <a:avLst/>
              <a:gdLst/>
              <a:ahLst/>
              <a:cxnLst/>
              <a:rect l="l" t="t" r="r" b="b"/>
              <a:pathLst>
                <a:path w="4857" h="4856"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4" name="Google Shape;1154;p4"/>
            <p:cNvSpPr/>
            <p:nvPr/>
          </p:nvSpPr>
          <p:spPr>
            <a:xfrm>
              <a:off x="1287725" y="238125"/>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5" name="Google Shape;1155;p4"/>
            <p:cNvSpPr/>
            <p:nvPr/>
          </p:nvSpPr>
          <p:spPr>
            <a:xfrm>
              <a:off x="1287725" y="539125"/>
              <a:ext cx="121400" cy="121425"/>
            </a:xfrm>
            <a:custGeom>
              <a:avLst/>
              <a:gdLst/>
              <a:ahLst/>
              <a:cxnLst/>
              <a:rect l="l" t="t" r="r" b="b"/>
              <a:pathLst>
                <a:path w="4856" h="4857" extrusionOk="0">
                  <a:moveTo>
                    <a:pt x="0" y="1"/>
                  </a:moveTo>
                  <a:lnTo>
                    <a:pt x="0" y="4856"/>
                  </a:lnTo>
                  <a:lnTo>
                    <a:pt x="4855" y="4856"/>
                  </a:lnTo>
                  <a:lnTo>
                    <a:pt x="4855"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6" name="Google Shape;1156;p4"/>
            <p:cNvSpPr/>
            <p:nvPr/>
          </p:nvSpPr>
          <p:spPr>
            <a:xfrm>
              <a:off x="1287725" y="990675"/>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7" name="Google Shape;1157;p4"/>
            <p:cNvSpPr/>
            <p:nvPr/>
          </p:nvSpPr>
          <p:spPr>
            <a:xfrm>
              <a:off x="1287725" y="1141175"/>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8" name="Google Shape;1158;p4"/>
            <p:cNvSpPr/>
            <p:nvPr/>
          </p:nvSpPr>
          <p:spPr>
            <a:xfrm>
              <a:off x="1287725" y="1442200"/>
              <a:ext cx="121400" cy="121400"/>
            </a:xfrm>
            <a:custGeom>
              <a:avLst/>
              <a:gdLst/>
              <a:ahLst/>
              <a:cxnLst/>
              <a:rect l="l" t="t" r="r" b="b"/>
              <a:pathLst>
                <a:path w="4856" h="4856" extrusionOk="0">
                  <a:moveTo>
                    <a:pt x="0" y="0"/>
                  </a:moveTo>
                  <a:lnTo>
                    <a:pt x="0" y="4856"/>
                  </a:lnTo>
                  <a:lnTo>
                    <a:pt x="4855" y="4856"/>
                  </a:lnTo>
                  <a:lnTo>
                    <a:pt x="4855"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9" name="Google Shape;1159;p4"/>
            <p:cNvSpPr/>
            <p:nvPr/>
          </p:nvSpPr>
          <p:spPr>
            <a:xfrm>
              <a:off x="1287725" y="1592700"/>
              <a:ext cx="121400" cy="121425"/>
            </a:xfrm>
            <a:custGeom>
              <a:avLst/>
              <a:gdLst/>
              <a:ahLst/>
              <a:cxnLst/>
              <a:rect l="l" t="t" r="r" b="b"/>
              <a:pathLst>
                <a:path w="4856" h="4857" extrusionOk="0">
                  <a:moveTo>
                    <a:pt x="0" y="1"/>
                  </a:moveTo>
                  <a:lnTo>
                    <a:pt x="0" y="4856"/>
                  </a:lnTo>
                  <a:lnTo>
                    <a:pt x="4855" y="4856"/>
                  </a:lnTo>
                  <a:lnTo>
                    <a:pt x="4855"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0" name="Google Shape;1160;p4"/>
            <p:cNvSpPr/>
            <p:nvPr/>
          </p:nvSpPr>
          <p:spPr>
            <a:xfrm>
              <a:off x="1287725" y="2194750"/>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1" name="Google Shape;1161;p4"/>
            <p:cNvSpPr/>
            <p:nvPr/>
          </p:nvSpPr>
          <p:spPr>
            <a:xfrm>
              <a:off x="1287725" y="2345275"/>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2" name="Google Shape;1162;p4"/>
            <p:cNvSpPr/>
            <p:nvPr/>
          </p:nvSpPr>
          <p:spPr>
            <a:xfrm>
              <a:off x="1287725" y="2646275"/>
              <a:ext cx="121400" cy="121425"/>
            </a:xfrm>
            <a:custGeom>
              <a:avLst/>
              <a:gdLst/>
              <a:ahLst/>
              <a:cxnLst/>
              <a:rect l="l" t="t" r="r" b="b"/>
              <a:pathLst>
                <a:path w="4856" h="4857" extrusionOk="0">
                  <a:moveTo>
                    <a:pt x="0" y="1"/>
                  </a:moveTo>
                  <a:lnTo>
                    <a:pt x="0" y="4856"/>
                  </a:lnTo>
                  <a:lnTo>
                    <a:pt x="4855" y="4856"/>
                  </a:lnTo>
                  <a:lnTo>
                    <a:pt x="4855"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3" name="Google Shape;1163;p4"/>
            <p:cNvSpPr/>
            <p:nvPr/>
          </p:nvSpPr>
          <p:spPr>
            <a:xfrm>
              <a:off x="1287725" y="2796800"/>
              <a:ext cx="121400" cy="121400"/>
            </a:xfrm>
            <a:custGeom>
              <a:avLst/>
              <a:gdLst/>
              <a:ahLst/>
              <a:cxnLst/>
              <a:rect l="l" t="t" r="r" b="b"/>
              <a:pathLst>
                <a:path w="4856" h="4856" extrusionOk="0">
                  <a:moveTo>
                    <a:pt x="0" y="0"/>
                  </a:moveTo>
                  <a:lnTo>
                    <a:pt x="0" y="4856"/>
                  </a:lnTo>
                  <a:lnTo>
                    <a:pt x="4855" y="4856"/>
                  </a:lnTo>
                  <a:lnTo>
                    <a:pt x="4855"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4" name="Google Shape;1164;p4"/>
            <p:cNvSpPr/>
            <p:nvPr/>
          </p:nvSpPr>
          <p:spPr>
            <a:xfrm>
              <a:off x="1287725" y="3097825"/>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5" name="Google Shape;1165;p4"/>
            <p:cNvSpPr/>
            <p:nvPr/>
          </p:nvSpPr>
          <p:spPr>
            <a:xfrm>
              <a:off x="1287725" y="3248325"/>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6" name="Google Shape;1166;p4"/>
            <p:cNvSpPr/>
            <p:nvPr/>
          </p:nvSpPr>
          <p:spPr>
            <a:xfrm>
              <a:off x="1287725" y="3398850"/>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7" name="Google Shape;1167;p4"/>
            <p:cNvSpPr/>
            <p:nvPr/>
          </p:nvSpPr>
          <p:spPr>
            <a:xfrm>
              <a:off x="1287725" y="3549350"/>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8" name="Google Shape;1168;p4"/>
            <p:cNvSpPr/>
            <p:nvPr/>
          </p:nvSpPr>
          <p:spPr>
            <a:xfrm>
              <a:off x="1287725" y="4000875"/>
              <a:ext cx="121400" cy="121425"/>
            </a:xfrm>
            <a:custGeom>
              <a:avLst/>
              <a:gdLst/>
              <a:ahLst/>
              <a:cxnLst/>
              <a:rect l="l" t="t" r="r" b="b"/>
              <a:pathLst>
                <a:path w="4856" h="4857" extrusionOk="0">
                  <a:moveTo>
                    <a:pt x="0" y="1"/>
                  </a:moveTo>
                  <a:lnTo>
                    <a:pt x="0" y="4856"/>
                  </a:lnTo>
                  <a:lnTo>
                    <a:pt x="4855" y="4856"/>
                  </a:lnTo>
                  <a:lnTo>
                    <a:pt x="4855"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9" name="Google Shape;1169;p4"/>
            <p:cNvSpPr/>
            <p:nvPr/>
          </p:nvSpPr>
          <p:spPr>
            <a:xfrm>
              <a:off x="1287725" y="4151400"/>
              <a:ext cx="121400" cy="121400"/>
            </a:xfrm>
            <a:custGeom>
              <a:avLst/>
              <a:gdLst/>
              <a:ahLst/>
              <a:cxnLst/>
              <a:rect l="l" t="t" r="r" b="b"/>
              <a:pathLst>
                <a:path w="4856" h="4856" extrusionOk="0">
                  <a:moveTo>
                    <a:pt x="0" y="0"/>
                  </a:moveTo>
                  <a:lnTo>
                    <a:pt x="0" y="4856"/>
                  </a:lnTo>
                  <a:lnTo>
                    <a:pt x="4855" y="4856"/>
                  </a:lnTo>
                  <a:lnTo>
                    <a:pt x="4855"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0" name="Google Shape;1170;p4"/>
            <p:cNvSpPr/>
            <p:nvPr/>
          </p:nvSpPr>
          <p:spPr>
            <a:xfrm>
              <a:off x="1287725" y="4301900"/>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1" name="Google Shape;1171;p4"/>
            <p:cNvSpPr/>
            <p:nvPr/>
          </p:nvSpPr>
          <p:spPr>
            <a:xfrm>
              <a:off x="1287725" y="4602925"/>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2" name="Google Shape;1172;p4"/>
            <p:cNvSpPr/>
            <p:nvPr/>
          </p:nvSpPr>
          <p:spPr>
            <a:xfrm>
              <a:off x="1287725" y="4903950"/>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3" name="Google Shape;1173;p4"/>
            <p:cNvSpPr/>
            <p:nvPr/>
          </p:nvSpPr>
          <p:spPr>
            <a:xfrm>
              <a:off x="1287725" y="5355475"/>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4" name="Google Shape;1174;p4"/>
            <p:cNvSpPr/>
            <p:nvPr/>
          </p:nvSpPr>
          <p:spPr>
            <a:xfrm>
              <a:off x="1438225" y="238125"/>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5" name="Google Shape;1175;p4"/>
            <p:cNvSpPr/>
            <p:nvPr/>
          </p:nvSpPr>
          <p:spPr>
            <a:xfrm>
              <a:off x="1438225" y="539125"/>
              <a:ext cx="121400" cy="121425"/>
            </a:xfrm>
            <a:custGeom>
              <a:avLst/>
              <a:gdLst/>
              <a:ahLst/>
              <a:cxnLst/>
              <a:rect l="l" t="t" r="r" b="b"/>
              <a:pathLst>
                <a:path w="4856" h="4857"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6" name="Google Shape;1176;p4"/>
            <p:cNvSpPr/>
            <p:nvPr/>
          </p:nvSpPr>
          <p:spPr>
            <a:xfrm>
              <a:off x="1438225" y="689650"/>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7" name="Google Shape;1177;p4"/>
            <p:cNvSpPr/>
            <p:nvPr/>
          </p:nvSpPr>
          <p:spPr>
            <a:xfrm>
              <a:off x="1438225" y="840150"/>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8" name="Google Shape;1178;p4"/>
            <p:cNvSpPr/>
            <p:nvPr/>
          </p:nvSpPr>
          <p:spPr>
            <a:xfrm>
              <a:off x="1438225" y="990675"/>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9" name="Google Shape;1179;p4"/>
            <p:cNvSpPr/>
            <p:nvPr/>
          </p:nvSpPr>
          <p:spPr>
            <a:xfrm>
              <a:off x="1438225" y="1141175"/>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0" name="Google Shape;1180;p4"/>
            <p:cNvSpPr/>
            <p:nvPr/>
          </p:nvSpPr>
          <p:spPr>
            <a:xfrm>
              <a:off x="1438225" y="1291700"/>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1" name="Google Shape;1181;p4"/>
            <p:cNvSpPr/>
            <p:nvPr/>
          </p:nvSpPr>
          <p:spPr>
            <a:xfrm>
              <a:off x="1438225" y="1442200"/>
              <a:ext cx="121400" cy="121400"/>
            </a:xfrm>
            <a:custGeom>
              <a:avLst/>
              <a:gdLst/>
              <a:ahLst/>
              <a:cxnLst/>
              <a:rect l="l" t="t" r="r" b="b"/>
              <a:pathLst>
                <a:path w="4856" h="4856" extrusionOk="0">
                  <a:moveTo>
                    <a:pt x="1" y="0"/>
                  </a:moveTo>
                  <a:lnTo>
                    <a:pt x="1" y="4856"/>
                  </a:lnTo>
                  <a:lnTo>
                    <a:pt x="4856" y="4856"/>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2" name="Google Shape;1182;p4"/>
            <p:cNvSpPr/>
            <p:nvPr/>
          </p:nvSpPr>
          <p:spPr>
            <a:xfrm>
              <a:off x="1438225" y="1592700"/>
              <a:ext cx="121400" cy="121425"/>
            </a:xfrm>
            <a:custGeom>
              <a:avLst/>
              <a:gdLst/>
              <a:ahLst/>
              <a:cxnLst/>
              <a:rect l="l" t="t" r="r" b="b"/>
              <a:pathLst>
                <a:path w="4856" h="4857"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3" name="Google Shape;1183;p4"/>
            <p:cNvSpPr/>
            <p:nvPr/>
          </p:nvSpPr>
          <p:spPr>
            <a:xfrm>
              <a:off x="1438225" y="1743225"/>
              <a:ext cx="121400" cy="121400"/>
            </a:xfrm>
            <a:custGeom>
              <a:avLst/>
              <a:gdLst/>
              <a:ahLst/>
              <a:cxnLst/>
              <a:rect l="l" t="t" r="r" b="b"/>
              <a:pathLst>
                <a:path w="4856" h="4856" extrusionOk="0">
                  <a:moveTo>
                    <a:pt x="1" y="0"/>
                  </a:moveTo>
                  <a:lnTo>
                    <a:pt x="1" y="4856"/>
                  </a:lnTo>
                  <a:lnTo>
                    <a:pt x="4856" y="4856"/>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4" name="Google Shape;1184;p4"/>
            <p:cNvSpPr/>
            <p:nvPr/>
          </p:nvSpPr>
          <p:spPr>
            <a:xfrm>
              <a:off x="1438225" y="1893725"/>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5" name="Google Shape;1185;p4"/>
            <p:cNvSpPr/>
            <p:nvPr/>
          </p:nvSpPr>
          <p:spPr>
            <a:xfrm>
              <a:off x="1438225" y="2044250"/>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6" name="Google Shape;1186;p4"/>
            <p:cNvSpPr/>
            <p:nvPr/>
          </p:nvSpPr>
          <p:spPr>
            <a:xfrm>
              <a:off x="1438225" y="2194750"/>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7" name="Google Shape;1187;p4"/>
            <p:cNvSpPr/>
            <p:nvPr/>
          </p:nvSpPr>
          <p:spPr>
            <a:xfrm>
              <a:off x="1438225" y="2495775"/>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8" name="Google Shape;1188;p4"/>
            <p:cNvSpPr/>
            <p:nvPr/>
          </p:nvSpPr>
          <p:spPr>
            <a:xfrm>
              <a:off x="1438225" y="2646275"/>
              <a:ext cx="121400" cy="121425"/>
            </a:xfrm>
            <a:custGeom>
              <a:avLst/>
              <a:gdLst/>
              <a:ahLst/>
              <a:cxnLst/>
              <a:rect l="l" t="t" r="r" b="b"/>
              <a:pathLst>
                <a:path w="4856" h="4857"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9" name="Google Shape;1189;p4"/>
            <p:cNvSpPr/>
            <p:nvPr/>
          </p:nvSpPr>
          <p:spPr>
            <a:xfrm>
              <a:off x="1438225" y="2947300"/>
              <a:ext cx="121400" cy="121425"/>
            </a:xfrm>
            <a:custGeom>
              <a:avLst/>
              <a:gdLst/>
              <a:ahLst/>
              <a:cxnLst/>
              <a:rect l="l" t="t" r="r" b="b"/>
              <a:pathLst>
                <a:path w="4856" h="4857"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0" name="Google Shape;1190;p4"/>
            <p:cNvSpPr/>
            <p:nvPr/>
          </p:nvSpPr>
          <p:spPr>
            <a:xfrm>
              <a:off x="1438225" y="3097825"/>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1" name="Google Shape;1191;p4"/>
            <p:cNvSpPr/>
            <p:nvPr/>
          </p:nvSpPr>
          <p:spPr>
            <a:xfrm>
              <a:off x="1438225" y="3248325"/>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2" name="Google Shape;1192;p4"/>
            <p:cNvSpPr/>
            <p:nvPr/>
          </p:nvSpPr>
          <p:spPr>
            <a:xfrm>
              <a:off x="1438225" y="3398850"/>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3" name="Google Shape;1193;p4"/>
            <p:cNvSpPr/>
            <p:nvPr/>
          </p:nvSpPr>
          <p:spPr>
            <a:xfrm>
              <a:off x="1438225" y="3549350"/>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4" name="Google Shape;1194;p4"/>
            <p:cNvSpPr/>
            <p:nvPr/>
          </p:nvSpPr>
          <p:spPr>
            <a:xfrm>
              <a:off x="1438225" y="3699875"/>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5" name="Google Shape;1195;p4"/>
            <p:cNvSpPr/>
            <p:nvPr/>
          </p:nvSpPr>
          <p:spPr>
            <a:xfrm>
              <a:off x="1438225" y="3850375"/>
              <a:ext cx="121400" cy="121400"/>
            </a:xfrm>
            <a:custGeom>
              <a:avLst/>
              <a:gdLst/>
              <a:ahLst/>
              <a:cxnLst/>
              <a:rect l="l" t="t" r="r" b="b"/>
              <a:pathLst>
                <a:path w="4856" h="4856" extrusionOk="0">
                  <a:moveTo>
                    <a:pt x="1" y="0"/>
                  </a:moveTo>
                  <a:lnTo>
                    <a:pt x="1" y="4856"/>
                  </a:lnTo>
                  <a:lnTo>
                    <a:pt x="4856" y="4856"/>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6" name="Google Shape;1196;p4"/>
            <p:cNvSpPr/>
            <p:nvPr/>
          </p:nvSpPr>
          <p:spPr>
            <a:xfrm>
              <a:off x="1438225" y="4000875"/>
              <a:ext cx="121400" cy="121425"/>
            </a:xfrm>
            <a:custGeom>
              <a:avLst/>
              <a:gdLst/>
              <a:ahLst/>
              <a:cxnLst/>
              <a:rect l="l" t="t" r="r" b="b"/>
              <a:pathLst>
                <a:path w="4856" h="4857"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7" name="Google Shape;1197;p4"/>
            <p:cNvSpPr/>
            <p:nvPr/>
          </p:nvSpPr>
          <p:spPr>
            <a:xfrm>
              <a:off x="1438225" y="4301900"/>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8" name="Google Shape;1198;p4"/>
            <p:cNvSpPr/>
            <p:nvPr/>
          </p:nvSpPr>
          <p:spPr>
            <a:xfrm>
              <a:off x="1438225" y="4452425"/>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9" name="Google Shape;1199;p4"/>
            <p:cNvSpPr/>
            <p:nvPr/>
          </p:nvSpPr>
          <p:spPr>
            <a:xfrm>
              <a:off x="1438225" y="4602925"/>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0" name="Google Shape;1200;p4"/>
            <p:cNvSpPr/>
            <p:nvPr/>
          </p:nvSpPr>
          <p:spPr>
            <a:xfrm>
              <a:off x="1438225" y="4753450"/>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1" name="Google Shape;1201;p4"/>
            <p:cNvSpPr/>
            <p:nvPr/>
          </p:nvSpPr>
          <p:spPr>
            <a:xfrm>
              <a:off x="1438225" y="4903950"/>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2" name="Google Shape;1202;p4"/>
            <p:cNvSpPr/>
            <p:nvPr/>
          </p:nvSpPr>
          <p:spPr>
            <a:xfrm>
              <a:off x="1438225" y="5054450"/>
              <a:ext cx="121400" cy="121425"/>
            </a:xfrm>
            <a:custGeom>
              <a:avLst/>
              <a:gdLst/>
              <a:ahLst/>
              <a:cxnLst/>
              <a:rect l="l" t="t" r="r" b="b"/>
              <a:pathLst>
                <a:path w="4856" h="4857"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3" name="Google Shape;1203;p4"/>
            <p:cNvSpPr/>
            <p:nvPr/>
          </p:nvSpPr>
          <p:spPr>
            <a:xfrm>
              <a:off x="1438225" y="5204975"/>
              <a:ext cx="121400" cy="121400"/>
            </a:xfrm>
            <a:custGeom>
              <a:avLst/>
              <a:gdLst/>
              <a:ahLst/>
              <a:cxnLst/>
              <a:rect l="l" t="t" r="r" b="b"/>
              <a:pathLst>
                <a:path w="4856" h="4856" extrusionOk="0">
                  <a:moveTo>
                    <a:pt x="1" y="0"/>
                  </a:moveTo>
                  <a:lnTo>
                    <a:pt x="1" y="4856"/>
                  </a:lnTo>
                  <a:lnTo>
                    <a:pt x="4856" y="4856"/>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4" name="Google Shape;1204;p4"/>
            <p:cNvSpPr/>
            <p:nvPr/>
          </p:nvSpPr>
          <p:spPr>
            <a:xfrm>
              <a:off x="1438225" y="5355475"/>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5" name="Google Shape;1205;p4"/>
            <p:cNvSpPr/>
            <p:nvPr/>
          </p:nvSpPr>
          <p:spPr>
            <a:xfrm>
              <a:off x="1588750" y="238125"/>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6" name="Google Shape;1206;p4"/>
            <p:cNvSpPr/>
            <p:nvPr/>
          </p:nvSpPr>
          <p:spPr>
            <a:xfrm>
              <a:off x="1588750" y="840150"/>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7" name="Google Shape;1207;p4"/>
            <p:cNvSpPr/>
            <p:nvPr/>
          </p:nvSpPr>
          <p:spPr>
            <a:xfrm>
              <a:off x="1588750" y="990675"/>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8" name="Google Shape;1208;p4"/>
            <p:cNvSpPr/>
            <p:nvPr/>
          </p:nvSpPr>
          <p:spPr>
            <a:xfrm>
              <a:off x="1588750" y="1442200"/>
              <a:ext cx="121400" cy="121400"/>
            </a:xfrm>
            <a:custGeom>
              <a:avLst/>
              <a:gdLst/>
              <a:ahLst/>
              <a:cxnLst/>
              <a:rect l="l" t="t" r="r" b="b"/>
              <a:pathLst>
                <a:path w="4856" h="4856" extrusionOk="0">
                  <a:moveTo>
                    <a:pt x="0" y="0"/>
                  </a:moveTo>
                  <a:lnTo>
                    <a:pt x="0" y="4856"/>
                  </a:lnTo>
                  <a:lnTo>
                    <a:pt x="4855" y="4856"/>
                  </a:lnTo>
                  <a:lnTo>
                    <a:pt x="4855"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9" name="Google Shape;1209;p4"/>
            <p:cNvSpPr/>
            <p:nvPr/>
          </p:nvSpPr>
          <p:spPr>
            <a:xfrm>
              <a:off x="1588750" y="1743225"/>
              <a:ext cx="121400" cy="121400"/>
            </a:xfrm>
            <a:custGeom>
              <a:avLst/>
              <a:gdLst/>
              <a:ahLst/>
              <a:cxnLst/>
              <a:rect l="l" t="t" r="r" b="b"/>
              <a:pathLst>
                <a:path w="4856" h="4856" extrusionOk="0">
                  <a:moveTo>
                    <a:pt x="0" y="0"/>
                  </a:moveTo>
                  <a:lnTo>
                    <a:pt x="0" y="4856"/>
                  </a:lnTo>
                  <a:lnTo>
                    <a:pt x="4855" y="4856"/>
                  </a:lnTo>
                  <a:lnTo>
                    <a:pt x="4855"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0" name="Google Shape;1210;p4"/>
            <p:cNvSpPr/>
            <p:nvPr/>
          </p:nvSpPr>
          <p:spPr>
            <a:xfrm>
              <a:off x="1588750" y="2194750"/>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1" name="Google Shape;1211;p4"/>
            <p:cNvSpPr/>
            <p:nvPr/>
          </p:nvSpPr>
          <p:spPr>
            <a:xfrm>
              <a:off x="1588750" y="2495775"/>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2" name="Google Shape;1212;p4"/>
            <p:cNvSpPr/>
            <p:nvPr/>
          </p:nvSpPr>
          <p:spPr>
            <a:xfrm>
              <a:off x="1588750" y="2796800"/>
              <a:ext cx="121400" cy="121400"/>
            </a:xfrm>
            <a:custGeom>
              <a:avLst/>
              <a:gdLst/>
              <a:ahLst/>
              <a:cxnLst/>
              <a:rect l="l" t="t" r="r" b="b"/>
              <a:pathLst>
                <a:path w="4856" h="4856" extrusionOk="0">
                  <a:moveTo>
                    <a:pt x="0" y="0"/>
                  </a:moveTo>
                  <a:lnTo>
                    <a:pt x="0" y="4856"/>
                  </a:lnTo>
                  <a:lnTo>
                    <a:pt x="4855" y="4856"/>
                  </a:lnTo>
                  <a:lnTo>
                    <a:pt x="4855"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3" name="Google Shape;1213;p4"/>
            <p:cNvSpPr/>
            <p:nvPr/>
          </p:nvSpPr>
          <p:spPr>
            <a:xfrm>
              <a:off x="1588750" y="2947300"/>
              <a:ext cx="121400" cy="121425"/>
            </a:xfrm>
            <a:custGeom>
              <a:avLst/>
              <a:gdLst/>
              <a:ahLst/>
              <a:cxnLst/>
              <a:rect l="l" t="t" r="r" b="b"/>
              <a:pathLst>
                <a:path w="4856" h="4857" extrusionOk="0">
                  <a:moveTo>
                    <a:pt x="0" y="1"/>
                  </a:moveTo>
                  <a:lnTo>
                    <a:pt x="0" y="4856"/>
                  </a:lnTo>
                  <a:lnTo>
                    <a:pt x="4855" y="4856"/>
                  </a:lnTo>
                  <a:lnTo>
                    <a:pt x="4855"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4" name="Google Shape;1214;p4"/>
            <p:cNvSpPr/>
            <p:nvPr/>
          </p:nvSpPr>
          <p:spPr>
            <a:xfrm>
              <a:off x="1588750" y="3248325"/>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5" name="Google Shape;1215;p4"/>
            <p:cNvSpPr/>
            <p:nvPr/>
          </p:nvSpPr>
          <p:spPr>
            <a:xfrm>
              <a:off x="1588750" y="3398850"/>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6" name="Google Shape;1216;p4"/>
            <p:cNvSpPr/>
            <p:nvPr/>
          </p:nvSpPr>
          <p:spPr>
            <a:xfrm>
              <a:off x="1588750" y="3699875"/>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7" name="Google Shape;1217;p4"/>
            <p:cNvSpPr/>
            <p:nvPr/>
          </p:nvSpPr>
          <p:spPr>
            <a:xfrm>
              <a:off x="1588750" y="3850375"/>
              <a:ext cx="121400" cy="121400"/>
            </a:xfrm>
            <a:custGeom>
              <a:avLst/>
              <a:gdLst/>
              <a:ahLst/>
              <a:cxnLst/>
              <a:rect l="l" t="t" r="r" b="b"/>
              <a:pathLst>
                <a:path w="4856" h="4856" extrusionOk="0">
                  <a:moveTo>
                    <a:pt x="0" y="0"/>
                  </a:moveTo>
                  <a:lnTo>
                    <a:pt x="0" y="4856"/>
                  </a:lnTo>
                  <a:lnTo>
                    <a:pt x="4855" y="4856"/>
                  </a:lnTo>
                  <a:lnTo>
                    <a:pt x="4855"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8" name="Google Shape;1218;p4"/>
            <p:cNvSpPr/>
            <p:nvPr/>
          </p:nvSpPr>
          <p:spPr>
            <a:xfrm>
              <a:off x="1588750" y="4151400"/>
              <a:ext cx="121400" cy="121400"/>
            </a:xfrm>
            <a:custGeom>
              <a:avLst/>
              <a:gdLst/>
              <a:ahLst/>
              <a:cxnLst/>
              <a:rect l="l" t="t" r="r" b="b"/>
              <a:pathLst>
                <a:path w="4856" h="4856" extrusionOk="0">
                  <a:moveTo>
                    <a:pt x="0" y="0"/>
                  </a:moveTo>
                  <a:lnTo>
                    <a:pt x="0" y="4856"/>
                  </a:lnTo>
                  <a:lnTo>
                    <a:pt x="4855" y="4856"/>
                  </a:lnTo>
                  <a:lnTo>
                    <a:pt x="4855"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9" name="Google Shape;1219;p4"/>
            <p:cNvSpPr/>
            <p:nvPr/>
          </p:nvSpPr>
          <p:spPr>
            <a:xfrm>
              <a:off x="1588750" y="4301900"/>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0" name="Google Shape;1220;p4"/>
            <p:cNvSpPr/>
            <p:nvPr/>
          </p:nvSpPr>
          <p:spPr>
            <a:xfrm>
              <a:off x="1588750" y="4452425"/>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1" name="Google Shape;1221;p4"/>
            <p:cNvSpPr/>
            <p:nvPr/>
          </p:nvSpPr>
          <p:spPr>
            <a:xfrm>
              <a:off x="1588750" y="4602925"/>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2" name="Google Shape;1222;p4"/>
            <p:cNvSpPr/>
            <p:nvPr/>
          </p:nvSpPr>
          <p:spPr>
            <a:xfrm>
              <a:off x="1588750" y="4903950"/>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3" name="Google Shape;1223;p4"/>
            <p:cNvSpPr/>
            <p:nvPr/>
          </p:nvSpPr>
          <p:spPr>
            <a:xfrm>
              <a:off x="1588750" y="5204975"/>
              <a:ext cx="121400" cy="121400"/>
            </a:xfrm>
            <a:custGeom>
              <a:avLst/>
              <a:gdLst/>
              <a:ahLst/>
              <a:cxnLst/>
              <a:rect l="l" t="t" r="r" b="b"/>
              <a:pathLst>
                <a:path w="4856" h="4856" extrusionOk="0">
                  <a:moveTo>
                    <a:pt x="0" y="0"/>
                  </a:moveTo>
                  <a:lnTo>
                    <a:pt x="0" y="4856"/>
                  </a:lnTo>
                  <a:lnTo>
                    <a:pt x="4855" y="4856"/>
                  </a:lnTo>
                  <a:lnTo>
                    <a:pt x="4855"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4" name="Google Shape;1224;p4"/>
            <p:cNvSpPr/>
            <p:nvPr/>
          </p:nvSpPr>
          <p:spPr>
            <a:xfrm>
              <a:off x="1739250" y="238125"/>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5" name="Google Shape;1225;p4"/>
            <p:cNvSpPr/>
            <p:nvPr/>
          </p:nvSpPr>
          <p:spPr>
            <a:xfrm>
              <a:off x="1739250" y="840150"/>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6" name="Google Shape;1226;p4"/>
            <p:cNvSpPr/>
            <p:nvPr/>
          </p:nvSpPr>
          <p:spPr>
            <a:xfrm>
              <a:off x="1739250" y="1141175"/>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7" name="Google Shape;1227;p4"/>
            <p:cNvSpPr/>
            <p:nvPr/>
          </p:nvSpPr>
          <p:spPr>
            <a:xfrm>
              <a:off x="1739250" y="1442200"/>
              <a:ext cx="121400" cy="121400"/>
            </a:xfrm>
            <a:custGeom>
              <a:avLst/>
              <a:gdLst/>
              <a:ahLst/>
              <a:cxnLst/>
              <a:rect l="l" t="t" r="r" b="b"/>
              <a:pathLst>
                <a:path w="4856" h="4856" extrusionOk="0">
                  <a:moveTo>
                    <a:pt x="1" y="0"/>
                  </a:moveTo>
                  <a:lnTo>
                    <a:pt x="1" y="4856"/>
                  </a:lnTo>
                  <a:lnTo>
                    <a:pt x="4856" y="4856"/>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8" name="Google Shape;1228;p4"/>
            <p:cNvSpPr/>
            <p:nvPr/>
          </p:nvSpPr>
          <p:spPr>
            <a:xfrm>
              <a:off x="1739250" y="1893725"/>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9" name="Google Shape;1229;p4"/>
            <p:cNvSpPr/>
            <p:nvPr/>
          </p:nvSpPr>
          <p:spPr>
            <a:xfrm>
              <a:off x="1739250" y="2495775"/>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0" name="Google Shape;1230;p4"/>
            <p:cNvSpPr/>
            <p:nvPr/>
          </p:nvSpPr>
          <p:spPr>
            <a:xfrm>
              <a:off x="1739250" y="2646275"/>
              <a:ext cx="121400" cy="121425"/>
            </a:xfrm>
            <a:custGeom>
              <a:avLst/>
              <a:gdLst/>
              <a:ahLst/>
              <a:cxnLst/>
              <a:rect l="l" t="t" r="r" b="b"/>
              <a:pathLst>
                <a:path w="4856" h="4857"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1" name="Google Shape;1231;p4"/>
            <p:cNvSpPr/>
            <p:nvPr/>
          </p:nvSpPr>
          <p:spPr>
            <a:xfrm>
              <a:off x="1739250" y="3699875"/>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2" name="Google Shape;1232;p4"/>
            <p:cNvSpPr/>
            <p:nvPr/>
          </p:nvSpPr>
          <p:spPr>
            <a:xfrm>
              <a:off x="1739250" y="4151400"/>
              <a:ext cx="121400" cy="121400"/>
            </a:xfrm>
            <a:custGeom>
              <a:avLst/>
              <a:gdLst/>
              <a:ahLst/>
              <a:cxnLst/>
              <a:rect l="l" t="t" r="r" b="b"/>
              <a:pathLst>
                <a:path w="4856" h="4856" extrusionOk="0">
                  <a:moveTo>
                    <a:pt x="1" y="0"/>
                  </a:moveTo>
                  <a:lnTo>
                    <a:pt x="1" y="4856"/>
                  </a:lnTo>
                  <a:lnTo>
                    <a:pt x="4856" y="4856"/>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3" name="Google Shape;1233;p4"/>
            <p:cNvSpPr/>
            <p:nvPr/>
          </p:nvSpPr>
          <p:spPr>
            <a:xfrm>
              <a:off x="1739250" y="4903950"/>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4" name="Google Shape;1234;p4"/>
            <p:cNvSpPr/>
            <p:nvPr/>
          </p:nvSpPr>
          <p:spPr>
            <a:xfrm>
              <a:off x="1739250" y="5355475"/>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5" name="Google Shape;1235;p4"/>
            <p:cNvSpPr/>
            <p:nvPr/>
          </p:nvSpPr>
          <p:spPr>
            <a:xfrm>
              <a:off x="1889750" y="388625"/>
              <a:ext cx="121425" cy="121400"/>
            </a:xfrm>
            <a:custGeom>
              <a:avLst/>
              <a:gdLst/>
              <a:ahLst/>
              <a:cxnLst/>
              <a:rect l="l" t="t" r="r" b="b"/>
              <a:pathLst>
                <a:path w="4857" h="4856" extrusionOk="0">
                  <a:moveTo>
                    <a:pt x="1" y="0"/>
                  </a:moveTo>
                  <a:lnTo>
                    <a:pt x="1" y="4856"/>
                  </a:lnTo>
                  <a:lnTo>
                    <a:pt x="4856" y="4856"/>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6" name="Google Shape;1236;p4"/>
            <p:cNvSpPr/>
            <p:nvPr/>
          </p:nvSpPr>
          <p:spPr>
            <a:xfrm>
              <a:off x="1889750" y="840150"/>
              <a:ext cx="121425" cy="121400"/>
            </a:xfrm>
            <a:custGeom>
              <a:avLst/>
              <a:gdLst/>
              <a:ahLst/>
              <a:cxnLst/>
              <a:rect l="l" t="t" r="r" b="b"/>
              <a:pathLst>
                <a:path w="4857" h="4856"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7" name="Google Shape;1237;p4"/>
            <p:cNvSpPr/>
            <p:nvPr/>
          </p:nvSpPr>
          <p:spPr>
            <a:xfrm>
              <a:off x="1889750" y="3398850"/>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8" name="Google Shape;1238;p4"/>
            <p:cNvSpPr/>
            <p:nvPr/>
          </p:nvSpPr>
          <p:spPr>
            <a:xfrm>
              <a:off x="1889750" y="4602925"/>
              <a:ext cx="121425" cy="121400"/>
            </a:xfrm>
            <a:custGeom>
              <a:avLst/>
              <a:gdLst/>
              <a:ahLst/>
              <a:cxnLst/>
              <a:rect l="l" t="t" r="r" b="b"/>
              <a:pathLst>
                <a:path w="4857" h="4856"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9" name="Google Shape;1239;p4"/>
            <p:cNvSpPr/>
            <p:nvPr/>
          </p:nvSpPr>
          <p:spPr>
            <a:xfrm>
              <a:off x="1889750" y="5204975"/>
              <a:ext cx="121425" cy="121400"/>
            </a:xfrm>
            <a:custGeom>
              <a:avLst/>
              <a:gdLst/>
              <a:ahLst/>
              <a:cxnLst/>
              <a:rect l="l" t="t" r="r" b="b"/>
              <a:pathLst>
                <a:path w="4857" h="4856" extrusionOk="0">
                  <a:moveTo>
                    <a:pt x="1" y="0"/>
                  </a:moveTo>
                  <a:lnTo>
                    <a:pt x="1" y="4856"/>
                  </a:lnTo>
                  <a:lnTo>
                    <a:pt x="4856" y="4856"/>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0" name="Google Shape;1240;p4"/>
            <p:cNvSpPr/>
            <p:nvPr/>
          </p:nvSpPr>
          <p:spPr>
            <a:xfrm>
              <a:off x="2040275" y="689650"/>
              <a:ext cx="121400" cy="121400"/>
            </a:xfrm>
            <a:custGeom>
              <a:avLst/>
              <a:gdLst/>
              <a:ahLst/>
              <a:cxnLst/>
              <a:rect l="l" t="t" r="r" b="b"/>
              <a:pathLst>
                <a:path w="4856" h="4856" extrusionOk="0">
                  <a:moveTo>
                    <a:pt x="0" y="0"/>
                  </a:moveTo>
                  <a:lnTo>
                    <a:pt x="0"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1" name="Google Shape;1241;p4"/>
            <p:cNvSpPr/>
            <p:nvPr/>
          </p:nvSpPr>
          <p:spPr>
            <a:xfrm>
              <a:off x="2040275" y="1893725"/>
              <a:ext cx="121400" cy="121400"/>
            </a:xfrm>
            <a:custGeom>
              <a:avLst/>
              <a:gdLst/>
              <a:ahLst/>
              <a:cxnLst/>
              <a:rect l="l" t="t" r="r" b="b"/>
              <a:pathLst>
                <a:path w="4856" h="4856" extrusionOk="0">
                  <a:moveTo>
                    <a:pt x="0" y="1"/>
                  </a:moveTo>
                  <a:lnTo>
                    <a:pt x="0"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2" name="Google Shape;1242;p4"/>
            <p:cNvSpPr/>
            <p:nvPr/>
          </p:nvSpPr>
          <p:spPr>
            <a:xfrm>
              <a:off x="2040275" y="2796800"/>
              <a:ext cx="121400" cy="121400"/>
            </a:xfrm>
            <a:custGeom>
              <a:avLst/>
              <a:gdLst/>
              <a:ahLst/>
              <a:cxnLst/>
              <a:rect l="l" t="t" r="r" b="b"/>
              <a:pathLst>
                <a:path w="4856" h="4856" extrusionOk="0">
                  <a:moveTo>
                    <a:pt x="0" y="0"/>
                  </a:moveTo>
                  <a:lnTo>
                    <a:pt x="0" y="4856"/>
                  </a:lnTo>
                  <a:lnTo>
                    <a:pt x="4856" y="4856"/>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3" name="Google Shape;1243;p4"/>
            <p:cNvSpPr/>
            <p:nvPr/>
          </p:nvSpPr>
          <p:spPr>
            <a:xfrm>
              <a:off x="2190775" y="5054450"/>
              <a:ext cx="121425" cy="121425"/>
            </a:xfrm>
            <a:custGeom>
              <a:avLst/>
              <a:gdLst/>
              <a:ahLst/>
              <a:cxnLst/>
              <a:rect l="l" t="t" r="r" b="b"/>
              <a:pathLst>
                <a:path w="4857" h="4857"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4" name="Google Shape;1244;p4"/>
            <p:cNvSpPr/>
            <p:nvPr/>
          </p:nvSpPr>
          <p:spPr>
            <a:xfrm>
              <a:off x="2341300" y="4753450"/>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5" name="Google Shape;1245;p4"/>
            <p:cNvSpPr/>
            <p:nvPr/>
          </p:nvSpPr>
          <p:spPr>
            <a:xfrm>
              <a:off x="2642325" y="2646275"/>
              <a:ext cx="121400" cy="121425"/>
            </a:xfrm>
            <a:custGeom>
              <a:avLst/>
              <a:gdLst/>
              <a:ahLst/>
              <a:cxnLst/>
              <a:rect l="l" t="t" r="r" b="b"/>
              <a:pathLst>
                <a:path w="4856" h="4857" extrusionOk="0">
                  <a:moveTo>
                    <a:pt x="0" y="1"/>
                  </a:moveTo>
                  <a:lnTo>
                    <a:pt x="0" y="4856"/>
                  </a:lnTo>
                  <a:lnTo>
                    <a:pt x="4855" y="4856"/>
                  </a:lnTo>
                  <a:lnTo>
                    <a:pt x="4855"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6" name="Google Shape;1246;p4"/>
            <p:cNvSpPr/>
            <p:nvPr/>
          </p:nvSpPr>
          <p:spPr>
            <a:xfrm>
              <a:off x="2642325" y="5204975"/>
              <a:ext cx="121400" cy="121400"/>
            </a:xfrm>
            <a:custGeom>
              <a:avLst/>
              <a:gdLst/>
              <a:ahLst/>
              <a:cxnLst/>
              <a:rect l="l" t="t" r="r" b="b"/>
              <a:pathLst>
                <a:path w="4856" h="4856" extrusionOk="0">
                  <a:moveTo>
                    <a:pt x="0" y="0"/>
                  </a:moveTo>
                  <a:lnTo>
                    <a:pt x="0" y="4856"/>
                  </a:lnTo>
                  <a:lnTo>
                    <a:pt x="4855" y="4856"/>
                  </a:lnTo>
                  <a:lnTo>
                    <a:pt x="4855"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7" name="Google Shape;1247;p4"/>
            <p:cNvSpPr/>
            <p:nvPr/>
          </p:nvSpPr>
          <p:spPr>
            <a:xfrm>
              <a:off x="3244350" y="990675"/>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48" name="Google Shape;1248;p4"/>
          <p:cNvGrpSpPr/>
          <p:nvPr/>
        </p:nvGrpSpPr>
        <p:grpSpPr>
          <a:xfrm rot="10800000">
            <a:off x="6367294" y="28698"/>
            <a:ext cx="2017554" cy="5086302"/>
            <a:chOff x="1588750" y="238125"/>
            <a:chExt cx="2078025" cy="5238750"/>
          </a:xfrm>
        </p:grpSpPr>
        <p:sp>
          <p:nvSpPr>
            <p:cNvPr id="1249" name="Google Shape;1249;p4"/>
            <p:cNvSpPr/>
            <p:nvPr/>
          </p:nvSpPr>
          <p:spPr>
            <a:xfrm>
              <a:off x="1588750" y="1291700"/>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0" name="Google Shape;1250;p4"/>
            <p:cNvSpPr/>
            <p:nvPr/>
          </p:nvSpPr>
          <p:spPr>
            <a:xfrm>
              <a:off x="1588750" y="1592700"/>
              <a:ext cx="121400" cy="121425"/>
            </a:xfrm>
            <a:custGeom>
              <a:avLst/>
              <a:gdLst/>
              <a:ahLst/>
              <a:cxnLst/>
              <a:rect l="l" t="t" r="r" b="b"/>
              <a:pathLst>
                <a:path w="4856" h="4857" extrusionOk="0">
                  <a:moveTo>
                    <a:pt x="0" y="1"/>
                  </a:moveTo>
                  <a:lnTo>
                    <a:pt x="0" y="4856"/>
                  </a:lnTo>
                  <a:lnTo>
                    <a:pt x="4855" y="4856"/>
                  </a:lnTo>
                  <a:lnTo>
                    <a:pt x="4855"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1" name="Google Shape;1251;p4"/>
            <p:cNvSpPr/>
            <p:nvPr/>
          </p:nvSpPr>
          <p:spPr>
            <a:xfrm>
              <a:off x="1588750" y="2646275"/>
              <a:ext cx="121400" cy="121425"/>
            </a:xfrm>
            <a:custGeom>
              <a:avLst/>
              <a:gdLst/>
              <a:ahLst/>
              <a:cxnLst/>
              <a:rect l="l" t="t" r="r" b="b"/>
              <a:pathLst>
                <a:path w="4856" h="4857" extrusionOk="0">
                  <a:moveTo>
                    <a:pt x="0" y="1"/>
                  </a:moveTo>
                  <a:lnTo>
                    <a:pt x="0" y="4856"/>
                  </a:lnTo>
                  <a:lnTo>
                    <a:pt x="4855" y="4856"/>
                  </a:lnTo>
                  <a:lnTo>
                    <a:pt x="4855"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2" name="Google Shape;1252;p4"/>
            <p:cNvSpPr/>
            <p:nvPr/>
          </p:nvSpPr>
          <p:spPr>
            <a:xfrm>
              <a:off x="1588750" y="4000875"/>
              <a:ext cx="121400" cy="121425"/>
            </a:xfrm>
            <a:custGeom>
              <a:avLst/>
              <a:gdLst/>
              <a:ahLst/>
              <a:cxnLst/>
              <a:rect l="l" t="t" r="r" b="b"/>
              <a:pathLst>
                <a:path w="4856" h="4857" extrusionOk="0">
                  <a:moveTo>
                    <a:pt x="0" y="1"/>
                  </a:moveTo>
                  <a:lnTo>
                    <a:pt x="0" y="4856"/>
                  </a:lnTo>
                  <a:lnTo>
                    <a:pt x="4855" y="4856"/>
                  </a:lnTo>
                  <a:lnTo>
                    <a:pt x="4855"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3" name="Google Shape;1253;p4"/>
            <p:cNvSpPr/>
            <p:nvPr/>
          </p:nvSpPr>
          <p:spPr>
            <a:xfrm>
              <a:off x="1588750" y="4753450"/>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4" name="Google Shape;1254;p4"/>
            <p:cNvSpPr/>
            <p:nvPr/>
          </p:nvSpPr>
          <p:spPr>
            <a:xfrm>
              <a:off x="1588750" y="5054450"/>
              <a:ext cx="121400" cy="121425"/>
            </a:xfrm>
            <a:custGeom>
              <a:avLst/>
              <a:gdLst/>
              <a:ahLst/>
              <a:cxnLst/>
              <a:rect l="l" t="t" r="r" b="b"/>
              <a:pathLst>
                <a:path w="4856" h="4857" extrusionOk="0">
                  <a:moveTo>
                    <a:pt x="0" y="1"/>
                  </a:moveTo>
                  <a:lnTo>
                    <a:pt x="0" y="4856"/>
                  </a:lnTo>
                  <a:lnTo>
                    <a:pt x="4855" y="4856"/>
                  </a:lnTo>
                  <a:lnTo>
                    <a:pt x="4855"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5" name="Google Shape;1255;p4"/>
            <p:cNvSpPr/>
            <p:nvPr/>
          </p:nvSpPr>
          <p:spPr>
            <a:xfrm>
              <a:off x="1739250" y="539125"/>
              <a:ext cx="121400" cy="121425"/>
            </a:xfrm>
            <a:custGeom>
              <a:avLst/>
              <a:gdLst/>
              <a:ahLst/>
              <a:cxnLst/>
              <a:rect l="l" t="t" r="r" b="b"/>
              <a:pathLst>
                <a:path w="4856" h="4857"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6" name="Google Shape;1256;p4"/>
            <p:cNvSpPr/>
            <p:nvPr/>
          </p:nvSpPr>
          <p:spPr>
            <a:xfrm>
              <a:off x="1739250" y="1291700"/>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7" name="Google Shape;1257;p4"/>
            <p:cNvSpPr/>
            <p:nvPr/>
          </p:nvSpPr>
          <p:spPr>
            <a:xfrm>
              <a:off x="1739250" y="2796800"/>
              <a:ext cx="121400" cy="121400"/>
            </a:xfrm>
            <a:custGeom>
              <a:avLst/>
              <a:gdLst/>
              <a:ahLst/>
              <a:cxnLst/>
              <a:rect l="l" t="t" r="r" b="b"/>
              <a:pathLst>
                <a:path w="4856" h="4856" extrusionOk="0">
                  <a:moveTo>
                    <a:pt x="1" y="0"/>
                  </a:moveTo>
                  <a:lnTo>
                    <a:pt x="1" y="4856"/>
                  </a:lnTo>
                  <a:lnTo>
                    <a:pt x="4856" y="4856"/>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8" name="Google Shape;1258;p4"/>
            <p:cNvSpPr/>
            <p:nvPr/>
          </p:nvSpPr>
          <p:spPr>
            <a:xfrm>
              <a:off x="1739250" y="3398850"/>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9" name="Google Shape;1259;p4"/>
            <p:cNvSpPr/>
            <p:nvPr/>
          </p:nvSpPr>
          <p:spPr>
            <a:xfrm>
              <a:off x="1739250" y="3549350"/>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0" name="Google Shape;1260;p4"/>
            <p:cNvSpPr/>
            <p:nvPr/>
          </p:nvSpPr>
          <p:spPr>
            <a:xfrm>
              <a:off x="1739250" y="4301900"/>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1" name="Google Shape;1261;p4"/>
            <p:cNvSpPr/>
            <p:nvPr/>
          </p:nvSpPr>
          <p:spPr>
            <a:xfrm>
              <a:off x="1739250" y="5204975"/>
              <a:ext cx="121400" cy="121400"/>
            </a:xfrm>
            <a:custGeom>
              <a:avLst/>
              <a:gdLst/>
              <a:ahLst/>
              <a:cxnLst/>
              <a:rect l="l" t="t" r="r" b="b"/>
              <a:pathLst>
                <a:path w="4856" h="4856" extrusionOk="0">
                  <a:moveTo>
                    <a:pt x="1" y="0"/>
                  </a:moveTo>
                  <a:lnTo>
                    <a:pt x="1" y="4856"/>
                  </a:lnTo>
                  <a:lnTo>
                    <a:pt x="4856" y="4856"/>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2" name="Google Shape;1262;p4"/>
            <p:cNvSpPr/>
            <p:nvPr/>
          </p:nvSpPr>
          <p:spPr>
            <a:xfrm>
              <a:off x="1889750" y="238125"/>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3" name="Google Shape;1263;p4"/>
            <p:cNvSpPr/>
            <p:nvPr/>
          </p:nvSpPr>
          <p:spPr>
            <a:xfrm>
              <a:off x="1889750" y="1442200"/>
              <a:ext cx="121425" cy="121400"/>
            </a:xfrm>
            <a:custGeom>
              <a:avLst/>
              <a:gdLst/>
              <a:ahLst/>
              <a:cxnLst/>
              <a:rect l="l" t="t" r="r" b="b"/>
              <a:pathLst>
                <a:path w="4857" h="4856" extrusionOk="0">
                  <a:moveTo>
                    <a:pt x="1" y="0"/>
                  </a:moveTo>
                  <a:lnTo>
                    <a:pt x="1" y="4856"/>
                  </a:lnTo>
                  <a:lnTo>
                    <a:pt x="4856" y="4856"/>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4" name="Google Shape;1264;p4"/>
            <p:cNvSpPr/>
            <p:nvPr/>
          </p:nvSpPr>
          <p:spPr>
            <a:xfrm>
              <a:off x="1889750" y="1743225"/>
              <a:ext cx="121425" cy="121400"/>
            </a:xfrm>
            <a:custGeom>
              <a:avLst/>
              <a:gdLst/>
              <a:ahLst/>
              <a:cxnLst/>
              <a:rect l="l" t="t" r="r" b="b"/>
              <a:pathLst>
                <a:path w="4857" h="4856" extrusionOk="0">
                  <a:moveTo>
                    <a:pt x="1" y="0"/>
                  </a:moveTo>
                  <a:lnTo>
                    <a:pt x="1" y="4856"/>
                  </a:lnTo>
                  <a:lnTo>
                    <a:pt x="4856" y="4856"/>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5" name="Google Shape;1265;p4"/>
            <p:cNvSpPr/>
            <p:nvPr/>
          </p:nvSpPr>
          <p:spPr>
            <a:xfrm>
              <a:off x="1889750" y="1893725"/>
              <a:ext cx="121425" cy="121400"/>
            </a:xfrm>
            <a:custGeom>
              <a:avLst/>
              <a:gdLst/>
              <a:ahLst/>
              <a:cxnLst/>
              <a:rect l="l" t="t" r="r" b="b"/>
              <a:pathLst>
                <a:path w="4857" h="4856"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6" name="Google Shape;1266;p4"/>
            <p:cNvSpPr/>
            <p:nvPr/>
          </p:nvSpPr>
          <p:spPr>
            <a:xfrm>
              <a:off x="1889750" y="2044250"/>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7" name="Google Shape;1267;p4"/>
            <p:cNvSpPr/>
            <p:nvPr/>
          </p:nvSpPr>
          <p:spPr>
            <a:xfrm>
              <a:off x="1889750" y="2194750"/>
              <a:ext cx="121425" cy="121400"/>
            </a:xfrm>
            <a:custGeom>
              <a:avLst/>
              <a:gdLst/>
              <a:ahLst/>
              <a:cxnLst/>
              <a:rect l="l" t="t" r="r" b="b"/>
              <a:pathLst>
                <a:path w="4857" h="4856"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8" name="Google Shape;1268;p4"/>
            <p:cNvSpPr/>
            <p:nvPr/>
          </p:nvSpPr>
          <p:spPr>
            <a:xfrm>
              <a:off x="1889750" y="2345275"/>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9" name="Google Shape;1269;p4"/>
            <p:cNvSpPr/>
            <p:nvPr/>
          </p:nvSpPr>
          <p:spPr>
            <a:xfrm>
              <a:off x="1889750" y="2495775"/>
              <a:ext cx="121425" cy="121400"/>
            </a:xfrm>
            <a:custGeom>
              <a:avLst/>
              <a:gdLst/>
              <a:ahLst/>
              <a:cxnLst/>
              <a:rect l="l" t="t" r="r" b="b"/>
              <a:pathLst>
                <a:path w="4857" h="4856"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0" name="Google Shape;1270;p4"/>
            <p:cNvSpPr/>
            <p:nvPr/>
          </p:nvSpPr>
          <p:spPr>
            <a:xfrm>
              <a:off x="1889750" y="2646275"/>
              <a:ext cx="121425" cy="121425"/>
            </a:xfrm>
            <a:custGeom>
              <a:avLst/>
              <a:gdLst/>
              <a:ahLst/>
              <a:cxnLst/>
              <a:rect l="l" t="t" r="r" b="b"/>
              <a:pathLst>
                <a:path w="4857" h="4857"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1" name="Google Shape;1271;p4"/>
            <p:cNvSpPr/>
            <p:nvPr/>
          </p:nvSpPr>
          <p:spPr>
            <a:xfrm>
              <a:off x="1889750" y="2796800"/>
              <a:ext cx="121425" cy="121400"/>
            </a:xfrm>
            <a:custGeom>
              <a:avLst/>
              <a:gdLst/>
              <a:ahLst/>
              <a:cxnLst/>
              <a:rect l="l" t="t" r="r" b="b"/>
              <a:pathLst>
                <a:path w="4857" h="4856" extrusionOk="0">
                  <a:moveTo>
                    <a:pt x="1" y="0"/>
                  </a:moveTo>
                  <a:lnTo>
                    <a:pt x="1" y="4856"/>
                  </a:lnTo>
                  <a:lnTo>
                    <a:pt x="4856" y="4856"/>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2" name="Google Shape;1272;p4"/>
            <p:cNvSpPr/>
            <p:nvPr/>
          </p:nvSpPr>
          <p:spPr>
            <a:xfrm>
              <a:off x="1889750" y="2947300"/>
              <a:ext cx="121425" cy="121425"/>
            </a:xfrm>
            <a:custGeom>
              <a:avLst/>
              <a:gdLst/>
              <a:ahLst/>
              <a:cxnLst/>
              <a:rect l="l" t="t" r="r" b="b"/>
              <a:pathLst>
                <a:path w="4857" h="4857"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3" name="Google Shape;1273;p4"/>
            <p:cNvSpPr/>
            <p:nvPr/>
          </p:nvSpPr>
          <p:spPr>
            <a:xfrm>
              <a:off x="1889750" y="3097825"/>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4" name="Google Shape;1274;p4"/>
            <p:cNvSpPr/>
            <p:nvPr/>
          </p:nvSpPr>
          <p:spPr>
            <a:xfrm>
              <a:off x="1889750" y="3850375"/>
              <a:ext cx="121425" cy="121400"/>
            </a:xfrm>
            <a:custGeom>
              <a:avLst/>
              <a:gdLst/>
              <a:ahLst/>
              <a:cxnLst/>
              <a:rect l="l" t="t" r="r" b="b"/>
              <a:pathLst>
                <a:path w="4857" h="4856" extrusionOk="0">
                  <a:moveTo>
                    <a:pt x="1" y="0"/>
                  </a:moveTo>
                  <a:lnTo>
                    <a:pt x="1" y="4856"/>
                  </a:lnTo>
                  <a:lnTo>
                    <a:pt x="4856" y="4856"/>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5" name="Google Shape;1275;p4"/>
            <p:cNvSpPr/>
            <p:nvPr/>
          </p:nvSpPr>
          <p:spPr>
            <a:xfrm>
              <a:off x="1889750" y="4000875"/>
              <a:ext cx="121425" cy="121425"/>
            </a:xfrm>
            <a:custGeom>
              <a:avLst/>
              <a:gdLst/>
              <a:ahLst/>
              <a:cxnLst/>
              <a:rect l="l" t="t" r="r" b="b"/>
              <a:pathLst>
                <a:path w="4857" h="4857"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6" name="Google Shape;1276;p4"/>
            <p:cNvSpPr/>
            <p:nvPr/>
          </p:nvSpPr>
          <p:spPr>
            <a:xfrm>
              <a:off x="1889750" y="4151400"/>
              <a:ext cx="121425" cy="121400"/>
            </a:xfrm>
            <a:custGeom>
              <a:avLst/>
              <a:gdLst/>
              <a:ahLst/>
              <a:cxnLst/>
              <a:rect l="l" t="t" r="r" b="b"/>
              <a:pathLst>
                <a:path w="4857" h="4856" extrusionOk="0">
                  <a:moveTo>
                    <a:pt x="1" y="0"/>
                  </a:moveTo>
                  <a:lnTo>
                    <a:pt x="1" y="4856"/>
                  </a:lnTo>
                  <a:lnTo>
                    <a:pt x="4856" y="4856"/>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7" name="Google Shape;1277;p4"/>
            <p:cNvSpPr/>
            <p:nvPr/>
          </p:nvSpPr>
          <p:spPr>
            <a:xfrm>
              <a:off x="1889750" y="4301900"/>
              <a:ext cx="121425" cy="121400"/>
            </a:xfrm>
            <a:custGeom>
              <a:avLst/>
              <a:gdLst/>
              <a:ahLst/>
              <a:cxnLst/>
              <a:rect l="l" t="t" r="r" b="b"/>
              <a:pathLst>
                <a:path w="4857" h="4856"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8" name="Google Shape;1278;p4"/>
            <p:cNvSpPr/>
            <p:nvPr/>
          </p:nvSpPr>
          <p:spPr>
            <a:xfrm>
              <a:off x="1889750" y="4452425"/>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9" name="Google Shape;1279;p4"/>
            <p:cNvSpPr/>
            <p:nvPr/>
          </p:nvSpPr>
          <p:spPr>
            <a:xfrm>
              <a:off x="1889750" y="4753450"/>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0" name="Google Shape;1280;p4"/>
            <p:cNvSpPr/>
            <p:nvPr/>
          </p:nvSpPr>
          <p:spPr>
            <a:xfrm>
              <a:off x="1889750" y="4903950"/>
              <a:ext cx="121425" cy="121400"/>
            </a:xfrm>
            <a:custGeom>
              <a:avLst/>
              <a:gdLst/>
              <a:ahLst/>
              <a:cxnLst/>
              <a:rect l="l" t="t" r="r" b="b"/>
              <a:pathLst>
                <a:path w="4857" h="4856"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1" name="Google Shape;1281;p4"/>
            <p:cNvSpPr/>
            <p:nvPr/>
          </p:nvSpPr>
          <p:spPr>
            <a:xfrm>
              <a:off x="2040275" y="388625"/>
              <a:ext cx="121400" cy="121400"/>
            </a:xfrm>
            <a:custGeom>
              <a:avLst/>
              <a:gdLst/>
              <a:ahLst/>
              <a:cxnLst/>
              <a:rect l="l" t="t" r="r" b="b"/>
              <a:pathLst>
                <a:path w="4856" h="4856" extrusionOk="0">
                  <a:moveTo>
                    <a:pt x="0" y="0"/>
                  </a:moveTo>
                  <a:lnTo>
                    <a:pt x="0" y="4856"/>
                  </a:lnTo>
                  <a:lnTo>
                    <a:pt x="4856" y="4856"/>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2" name="Google Shape;1282;p4"/>
            <p:cNvSpPr/>
            <p:nvPr/>
          </p:nvSpPr>
          <p:spPr>
            <a:xfrm>
              <a:off x="2040275" y="1141175"/>
              <a:ext cx="121400" cy="121400"/>
            </a:xfrm>
            <a:custGeom>
              <a:avLst/>
              <a:gdLst/>
              <a:ahLst/>
              <a:cxnLst/>
              <a:rect l="l" t="t" r="r" b="b"/>
              <a:pathLst>
                <a:path w="4856" h="4856" extrusionOk="0">
                  <a:moveTo>
                    <a:pt x="0" y="1"/>
                  </a:moveTo>
                  <a:lnTo>
                    <a:pt x="0"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3" name="Google Shape;1283;p4"/>
            <p:cNvSpPr/>
            <p:nvPr/>
          </p:nvSpPr>
          <p:spPr>
            <a:xfrm>
              <a:off x="2040275" y="1291700"/>
              <a:ext cx="121400" cy="121400"/>
            </a:xfrm>
            <a:custGeom>
              <a:avLst/>
              <a:gdLst/>
              <a:ahLst/>
              <a:cxnLst/>
              <a:rect l="l" t="t" r="r" b="b"/>
              <a:pathLst>
                <a:path w="4856" h="4856" extrusionOk="0">
                  <a:moveTo>
                    <a:pt x="0" y="0"/>
                  </a:moveTo>
                  <a:lnTo>
                    <a:pt x="0"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4" name="Google Shape;1284;p4"/>
            <p:cNvSpPr/>
            <p:nvPr/>
          </p:nvSpPr>
          <p:spPr>
            <a:xfrm>
              <a:off x="2040275" y="1442200"/>
              <a:ext cx="121400" cy="121400"/>
            </a:xfrm>
            <a:custGeom>
              <a:avLst/>
              <a:gdLst/>
              <a:ahLst/>
              <a:cxnLst/>
              <a:rect l="l" t="t" r="r" b="b"/>
              <a:pathLst>
                <a:path w="4856" h="4856" extrusionOk="0">
                  <a:moveTo>
                    <a:pt x="0" y="0"/>
                  </a:moveTo>
                  <a:lnTo>
                    <a:pt x="0" y="4856"/>
                  </a:lnTo>
                  <a:lnTo>
                    <a:pt x="4856" y="4856"/>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5" name="Google Shape;1285;p4"/>
            <p:cNvSpPr/>
            <p:nvPr/>
          </p:nvSpPr>
          <p:spPr>
            <a:xfrm>
              <a:off x="2040275" y="1743225"/>
              <a:ext cx="121400" cy="121400"/>
            </a:xfrm>
            <a:custGeom>
              <a:avLst/>
              <a:gdLst/>
              <a:ahLst/>
              <a:cxnLst/>
              <a:rect l="l" t="t" r="r" b="b"/>
              <a:pathLst>
                <a:path w="4856" h="4856" extrusionOk="0">
                  <a:moveTo>
                    <a:pt x="0" y="0"/>
                  </a:moveTo>
                  <a:lnTo>
                    <a:pt x="0" y="4856"/>
                  </a:lnTo>
                  <a:lnTo>
                    <a:pt x="4856" y="4856"/>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6" name="Google Shape;1286;p4"/>
            <p:cNvSpPr/>
            <p:nvPr/>
          </p:nvSpPr>
          <p:spPr>
            <a:xfrm>
              <a:off x="2040275" y="2044250"/>
              <a:ext cx="121400" cy="121400"/>
            </a:xfrm>
            <a:custGeom>
              <a:avLst/>
              <a:gdLst/>
              <a:ahLst/>
              <a:cxnLst/>
              <a:rect l="l" t="t" r="r" b="b"/>
              <a:pathLst>
                <a:path w="4856" h="4856" extrusionOk="0">
                  <a:moveTo>
                    <a:pt x="0" y="0"/>
                  </a:moveTo>
                  <a:lnTo>
                    <a:pt x="0"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7" name="Google Shape;1287;p4"/>
            <p:cNvSpPr/>
            <p:nvPr/>
          </p:nvSpPr>
          <p:spPr>
            <a:xfrm>
              <a:off x="2040275" y="2646275"/>
              <a:ext cx="121400" cy="121425"/>
            </a:xfrm>
            <a:custGeom>
              <a:avLst/>
              <a:gdLst/>
              <a:ahLst/>
              <a:cxnLst/>
              <a:rect l="l" t="t" r="r" b="b"/>
              <a:pathLst>
                <a:path w="4856" h="4857" extrusionOk="0">
                  <a:moveTo>
                    <a:pt x="0" y="1"/>
                  </a:moveTo>
                  <a:lnTo>
                    <a:pt x="0"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8" name="Google Shape;1288;p4"/>
            <p:cNvSpPr/>
            <p:nvPr/>
          </p:nvSpPr>
          <p:spPr>
            <a:xfrm>
              <a:off x="2040275" y="2947300"/>
              <a:ext cx="121400" cy="121425"/>
            </a:xfrm>
            <a:custGeom>
              <a:avLst/>
              <a:gdLst/>
              <a:ahLst/>
              <a:cxnLst/>
              <a:rect l="l" t="t" r="r" b="b"/>
              <a:pathLst>
                <a:path w="4856" h="4857" extrusionOk="0">
                  <a:moveTo>
                    <a:pt x="0" y="1"/>
                  </a:moveTo>
                  <a:lnTo>
                    <a:pt x="0"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9" name="Google Shape;1289;p4"/>
            <p:cNvSpPr/>
            <p:nvPr/>
          </p:nvSpPr>
          <p:spPr>
            <a:xfrm>
              <a:off x="2040275" y="3097825"/>
              <a:ext cx="121400" cy="121400"/>
            </a:xfrm>
            <a:custGeom>
              <a:avLst/>
              <a:gdLst/>
              <a:ahLst/>
              <a:cxnLst/>
              <a:rect l="l" t="t" r="r" b="b"/>
              <a:pathLst>
                <a:path w="4856" h="4856" extrusionOk="0">
                  <a:moveTo>
                    <a:pt x="0" y="0"/>
                  </a:moveTo>
                  <a:lnTo>
                    <a:pt x="0"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0" name="Google Shape;1290;p4"/>
            <p:cNvSpPr/>
            <p:nvPr/>
          </p:nvSpPr>
          <p:spPr>
            <a:xfrm>
              <a:off x="2040275" y="3248325"/>
              <a:ext cx="121400" cy="121400"/>
            </a:xfrm>
            <a:custGeom>
              <a:avLst/>
              <a:gdLst/>
              <a:ahLst/>
              <a:cxnLst/>
              <a:rect l="l" t="t" r="r" b="b"/>
              <a:pathLst>
                <a:path w="4856" h="4856" extrusionOk="0">
                  <a:moveTo>
                    <a:pt x="0" y="1"/>
                  </a:moveTo>
                  <a:lnTo>
                    <a:pt x="0"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1" name="Google Shape;1291;p4"/>
            <p:cNvSpPr/>
            <p:nvPr/>
          </p:nvSpPr>
          <p:spPr>
            <a:xfrm>
              <a:off x="2040275" y="3549350"/>
              <a:ext cx="121400" cy="121400"/>
            </a:xfrm>
            <a:custGeom>
              <a:avLst/>
              <a:gdLst/>
              <a:ahLst/>
              <a:cxnLst/>
              <a:rect l="l" t="t" r="r" b="b"/>
              <a:pathLst>
                <a:path w="4856" h="4856" extrusionOk="0">
                  <a:moveTo>
                    <a:pt x="0" y="1"/>
                  </a:moveTo>
                  <a:lnTo>
                    <a:pt x="0"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2" name="Google Shape;1292;p4"/>
            <p:cNvSpPr/>
            <p:nvPr/>
          </p:nvSpPr>
          <p:spPr>
            <a:xfrm>
              <a:off x="2040275" y="3699875"/>
              <a:ext cx="121400" cy="121400"/>
            </a:xfrm>
            <a:custGeom>
              <a:avLst/>
              <a:gdLst/>
              <a:ahLst/>
              <a:cxnLst/>
              <a:rect l="l" t="t" r="r" b="b"/>
              <a:pathLst>
                <a:path w="4856" h="4856" extrusionOk="0">
                  <a:moveTo>
                    <a:pt x="0" y="0"/>
                  </a:moveTo>
                  <a:lnTo>
                    <a:pt x="0"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3" name="Google Shape;1293;p4"/>
            <p:cNvSpPr/>
            <p:nvPr/>
          </p:nvSpPr>
          <p:spPr>
            <a:xfrm>
              <a:off x="2040275" y="3850375"/>
              <a:ext cx="121400" cy="121400"/>
            </a:xfrm>
            <a:custGeom>
              <a:avLst/>
              <a:gdLst/>
              <a:ahLst/>
              <a:cxnLst/>
              <a:rect l="l" t="t" r="r" b="b"/>
              <a:pathLst>
                <a:path w="4856" h="4856" extrusionOk="0">
                  <a:moveTo>
                    <a:pt x="0" y="0"/>
                  </a:moveTo>
                  <a:lnTo>
                    <a:pt x="0" y="4856"/>
                  </a:lnTo>
                  <a:lnTo>
                    <a:pt x="4856" y="4856"/>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4" name="Google Shape;1294;p4"/>
            <p:cNvSpPr/>
            <p:nvPr/>
          </p:nvSpPr>
          <p:spPr>
            <a:xfrm>
              <a:off x="2040275" y="4000875"/>
              <a:ext cx="121400" cy="121425"/>
            </a:xfrm>
            <a:custGeom>
              <a:avLst/>
              <a:gdLst/>
              <a:ahLst/>
              <a:cxnLst/>
              <a:rect l="l" t="t" r="r" b="b"/>
              <a:pathLst>
                <a:path w="4856" h="4857" extrusionOk="0">
                  <a:moveTo>
                    <a:pt x="0" y="1"/>
                  </a:moveTo>
                  <a:lnTo>
                    <a:pt x="0"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5" name="Google Shape;1295;p4"/>
            <p:cNvSpPr/>
            <p:nvPr/>
          </p:nvSpPr>
          <p:spPr>
            <a:xfrm>
              <a:off x="2040275" y="4301900"/>
              <a:ext cx="121400" cy="121400"/>
            </a:xfrm>
            <a:custGeom>
              <a:avLst/>
              <a:gdLst/>
              <a:ahLst/>
              <a:cxnLst/>
              <a:rect l="l" t="t" r="r" b="b"/>
              <a:pathLst>
                <a:path w="4856" h="4856" extrusionOk="0">
                  <a:moveTo>
                    <a:pt x="0" y="1"/>
                  </a:moveTo>
                  <a:lnTo>
                    <a:pt x="0"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6" name="Google Shape;1296;p4"/>
            <p:cNvSpPr/>
            <p:nvPr/>
          </p:nvSpPr>
          <p:spPr>
            <a:xfrm>
              <a:off x="2040275" y="4452425"/>
              <a:ext cx="121400" cy="121400"/>
            </a:xfrm>
            <a:custGeom>
              <a:avLst/>
              <a:gdLst/>
              <a:ahLst/>
              <a:cxnLst/>
              <a:rect l="l" t="t" r="r" b="b"/>
              <a:pathLst>
                <a:path w="4856" h="4856" extrusionOk="0">
                  <a:moveTo>
                    <a:pt x="0" y="0"/>
                  </a:moveTo>
                  <a:lnTo>
                    <a:pt x="0"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7" name="Google Shape;1297;p4"/>
            <p:cNvSpPr/>
            <p:nvPr/>
          </p:nvSpPr>
          <p:spPr>
            <a:xfrm>
              <a:off x="2040275" y="4903950"/>
              <a:ext cx="121400" cy="121400"/>
            </a:xfrm>
            <a:custGeom>
              <a:avLst/>
              <a:gdLst/>
              <a:ahLst/>
              <a:cxnLst/>
              <a:rect l="l" t="t" r="r" b="b"/>
              <a:pathLst>
                <a:path w="4856" h="4856" extrusionOk="0">
                  <a:moveTo>
                    <a:pt x="0" y="1"/>
                  </a:moveTo>
                  <a:lnTo>
                    <a:pt x="0"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8" name="Google Shape;1298;p4"/>
            <p:cNvSpPr/>
            <p:nvPr/>
          </p:nvSpPr>
          <p:spPr>
            <a:xfrm>
              <a:off x="2040275" y="5054450"/>
              <a:ext cx="121400" cy="121425"/>
            </a:xfrm>
            <a:custGeom>
              <a:avLst/>
              <a:gdLst/>
              <a:ahLst/>
              <a:cxnLst/>
              <a:rect l="l" t="t" r="r" b="b"/>
              <a:pathLst>
                <a:path w="4856" h="4857" extrusionOk="0">
                  <a:moveTo>
                    <a:pt x="0" y="1"/>
                  </a:moveTo>
                  <a:lnTo>
                    <a:pt x="0"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9" name="Google Shape;1299;p4"/>
            <p:cNvSpPr/>
            <p:nvPr/>
          </p:nvSpPr>
          <p:spPr>
            <a:xfrm>
              <a:off x="2040275" y="5204975"/>
              <a:ext cx="121400" cy="121400"/>
            </a:xfrm>
            <a:custGeom>
              <a:avLst/>
              <a:gdLst/>
              <a:ahLst/>
              <a:cxnLst/>
              <a:rect l="l" t="t" r="r" b="b"/>
              <a:pathLst>
                <a:path w="4856" h="4856" extrusionOk="0">
                  <a:moveTo>
                    <a:pt x="0" y="0"/>
                  </a:moveTo>
                  <a:lnTo>
                    <a:pt x="0" y="4856"/>
                  </a:lnTo>
                  <a:lnTo>
                    <a:pt x="4856" y="4856"/>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0" name="Google Shape;1300;p4"/>
            <p:cNvSpPr/>
            <p:nvPr/>
          </p:nvSpPr>
          <p:spPr>
            <a:xfrm>
              <a:off x="2190775" y="238125"/>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1" name="Google Shape;1301;p4"/>
            <p:cNvSpPr/>
            <p:nvPr/>
          </p:nvSpPr>
          <p:spPr>
            <a:xfrm>
              <a:off x="2190775" y="689650"/>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2" name="Google Shape;1302;p4"/>
            <p:cNvSpPr/>
            <p:nvPr/>
          </p:nvSpPr>
          <p:spPr>
            <a:xfrm>
              <a:off x="2190775" y="840150"/>
              <a:ext cx="121425" cy="121400"/>
            </a:xfrm>
            <a:custGeom>
              <a:avLst/>
              <a:gdLst/>
              <a:ahLst/>
              <a:cxnLst/>
              <a:rect l="l" t="t" r="r" b="b"/>
              <a:pathLst>
                <a:path w="4857" h="4856"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3" name="Google Shape;1303;p4"/>
            <p:cNvSpPr/>
            <p:nvPr/>
          </p:nvSpPr>
          <p:spPr>
            <a:xfrm>
              <a:off x="2190775" y="1141175"/>
              <a:ext cx="121425" cy="121400"/>
            </a:xfrm>
            <a:custGeom>
              <a:avLst/>
              <a:gdLst/>
              <a:ahLst/>
              <a:cxnLst/>
              <a:rect l="l" t="t" r="r" b="b"/>
              <a:pathLst>
                <a:path w="4857" h="4856"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4" name="Google Shape;1304;p4"/>
            <p:cNvSpPr/>
            <p:nvPr/>
          </p:nvSpPr>
          <p:spPr>
            <a:xfrm>
              <a:off x="2190775" y="1291700"/>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5" name="Google Shape;1305;p4"/>
            <p:cNvSpPr/>
            <p:nvPr/>
          </p:nvSpPr>
          <p:spPr>
            <a:xfrm>
              <a:off x="2190775" y="1592700"/>
              <a:ext cx="121425" cy="121425"/>
            </a:xfrm>
            <a:custGeom>
              <a:avLst/>
              <a:gdLst/>
              <a:ahLst/>
              <a:cxnLst/>
              <a:rect l="l" t="t" r="r" b="b"/>
              <a:pathLst>
                <a:path w="4857" h="4857"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6" name="Google Shape;1306;p4"/>
            <p:cNvSpPr/>
            <p:nvPr/>
          </p:nvSpPr>
          <p:spPr>
            <a:xfrm>
              <a:off x="2190775" y="1743225"/>
              <a:ext cx="121425" cy="121400"/>
            </a:xfrm>
            <a:custGeom>
              <a:avLst/>
              <a:gdLst/>
              <a:ahLst/>
              <a:cxnLst/>
              <a:rect l="l" t="t" r="r" b="b"/>
              <a:pathLst>
                <a:path w="4857" h="4856" extrusionOk="0">
                  <a:moveTo>
                    <a:pt x="1" y="0"/>
                  </a:moveTo>
                  <a:lnTo>
                    <a:pt x="1" y="4856"/>
                  </a:lnTo>
                  <a:lnTo>
                    <a:pt x="4856" y="4856"/>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7" name="Google Shape;1307;p4"/>
            <p:cNvSpPr/>
            <p:nvPr/>
          </p:nvSpPr>
          <p:spPr>
            <a:xfrm>
              <a:off x="2190775" y="1893725"/>
              <a:ext cx="121425" cy="121400"/>
            </a:xfrm>
            <a:custGeom>
              <a:avLst/>
              <a:gdLst/>
              <a:ahLst/>
              <a:cxnLst/>
              <a:rect l="l" t="t" r="r" b="b"/>
              <a:pathLst>
                <a:path w="4857" h="4856"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8" name="Google Shape;1308;p4"/>
            <p:cNvSpPr/>
            <p:nvPr/>
          </p:nvSpPr>
          <p:spPr>
            <a:xfrm>
              <a:off x="2190775" y="2044250"/>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9" name="Google Shape;1309;p4"/>
            <p:cNvSpPr/>
            <p:nvPr/>
          </p:nvSpPr>
          <p:spPr>
            <a:xfrm>
              <a:off x="2190775" y="2194750"/>
              <a:ext cx="121425" cy="121400"/>
            </a:xfrm>
            <a:custGeom>
              <a:avLst/>
              <a:gdLst/>
              <a:ahLst/>
              <a:cxnLst/>
              <a:rect l="l" t="t" r="r" b="b"/>
              <a:pathLst>
                <a:path w="4857" h="4856"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0" name="Google Shape;1310;p4"/>
            <p:cNvSpPr/>
            <p:nvPr/>
          </p:nvSpPr>
          <p:spPr>
            <a:xfrm>
              <a:off x="2190775" y="2345275"/>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1" name="Google Shape;1311;p4"/>
            <p:cNvSpPr/>
            <p:nvPr/>
          </p:nvSpPr>
          <p:spPr>
            <a:xfrm>
              <a:off x="2190775" y="2495775"/>
              <a:ext cx="121425" cy="121400"/>
            </a:xfrm>
            <a:custGeom>
              <a:avLst/>
              <a:gdLst/>
              <a:ahLst/>
              <a:cxnLst/>
              <a:rect l="l" t="t" r="r" b="b"/>
              <a:pathLst>
                <a:path w="4857" h="4856"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2" name="Google Shape;1312;p4"/>
            <p:cNvSpPr/>
            <p:nvPr/>
          </p:nvSpPr>
          <p:spPr>
            <a:xfrm>
              <a:off x="2190775" y="2796800"/>
              <a:ext cx="121425" cy="121400"/>
            </a:xfrm>
            <a:custGeom>
              <a:avLst/>
              <a:gdLst/>
              <a:ahLst/>
              <a:cxnLst/>
              <a:rect l="l" t="t" r="r" b="b"/>
              <a:pathLst>
                <a:path w="4857" h="4856" extrusionOk="0">
                  <a:moveTo>
                    <a:pt x="1" y="0"/>
                  </a:moveTo>
                  <a:lnTo>
                    <a:pt x="1" y="4856"/>
                  </a:lnTo>
                  <a:lnTo>
                    <a:pt x="4856" y="4856"/>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3" name="Google Shape;1313;p4"/>
            <p:cNvSpPr/>
            <p:nvPr/>
          </p:nvSpPr>
          <p:spPr>
            <a:xfrm>
              <a:off x="2190775" y="3097825"/>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4" name="Google Shape;1314;p4"/>
            <p:cNvSpPr/>
            <p:nvPr/>
          </p:nvSpPr>
          <p:spPr>
            <a:xfrm>
              <a:off x="2190775" y="3248325"/>
              <a:ext cx="121425" cy="121400"/>
            </a:xfrm>
            <a:custGeom>
              <a:avLst/>
              <a:gdLst/>
              <a:ahLst/>
              <a:cxnLst/>
              <a:rect l="l" t="t" r="r" b="b"/>
              <a:pathLst>
                <a:path w="4857" h="4856"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5" name="Google Shape;1315;p4"/>
            <p:cNvSpPr/>
            <p:nvPr/>
          </p:nvSpPr>
          <p:spPr>
            <a:xfrm>
              <a:off x="2190775" y="3398850"/>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6" name="Google Shape;1316;p4"/>
            <p:cNvSpPr/>
            <p:nvPr/>
          </p:nvSpPr>
          <p:spPr>
            <a:xfrm>
              <a:off x="2190775" y="3549350"/>
              <a:ext cx="121425" cy="121400"/>
            </a:xfrm>
            <a:custGeom>
              <a:avLst/>
              <a:gdLst/>
              <a:ahLst/>
              <a:cxnLst/>
              <a:rect l="l" t="t" r="r" b="b"/>
              <a:pathLst>
                <a:path w="4857" h="4856"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7" name="Google Shape;1317;p4"/>
            <p:cNvSpPr/>
            <p:nvPr/>
          </p:nvSpPr>
          <p:spPr>
            <a:xfrm>
              <a:off x="2190775" y="3699875"/>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8" name="Google Shape;1318;p4"/>
            <p:cNvSpPr/>
            <p:nvPr/>
          </p:nvSpPr>
          <p:spPr>
            <a:xfrm>
              <a:off x="2190775" y="4000875"/>
              <a:ext cx="121425" cy="121425"/>
            </a:xfrm>
            <a:custGeom>
              <a:avLst/>
              <a:gdLst/>
              <a:ahLst/>
              <a:cxnLst/>
              <a:rect l="l" t="t" r="r" b="b"/>
              <a:pathLst>
                <a:path w="4857" h="4857"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9" name="Google Shape;1319;p4"/>
            <p:cNvSpPr/>
            <p:nvPr/>
          </p:nvSpPr>
          <p:spPr>
            <a:xfrm>
              <a:off x="2190775" y="4151400"/>
              <a:ext cx="121425" cy="121400"/>
            </a:xfrm>
            <a:custGeom>
              <a:avLst/>
              <a:gdLst/>
              <a:ahLst/>
              <a:cxnLst/>
              <a:rect l="l" t="t" r="r" b="b"/>
              <a:pathLst>
                <a:path w="4857" h="4856" extrusionOk="0">
                  <a:moveTo>
                    <a:pt x="1" y="0"/>
                  </a:moveTo>
                  <a:lnTo>
                    <a:pt x="1" y="4856"/>
                  </a:lnTo>
                  <a:lnTo>
                    <a:pt x="4856" y="4856"/>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0" name="Google Shape;1320;p4"/>
            <p:cNvSpPr/>
            <p:nvPr/>
          </p:nvSpPr>
          <p:spPr>
            <a:xfrm>
              <a:off x="2190775" y="4452425"/>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1" name="Google Shape;1321;p4"/>
            <p:cNvSpPr/>
            <p:nvPr/>
          </p:nvSpPr>
          <p:spPr>
            <a:xfrm>
              <a:off x="2190775" y="4602925"/>
              <a:ext cx="121425" cy="121400"/>
            </a:xfrm>
            <a:custGeom>
              <a:avLst/>
              <a:gdLst/>
              <a:ahLst/>
              <a:cxnLst/>
              <a:rect l="l" t="t" r="r" b="b"/>
              <a:pathLst>
                <a:path w="4857" h="4856"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2" name="Google Shape;1322;p4"/>
            <p:cNvSpPr/>
            <p:nvPr/>
          </p:nvSpPr>
          <p:spPr>
            <a:xfrm>
              <a:off x="2190775" y="4753450"/>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3" name="Google Shape;1323;p4"/>
            <p:cNvSpPr/>
            <p:nvPr/>
          </p:nvSpPr>
          <p:spPr>
            <a:xfrm>
              <a:off x="2190775" y="5204975"/>
              <a:ext cx="121425" cy="121400"/>
            </a:xfrm>
            <a:custGeom>
              <a:avLst/>
              <a:gdLst/>
              <a:ahLst/>
              <a:cxnLst/>
              <a:rect l="l" t="t" r="r" b="b"/>
              <a:pathLst>
                <a:path w="4857" h="4856" extrusionOk="0">
                  <a:moveTo>
                    <a:pt x="1" y="0"/>
                  </a:moveTo>
                  <a:lnTo>
                    <a:pt x="1" y="4856"/>
                  </a:lnTo>
                  <a:lnTo>
                    <a:pt x="4856" y="4856"/>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4" name="Google Shape;1324;p4"/>
            <p:cNvSpPr/>
            <p:nvPr/>
          </p:nvSpPr>
          <p:spPr>
            <a:xfrm>
              <a:off x="2190775" y="5355475"/>
              <a:ext cx="121425" cy="121400"/>
            </a:xfrm>
            <a:custGeom>
              <a:avLst/>
              <a:gdLst/>
              <a:ahLst/>
              <a:cxnLst/>
              <a:rect l="l" t="t" r="r" b="b"/>
              <a:pathLst>
                <a:path w="4857" h="4856"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5" name="Google Shape;1325;p4"/>
            <p:cNvSpPr/>
            <p:nvPr/>
          </p:nvSpPr>
          <p:spPr>
            <a:xfrm>
              <a:off x="2341300" y="539125"/>
              <a:ext cx="121400" cy="121425"/>
            </a:xfrm>
            <a:custGeom>
              <a:avLst/>
              <a:gdLst/>
              <a:ahLst/>
              <a:cxnLst/>
              <a:rect l="l" t="t" r="r" b="b"/>
              <a:pathLst>
                <a:path w="4856" h="4857" extrusionOk="0">
                  <a:moveTo>
                    <a:pt x="0" y="1"/>
                  </a:moveTo>
                  <a:lnTo>
                    <a:pt x="0" y="4856"/>
                  </a:lnTo>
                  <a:lnTo>
                    <a:pt x="4855" y="4856"/>
                  </a:lnTo>
                  <a:lnTo>
                    <a:pt x="4855"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6" name="Google Shape;1326;p4"/>
            <p:cNvSpPr/>
            <p:nvPr/>
          </p:nvSpPr>
          <p:spPr>
            <a:xfrm>
              <a:off x="2341300" y="689650"/>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7" name="Google Shape;1327;p4"/>
            <p:cNvSpPr/>
            <p:nvPr/>
          </p:nvSpPr>
          <p:spPr>
            <a:xfrm>
              <a:off x="2341300" y="990675"/>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8" name="Google Shape;1328;p4"/>
            <p:cNvSpPr/>
            <p:nvPr/>
          </p:nvSpPr>
          <p:spPr>
            <a:xfrm>
              <a:off x="2341300" y="1291700"/>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9" name="Google Shape;1329;p4"/>
            <p:cNvSpPr/>
            <p:nvPr/>
          </p:nvSpPr>
          <p:spPr>
            <a:xfrm>
              <a:off x="2341300" y="1442200"/>
              <a:ext cx="121400" cy="121400"/>
            </a:xfrm>
            <a:custGeom>
              <a:avLst/>
              <a:gdLst/>
              <a:ahLst/>
              <a:cxnLst/>
              <a:rect l="l" t="t" r="r" b="b"/>
              <a:pathLst>
                <a:path w="4856" h="4856" extrusionOk="0">
                  <a:moveTo>
                    <a:pt x="0" y="0"/>
                  </a:moveTo>
                  <a:lnTo>
                    <a:pt x="0" y="4856"/>
                  </a:lnTo>
                  <a:lnTo>
                    <a:pt x="4855" y="4856"/>
                  </a:lnTo>
                  <a:lnTo>
                    <a:pt x="4855"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0" name="Google Shape;1330;p4"/>
            <p:cNvSpPr/>
            <p:nvPr/>
          </p:nvSpPr>
          <p:spPr>
            <a:xfrm>
              <a:off x="2341300" y="1592700"/>
              <a:ext cx="121400" cy="121425"/>
            </a:xfrm>
            <a:custGeom>
              <a:avLst/>
              <a:gdLst/>
              <a:ahLst/>
              <a:cxnLst/>
              <a:rect l="l" t="t" r="r" b="b"/>
              <a:pathLst>
                <a:path w="4856" h="4857" extrusionOk="0">
                  <a:moveTo>
                    <a:pt x="0" y="1"/>
                  </a:moveTo>
                  <a:lnTo>
                    <a:pt x="0" y="4856"/>
                  </a:lnTo>
                  <a:lnTo>
                    <a:pt x="4855" y="4856"/>
                  </a:lnTo>
                  <a:lnTo>
                    <a:pt x="4855"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1" name="Google Shape;1331;p4"/>
            <p:cNvSpPr/>
            <p:nvPr/>
          </p:nvSpPr>
          <p:spPr>
            <a:xfrm>
              <a:off x="2341300" y="1743225"/>
              <a:ext cx="121400" cy="121400"/>
            </a:xfrm>
            <a:custGeom>
              <a:avLst/>
              <a:gdLst/>
              <a:ahLst/>
              <a:cxnLst/>
              <a:rect l="l" t="t" r="r" b="b"/>
              <a:pathLst>
                <a:path w="4856" h="4856" extrusionOk="0">
                  <a:moveTo>
                    <a:pt x="0" y="0"/>
                  </a:moveTo>
                  <a:lnTo>
                    <a:pt x="0" y="4856"/>
                  </a:lnTo>
                  <a:lnTo>
                    <a:pt x="4855" y="4856"/>
                  </a:lnTo>
                  <a:lnTo>
                    <a:pt x="4855"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2" name="Google Shape;1332;p4"/>
            <p:cNvSpPr/>
            <p:nvPr/>
          </p:nvSpPr>
          <p:spPr>
            <a:xfrm>
              <a:off x="2341300" y="2194750"/>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3" name="Google Shape;1333;p4"/>
            <p:cNvSpPr/>
            <p:nvPr/>
          </p:nvSpPr>
          <p:spPr>
            <a:xfrm>
              <a:off x="2341300" y="2345275"/>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4" name="Google Shape;1334;p4"/>
            <p:cNvSpPr/>
            <p:nvPr/>
          </p:nvSpPr>
          <p:spPr>
            <a:xfrm>
              <a:off x="2341300" y="2495775"/>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5" name="Google Shape;1335;p4"/>
            <p:cNvSpPr/>
            <p:nvPr/>
          </p:nvSpPr>
          <p:spPr>
            <a:xfrm>
              <a:off x="2341300" y="2646275"/>
              <a:ext cx="121400" cy="121425"/>
            </a:xfrm>
            <a:custGeom>
              <a:avLst/>
              <a:gdLst/>
              <a:ahLst/>
              <a:cxnLst/>
              <a:rect l="l" t="t" r="r" b="b"/>
              <a:pathLst>
                <a:path w="4856" h="4857" extrusionOk="0">
                  <a:moveTo>
                    <a:pt x="0" y="1"/>
                  </a:moveTo>
                  <a:lnTo>
                    <a:pt x="0" y="4856"/>
                  </a:lnTo>
                  <a:lnTo>
                    <a:pt x="4855" y="4856"/>
                  </a:lnTo>
                  <a:lnTo>
                    <a:pt x="4855"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6" name="Google Shape;1336;p4"/>
            <p:cNvSpPr/>
            <p:nvPr/>
          </p:nvSpPr>
          <p:spPr>
            <a:xfrm>
              <a:off x="2341300" y="2796800"/>
              <a:ext cx="121400" cy="121400"/>
            </a:xfrm>
            <a:custGeom>
              <a:avLst/>
              <a:gdLst/>
              <a:ahLst/>
              <a:cxnLst/>
              <a:rect l="l" t="t" r="r" b="b"/>
              <a:pathLst>
                <a:path w="4856" h="4856" extrusionOk="0">
                  <a:moveTo>
                    <a:pt x="0" y="0"/>
                  </a:moveTo>
                  <a:lnTo>
                    <a:pt x="0" y="4856"/>
                  </a:lnTo>
                  <a:lnTo>
                    <a:pt x="4855" y="4856"/>
                  </a:lnTo>
                  <a:lnTo>
                    <a:pt x="4855"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7" name="Google Shape;1337;p4"/>
            <p:cNvSpPr/>
            <p:nvPr/>
          </p:nvSpPr>
          <p:spPr>
            <a:xfrm>
              <a:off x="2341300" y="2947300"/>
              <a:ext cx="121400" cy="121425"/>
            </a:xfrm>
            <a:custGeom>
              <a:avLst/>
              <a:gdLst/>
              <a:ahLst/>
              <a:cxnLst/>
              <a:rect l="l" t="t" r="r" b="b"/>
              <a:pathLst>
                <a:path w="4856" h="4857" extrusionOk="0">
                  <a:moveTo>
                    <a:pt x="0" y="1"/>
                  </a:moveTo>
                  <a:lnTo>
                    <a:pt x="0" y="4856"/>
                  </a:lnTo>
                  <a:lnTo>
                    <a:pt x="4855" y="4856"/>
                  </a:lnTo>
                  <a:lnTo>
                    <a:pt x="4855"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8" name="Google Shape;1338;p4"/>
            <p:cNvSpPr/>
            <p:nvPr/>
          </p:nvSpPr>
          <p:spPr>
            <a:xfrm>
              <a:off x="2341300" y="3097825"/>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9" name="Google Shape;1339;p4"/>
            <p:cNvSpPr/>
            <p:nvPr/>
          </p:nvSpPr>
          <p:spPr>
            <a:xfrm>
              <a:off x="2341300" y="3248325"/>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0" name="Google Shape;1340;p4"/>
            <p:cNvSpPr/>
            <p:nvPr/>
          </p:nvSpPr>
          <p:spPr>
            <a:xfrm>
              <a:off x="2341300" y="3398850"/>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1" name="Google Shape;1341;p4"/>
            <p:cNvSpPr/>
            <p:nvPr/>
          </p:nvSpPr>
          <p:spPr>
            <a:xfrm>
              <a:off x="2341300" y="3549350"/>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2" name="Google Shape;1342;p4"/>
            <p:cNvSpPr/>
            <p:nvPr/>
          </p:nvSpPr>
          <p:spPr>
            <a:xfrm>
              <a:off x="2341300" y="3850375"/>
              <a:ext cx="121400" cy="121400"/>
            </a:xfrm>
            <a:custGeom>
              <a:avLst/>
              <a:gdLst/>
              <a:ahLst/>
              <a:cxnLst/>
              <a:rect l="l" t="t" r="r" b="b"/>
              <a:pathLst>
                <a:path w="4856" h="4856" extrusionOk="0">
                  <a:moveTo>
                    <a:pt x="0" y="0"/>
                  </a:moveTo>
                  <a:lnTo>
                    <a:pt x="0" y="4856"/>
                  </a:lnTo>
                  <a:lnTo>
                    <a:pt x="4855" y="4856"/>
                  </a:lnTo>
                  <a:lnTo>
                    <a:pt x="4855"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3" name="Google Shape;1343;p4"/>
            <p:cNvSpPr/>
            <p:nvPr/>
          </p:nvSpPr>
          <p:spPr>
            <a:xfrm>
              <a:off x="2341300" y="4151400"/>
              <a:ext cx="121400" cy="121400"/>
            </a:xfrm>
            <a:custGeom>
              <a:avLst/>
              <a:gdLst/>
              <a:ahLst/>
              <a:cxnLst/>
              <a:rect l="l" t="t" r="r" b="b"/>
              <a:pathLst>
                <a:path w="4856" h="4856" extrusionOk="0">
                  <a:moveTo>
                    <a:pt x="0" y="0"/>
                  </a:moveTo>
                  <a:lnTo>
                    <a:pt x="0" y="4856"/>
                  </a:lnTo>
                  <a:lnTo>
                    <a:pt x="4855" y="4856"/>
                  </a:lnTo>
                  <a:lnTo>
                    <a:pt x="4855"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4" name="Google Shape;1344;p4"/>
            <p:cNvSpPr/>
            <p:nvPr/>
          </p:nvSpPr>
          <p:spPr>
            <a:xfrm>
              <a:off x="2341300" y="4301900"/>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5" name="Google Shape;1345;p4"/>
            <p:cNvSpPr/>
            <p:nvPr/>
          </p:nvSpPr>
          <p:spPr>
            <a:xfrm>
              <a:off x="2341300" y="4452425"/>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6" name="Google Shape;1346;p4"/>
            <p:cNvSpPr/>
            <p:nvPr/>
          </p:nvSpPr>
          <p:spPr>
            <a:xfrm>
              <a:off x="2341300" y="4602925"/>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7" name="Google Shape;1347;p4"/>
            <p:cNvSpPr/>
            <p:nvPr/>
          </p:nvSpPr>
          <p:spPr>
            <a:xfrm>
              <a:off x="2341300" y="4903950"/>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8" name="Google Shape;1348;p4"/>
            <p:cNvSpPr/>
            <p:nvPr/>
          </p:nvSpPr>
          <p:spPr>
            <a:xfrm>
              <a:off x="2341300" y="5054450"/>
              <a:ext cx="121400" cy="121425"/>
            </a:xfrm>
            <a:custGeom>
              <a:avLst/>
              <a:gdLst/>
              <a:ahLst/>
              <a:cxnLst/>
              <a:rect l="l" t="t" r="r" b="b"/>
              <a:pathLst>
                <a:path w="4856" h="4857" extrusionOk="0">
                  <a:moveTo>
                    <a:pt x="0" y="1"/>
                  </a:moveTo>
                  <a:lnTo>
                    <a:pt x="0" y="4856"/>
                  </a:lnTo>
                  <a:lnTo>
                    <a:pt x="4855" y="4856"/>
                  </a:lnTo>
                  <a:lnTo>
                    <a:pt x="4855"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9" name="Google Shape;1349;p4"/>
            <p:cNvSpPr/>
            <p:nvPr/>
          </p:nvSpPr>
          <p:spPr>
            <a:xfrm>
              <a:off x="2341300" y="5204975"/>
              <a:ext cx="121400" cy="121400"/>
            </a:xfrm>
            <a:custGeom>
              <a:avLst/>
              <a:gdLst/>
              <a:ahLst/>
              <a:cxnLst/>
              <a:rect l="l" t="t" r="r" b="b"/>
              <a:pathLst>
                <a:path w="4856" h="4856" extrusionOk="0">
                  <a:moveTo>
                    <a:pt x="0" y="0"/>
                  </a:moveTo>
                  <a:lnTo>
                    <a:pt x="0" y="4856"/>
                  </a:lnTo>
                  <a:lnTo>
                    <a:pt x="4855" y="4856"/>
                  </a:lnTo>
                  <a:lnTo>
                    <a:pt x="4855"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0" name="Google Shape;1350;p4"/>
            <p:cNvSpPr/>
            <p:nvPr/>
          </p:nvSpPr>
          <p:spPr>
            <a:xfrm>
              <a:off x="2341300" y="5355475"/>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1" name="Google Shape;1351;p4"/>
            <p:cNvSpPr/>
            <p:nvPr/>
          </p:nvSpPr>
          <p:spPr>
            <a:xfrm>
              <a:off x="2491800" y="388625"/>
              <a:ext cx="121400" cy="121400"/>
            </a:xfrm>
            <a:custGeom>
              <a:avLst/>
              <a:gdLst/>
              <a:ahLst/>
              <a:cxnLst/>
              <a:rect l="l" t="t" r="r" b="b"/>
              <a:pathLst>
                <a:path w="4856" h="4856" extrusionOk="0">
                  <a:moveTo>
                    <a:pt x="1" y="0"/>
                  </a:moveTo>
                  <a:lnTo>
                    <a:pt x="1" y="4856"/>
                  </a:lnTo>
                  <a:lnTo>
                    <a:pt x="4856" y="4856"/>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2" name="Google Shape;1352;p4"/>
            <p:cNvSpPr/>
            <p:nvPr/>
          </p:nvSpPr>
          <p:spPr>
            <a:xfrm>
              <a:off x="2491800" y="689650"/>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3" name="Google Shape;1353;p4"/>
            <p:cNvSpPr/>
            <p:nvPr/>
          </p:nvSpPr>
          <p:spPr>
            <a:xfrm>
              <a:off x="2491800" y="840150"/>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4" name="Google Shape;1354;p4"/>
            <p:cNvSpPr/>
            <p:nvPr/>
          </p:nvSpPr>
          <p:spPr>
            <a:xfrm>
              <a:off x="2491800" y="990675"/>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5" name="Google Shape;1355;p4"/>
            <p:cNvSpPr/>
            <p:nvPr/>
          </p:nvSpPr>
          <p:spPr>
            <a:xfrm>
              <a:off x="2491800" y="1141175"/>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6" name="Google Shape;1356;p4"/>
            <p:cNvSpPr/>
            <p:nvPr/>
          </p:nvSpPr>
          <p:spPr>
            <a:xfrm>
              <a:off x="2491800" y="1442200"/>
              <a:ext cx="121400" cy="121400"/>
            </a:xfrm>
            <a:custGeom>
              <a:avLst/>
              <a:gdLst/>
              <a:ahLst/>
              <a:cxnLst/>
              <a:rect l="l" t="t" r="r" b="b"/>
              <a:pathLst>
                <a:path w="4856" h="4856" extrusionOk="0">
                  <a:moveTo>
                    <a:pt x="1" y="0"/>
                  </a:moveTo>
                  <a:lnTo>
                    <a:pt x="1" y="4856"/>
                  </a:lnTo>
                  <a:lnTo>
                    <a:pt x="4856" y="4856"/>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7" name="Google Shape;1357;p4"/>
            <p:cNvSpPr/>
            <p:nvPr/>
          </p:nvSpPr>
          <p:spPr>
            <a:xfrm>
              <a:off x="2491800" y="1743225"/>
              <a:ext cx="121400" cy="121400"/>
            </a:xfrm>
            <a:custGeom>
              <a:avLst/>
              <a:gdLst/>
              <a:ahLst/>
              <a:cxnLst/>
              <a:rect l="l" t="t" r="r" b="b"/>
              <a:pathLst>
                <a:path w="4856" h="4856" extrusionOk="0">
                  <a:moveTo>
                    <a:pt x="1" y="0"/>
                  </a:moveTo>
                  <a:lnTo>
                    <a:pt x="1" y="4856"/>
                  </a:lnTo>
                  <a:lnTo>
                    <a:pt x="4856" y="4856"/>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8" name="Google Shape;1358;p4"/>
            <p:cNvSpPr/>
            <p:nvPr/>
          </p:nvSpPr>
          <p:spPr>
            <a:xfrm>
              <a:off x="2491800" y="1893725"/>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9" name="Google Shape;1359;p4"/>
            <p:cNvSpPr/>
            <p:nvPr/>
          </p:nvSpPr>
          <p:spPr>
            <a:xfrm>
              <a:off x="2491800" y="2044250"/>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0" name="Google Shape;1360;p4"/>
            <p:cNvSpPr/>
            <p:nvPr/>
          </p:nvSpPr>
          <p:spPr>
            <a:xfrm>
              <a:off x="2491800" y="2345275"/>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1" name="Google Shape;1361;p4"/>
            <p:cNvSpPr/>
            <p:nvPr/>
          </p:nvSpPr>
          <p:spPr>
            <a:xfrm>
              <a:off x="2491800" y="2495775"/>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2" name="Google Shape;1362;p4"/>
            <p:cNvSpPr/>
            <p:nvPr/>
          </p:nvSpPr>
          <p:spPr>
            <a:xfrm>
              <a:off x="2491800" y="2646275"/>
              <a:ext cx="121400" cy="121425"/>
            </a:xfrm>
            <a:custGeom>
              <a:avLst/>
              <a:gdLst/>
              <a:ahLst/>
              <a:cxnLst/>
              <a:rect l="l" t="t" r="r" b="b"/>
              <a:pathLst>
                <a:path w="4856" h="4857"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3" name="Google Shape;1363;p4"/>
            <p:cNvSpPr/>
            <p:nvPr/>
          </p:nvSpPr>
          <p:spPr>
            <a:xfrm>
              <a:off x="2491800" y="2796800"/>
              <a:ext cx="121400" cy="121400"/>
            </a:xfrm>
            <a:custGeom>
              <a:avLst/>
              <a:gdLst/>
              <a:ahLst/>
              <a:cxnLst/>
              <a:rect l="l" t="t" r="r" b="b"/>
              <a:pathLst>
                <a:path w="4856" h="4856" extrusionOk="0">
                  <a:moveTo>
                    <a:pt x="1" y="0"/>
                  </a:moveTo>
                  <a:lnTo>
                    <a:pt x="1" y="4856"/>
                  </a:lnTo>
                  <a:lnTo>
                    <a:pt x="4856" y="4856"/>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4" name="Google Shape;1364;p4"/>
            <p:cNvSpPr/>
            <p:nvPr/>
          </p:nvSpPr>
          <p:spPr>
            <a:xfrm>
              <a:off x="2491800" y="2947300"/>
              <a:ext cx="121400" cy="121425"/>
            </a:xfrm>
            <a:custGeom>
              <a:avLst/>
              <a:gdLst/>
              <a:ahLst/>
              <a:cxnLst/>
              <a:rect l="l" t="t" r="r" b="b"/>
              <a:pathLst>
                <a:path w="4856" h="4857"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5" name="Google Shape;1365;p4"/>
            <p:cNvSpPr/>
            <p:nvPr/>
          </p:nvSpPr>
          <p:spPr>
            <a:xfrm>
              <a:off x="2491800" y="3097825"/>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6" name="Google Shape;1366;p4"/>
            <p:cNvSpPr/>
            <p:nvPr/>
          </p:nvSpPr>
          <p:spPr>
            <a:xfrm>
              <a:off x="2491800" y="3248325"/>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7" name="Google Shape;1367;p4"/>
            <p:cNvSpPr/>
            <p:nvPr/>
          </p:nvSpPr>
          <p:spPr>
            <a:xfrm>
              <a:off x="2491800" y="3549350"/>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8" name="Google Shape;1368;p4"/>
            <p:cNvSpPr/>
            <p:nvPr/>
          </p:nvSpPr>
          <p:spPr>
            <a:xfrm>
              <a:off x="2491800" y="3850375"/>
              <a:ext cx="121400" cy="121400"/>
            </a:xfrm>
            <a:custGeom>
              <a:avLst/>
              <a:gdLst/>
              <a:ahLst/>
              <a:cxnLst/>
              <a:rect l="l" t="t" r="r" b="b"/>
              <a:pathLst>
                <a:path w="4856" h="4856" extrusionOk="0">
                  <a:moveTo>
                    <a:pt x="1" y="0"/>
                  </a:moveTo>
                  <a:lnTo>
                    <a:pt x="1" y="4856"/>
                  </a:lnTo>
                  <a:lnTo>
                    <a:pt x="4856" y="4856"/>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9" name="Google Shape;1369;p4"/>
            <p:cNvSpPr/>
            <p:nvPr/>
          </p:nvSpPr>
          <p:spPr>
            <a:xfrm>
              <a:off x="2491800" y="4000875"/>
              <a:ext cx="121400" cy="121425"/>
            </a:xfrm>
            <a:custGeom>
              <a:avLst/>
              <a:gdLst/>
              <a:ahLst/>
              <a:cxnLst/>
              <a:rect l="l" t="t" r="r" b="b"/>
              <a:pathLst>
                <a:path w="4856" h="4857"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0" name="Google Shape;1370;p4"/>
            <p:cNvSpPr/>
            <p:nvPr/>
          </p:nvSpPr>
          <p:spPr>
            <a:xfrm>
              <a:off x="2491800" y="4151400"/>
              <a:ext cx="121400" cy="121400"/>
            </a:xfrm>
            <a:custGeom>
              <a:avLst/>
              <a:gdLst/>
              <a:ahLst/>
              <a:cxnLst/>
              <a:rect l="l" t="t" r="r" b="b"/>
              <a:pathLst>
                <a:path w="4856" h="4856" extrusionOk="0">
                  <a:moveTo>
                    <a:pt x="1" y="0"/>
                  </a:moveTo>
                  <a:lnTo>
                    <a:pt x="1" y="4856"/>
                  </a:lnTo>
                  <a:lnTo>
                    <a:pt x="4856" y="4856"/>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1" name="Google Shape;1371;p4"/>
            <p:cNvSpPr/>
            <p:nvPr/>
          </p:nvSpPr>
          <p:spPr>
            <a:xfrm>
              <a:off x="2491800" y="4301900"/>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2" name="Google Shape;1372;p4"/>
            <p:cNvSpPr/>
            <p:nvPr/>
          </p:nvSpPr>
          <p:spPr>
            <a:xfrm>
              <a:off x="2491800" y="4602925"/>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3" name="Google Shape;1373;p4"/>
            <p:cNvSpPr/>
            <p:nvPr/>
          </p:nvSpPr>
          <p:spPr>
            <a:xfrm>
              <a:off x="2491800" y="4753450"/>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4" name="Google Shape;1374;p4"/>
            <p:cNvSpPr/>
            <p:nvPr/>
          </p:nvSpPr>
          <p:spPr>
            <a:xfrm>
              <a:off x="2491800" y="5054450"/>
              <a:ext cx="121400" cy="121425"/>
            </a:xfrm>
            <a:custGeom>
              <a:avLst/>
              <a:gdLst/>
              <a:ahLst/>
              <a:cxnLst/>
              <a:rect l="l" t="t" r="r" b="b"/>
              <a:pathLst>
                <a:path w="4856" h="4857"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5" name="Google Shape;1375;p4"/>
            <p:cNvSpPr/>
            <p:nvPr/>
          </p:nvSpPr>
          <p:spPr>
            <a:xfrm>
              <a:off x="2491800" y="5355475"/>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6" name="Google Shape;1376;p4"/>
            <p:cNvSpPr/>
            <p:nvPr/>
          </p:nvSpPr>
          <p:spPr>
            <a:xfrm>
              <a:off x="2642325" y="539125"/>
              <a:ext cx="121400" cy="121425"/>
            </a:xfrm>
            <a:custGeom>
              <a:avLst/>
              <a:gdLst/>
              <a:ahLst/>
              <a:cxnLst/>
              <a:rect l="l" t="t" r="r" b="b"/>
              <a:pathLst>
                <a:path w="4856" h="4857" extrusionOk="0">
                  <a:moveTo>
                    <a:pt x="0" y="1"/>
                  </a:moveTo>
                  <a:lnTo>
                    <a:pt x="0" y="4856"/>
                  </a:lnTo>
                  <a:lnTo>
                    <a:pt x="4855" y="4856"/>
                  </a:lnTo>
                  <a:lnTo>
                    <a:pt x="4855"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7" name="Google Shape;1377;p4"/>
            <p:cNvSpPr/>
            <p:nvPr/>
          </p:nvSpPr>
          <p:spPr>
            <a:xfrm>
              <a:off x="2642325" y="990675"/>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8" name="Google Shape;1378;p4"/>
            <p:cNvSpPr/>
            <p:nvPr/>
          </p:nvSpPr>
          <p:spPr>
            <a:xfrm>
              <a:off x="2642325" y="1141175"/>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9" name="Google Shape;1379;p4"/>
            <p:cNvSpPr/>
            <p:nvPr/>
          </p:nvSpPr>
          <p:spPr>
            <a:xfrm>
              <a:off x="2642325" y="1291700"/>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0" name="Google Shape;1380;p4"/>
            <p:cNvSpPr/>
            <p:nvPr/>
          </p:nvSpPr>
          <p:spPr>
            <a:xfrm>
              <a:off x="2642325" y="1592700"/>
              <a:ext cx="121400" cy="121425"/>
            </a:xfrm>
            <a:custGeom>
              <a:avLst/>
              <a:gdLst/>
              <a:ahLst/>
              <a:cxnLst/>
              <a:rect l="l" t="t" r="r" b="b"/>
              <a:pathLst>
                <a:path w="4856" h="4857" extrusionOk="0">
                  <a:moveTo>
                    <a:pt x="0" y="1"/>
                  </a:moveTo>
                  <a:lnTo>
                    <a:pt x="0" y="4856"/>
                  </a:lnTo>
                  <a:lnTo>
                    <a:pt x="4855" y="4856"/>
                  </a:lnTo>
                  <a:lnTo>
                    <a:pt x="4855"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1" name="Google Shape;1381;p4"/>
            <p:cNvSpPr/>
            <p:nvPr/>
          </p:nvSpPr>
          <p:spPr>
            <a:xfrm>
              <a:off x="2642325" y="1893725"/>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2" name="Google Shape;1382;p4"/>
            <p:cNvSpPr/>
            <p:nvPr/>
          </p:nvSpPr>
          <p:spPr>
            <a:xfrm>
              <a:off x="2642325" y="2044250"/>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3" name="Google Shape;1383;p4"/>
            <p:cNvSpPr/>
            <p:nvPr/>
          </p:nvSpPr>
          <p:spPr>
            <a:xfrm>
              <a:off x="2642325" y="2194750"/>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4" name="Google Shape;1384;p4"/>
            <p:cNvSpPr/>
            <p:nvPr/>
          </p:nvSpPr>
          <p:spPr>
            <a:xfrm>
              <a:off x="2642325" y="2495775"/>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5" name="Google Shape;1385;p4"/>
            <p:cNvSpPr/>
            <p:nvPr/>
          </p:nvSpPr>
          <p:spPr>
            <a:xfrm>
              <a:off x="2642325" y="2796800"/>
              <a:ext cx="121400" cy="121400"/>
            </a:xfrm>
            <a:custGeom>
              <a:avLst/>
              <a:gdLst/>
              <a:ahLst/>
              <a:cxnLst/>
              <a:rect l="l" t="t" r="r" b="b"/>
              <a:pathLst>
                <a:path w="4856" h="4856" extrusionOk="0">
                  <a:moveTo>
                    <a:pt x="0" y="0"/>
                  </a:moveTo>
                  <a:lnTo>
                    <a:pt x="0" y="4856"/>
                  </a:lnTo>
                  <a:lnTo>
                    <a:pt x="4855" y="4856"/>
                  </a:lnTo>
                  <a:lnTo>
                    <a:pt x="4855"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6" name="Google Shape;1386;p4"/>
            <p:cNvSpPr/>
            <p:nvPr/>
          </p:nvSpPr>
          <p:spPr>
            <a:xfrm>
              <a:off x="2642325" y="3097825"/>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7" name="Google Shape;1387;p4"/>
            <p:cNvSpPr/>
            <p:nvPr/>
          </p:nvSpPr>
          <p:spPr>
            <a:xfrm>
              <a:off x="2642325" y="3398850"/>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8" name="Google Shape;1388;p4"/>
            <p:cNvSpPr/>
            <p:nvPr/>
          </p:nvSpPr>
          <p:spPr>
            <a:xfrm>
              <a:off x="2642325" y="3549350"/>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9" name="Google Shape;1389;p4"/>
            <p:cNvSpPr/>
            <p:nvPr/>
          </p:nvSpPr>
          <p:spPr>
            <a:xfrm>
              <a:off x="2642325" y="4000875"/>
              <a:ext cx="121400" cy="121425"/>
            </a:xfrm>
            <a:custGeom>
              <a:avLst/>
              <a:gdLst/>
              <a:ahLst/>
              <a:cxnLst/>
              <a:rect l="l" t="t" r="r" b="b"/>
              <a:pathLst>
                <a:path w="4856" h="4857" extrusionOk="0">
                  <a:moveTo>
                    <a:pt x="0" y="1"/>
                  </a:moveTo>
                  <a:lnTo>
                    <a:pt x="0" y="4856"/>
                  </a:lnTo>
                  <a:lnTo>
                    <a:pt x="4855" y="4856"/>
                  </a:lnTo>
                  <a:lnTo>
                    <a:pt x="4855"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0" name="Google Shape;1390;p4"/>
            <p:cNvSpPr/>
            <p:nvPr/>
          </p:nvSpPr>
          <p:spPr>
            <a:xfrm>
              <a:off x="2642325" y="4151400"/>
              <a:ext cx="121400" cy="121400"/>
            </a:xfrm>
            <a:custGeom>
              <a:avLst/>
              <a:gdLst/>
              <a:ahLst/>
              <a:cxnLst/>
              <a:rect l="l" t="t" r="r" b="b"/>
              <a:pathLst>
                <a:path w="4856" h="4856" extrusionOk="0">
                  <a:moveTo>
                    <a:pt x="0" y="0"/>
                  </a:moveTo>
                  <a:lnTo>
                    <a:pt x="0" y="4856"/>
                  </a:lnTo>
                  <a:lnTo>
                    <a:pt x="4855" y="4856"/>
                  </a:lnTo>
                  <a:lnTo>
                    <a:pt x="4855"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1" name="Google Shape;1391;p4"/>
            <p:cNvSpPr/>
            <p:nvPr/>
          </p:nvSpPr>
          <p:spPr>
            <a:xfrm>
              <a:off x="2642325" y="4301900"/>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2" name="Google Shape;1392;p4"/>
            <p:cNvSpPr/>
            <p:nvPr/>
          </p:nvSpPr>
          <p:spPr>
            <a:xfrm>
              <a:off x="2642325" y="4452425"/>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3" name="Google Shape;1393;p4"/>
            <p:cNvSpPr/>
            <p:nvPr/>
          </p:nvSpPr>
          <p:spPr>
            <a:xfrm>
              <a:off x="2642325" y="4602925"/>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4" name="Google Shape;1394;p4"/>
            <p:cNvSpPr/>
            <p:nvPr/>
          </p:nvSpPr>
          <p:spPr>
            <a:xfrm>
              <a:off x="2642325" y="4903950"/>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5" name="Google Shape;1395;p4"/>
            <p:cNvSpPr/>
            <p:nvPr/>
          </p:nvSpPr>
          <p:spPr>
            <a:xfrm>
              <a:off x="2642325" y="5054450"/>
              <a:ext cx="121400" cy="121425"/>
            </a:xfrm>
            <a:custGeom>
              <a:avLst/>
              <a:gdLst/>
              <a:ahLst/>
              <a:cxnLst/>
              <a:rect l="l" t="t" r="r" b="b"/>
              <a:pathLst>
                <a:path w="4856" h="4857" extrusionOk="0">
                  <a:moveTo>
                    <a:pt x="0" y="1"/>
                  </a:moveTo>
                  <a:lnTo>
                    <a:pt x="0" y="4856"/>
                  </a:lnTo>
                  <a:lnTo>
                    <a:pt x="4855" y="4856"/>
                  </a:lnTo>
                  <a:lnTo>
                    <a:pt x="4855"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6" name="Google Shape;1396;p4"/>
            <p:cNvSpPr/>
            <p:nvPr/>
          </p:nvSpPr>
          <p:spPr>
            <a:xfrm>
              <a:off x="2792825" y="238125"/>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7" name="Google Shape;1397;p4"/>
            <p:cNvSpPr/>
            <p:nvPr/>
          </p:nvSpPr>
          <p:spPr>
            <a:xfrm>
              <a:off x="2792825" y="689650"/>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8" name="Google Shape;1398;p4"/>
            <p:cNvSpPr/>
            <p:nvPr/>
          </p:nvSpPr>
          <p:spPr>
            <a:xfrm>
              <a:off x="2792825" y="990675"/>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9" name="Google Shape;1399;p4"/>
            <p:cNvSpPr/>
            <p:nvPr/>
          </p:nvSpPr>
          <p:spPr>
            <a:xfrm>
              <a:off x="2792825" y="1442200"/>
              <a:ext cx="121400" cy="121400"/>
            </a:xfrm>
            <a:custGeom>
              <a:avLst/>
              <a:gdLst/>
              <a:ahLst/>
              <a:cxnLst/>
              <a:rect l="l" t="t" r="r" b="b"/>
              <a:pathLst>
                <a:path w="4856" h="4856" extrusionOk="0">
                  <a:moveTo>
                    <a:pt x="1" y="0"/>
                  </a:moveTo>
                  <a:lnTo>
                    <a:pt x="1" y="4856"/>
                  </a:lnTo>
                  <a:lnTo>
                    <a:pt x="4856" y="4856"/>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0" name="Google Shape;1400;p4"/>
            <p:cNvSpPr/>
            <p:nvPr/>
          </p:nvSpPr>
          <p:spPr>
            <a:xfrm>
              <a:off x="2792825" y="1592700"/>
              <a:ext cx="121400" cy="121425"/>
            </a:xfrm>
            <a:custGeom>
              <a:avLst/>
              <a:gdLst/>
              <a:ahLst/>
              <a:cxnLst/>
              <a:rect l="l" t="t" r="r" b="b"/>
              <a:pathLst>
                <a:path w="4856" h="4857"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1" name="Google Shape;1401;p4"/>
            <p:cNvSpPr/>
            <p:nvPr/>
          </p:nvSpPr>
          <p:spPr>
            <a:xfrm>
              <a:off x="2792825" y="2194750"/>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2" name="Google Shape;1402;p4"/>
            <p:cNvSpPr/>
            <p:nvPr/>
          </p:nvSpPr>
          <p:spPr>
            <a:xfrm>
              <a:off x="2792825" y="2345275"/>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3" name="Google Shape;1403;p4"/>
            <p:cNvSpPr/>
            <p:nvPr/>
          </p:nvSpPr>
          <p:spPr>
            <a:xfrm>
              <a:off x="2792825" y="2646275"/>
              <a:ext cx="121400" cy="121425"/>
            </a:xfrm>
            <a:custGeom>
              <a:avLst/>
              <a:gdLst/>
              <a:ahLst/>
              <a:cxnLst/>
              <a:rect l="l" t="t" r="r" b="b"/>
              <a:pathLst>
                <a:path w="4856" h="4857"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4" name="Google Shape;1404;p4"/>
            <p:cNvSpPr/>
            <p:nvPr/>
          </p:nvSpPr>
          <p:spPr>
            <a:xfrm>
              <a:off x="2792825" y="2796800"/>
              <a:ext cx="121400" cy="121400"/>
            </a:xfrm>
            <a:custGeom>
              <a:avLst/>
              <a:gdLst/>
              <a:ahLst/>
              <a:cxnLst/>
              <a:rect l="l" t="t" r="r" b="b"/>
              <a:pathLst>
                <a:path w="4856" h="4856" extrusionOk="0">
                  <a:moveTo>
                    <a:pt x="1" y="0"/>
                  </a:moveTo>
                  <a:lnTo>
                    <a:pt x="1" y="4856"/>
                  </a:lnTo>
                  <a:lnTo>
                    <a:pt x="4856" y="4856"/>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5" name="Google Shape;1405;p4"/>
            <p:cNvSpPr/>
            <p:nvPr/>
          </p:nvSpPr>
          <p:spPr>
            <a:xfrm>
              <a:off x="2792825" y="2947300"/>
              <a:ext cx="121400" cy="121425"/>
            </a:xfrm>
            <a:custGeom>
              <a:avLst/>
              <a:gdLst/>
              <a:ahLst/>
              <a:cxnLst/>
              <a:rect l="l" t="t" r="r" b="b"/>
              <a:pathLst>
                <a:path w="4856" h="4857"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6" name="Google Shape;1406;p4"/>
            <p:cNvSpPr/>
            <p:nvPr/>
          </p:nvSpPr>
          <p:spPr>
            <a:xfrm>
              <a:off x="2792825" y="3097825"/>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7" name="Google Shape;1407;p4"/>
            <p:cNvSpPr/>
            <p:nvPr/>
          </p:nvSpPr>
          <p:spPr>
            <a:xfrm>
              <a:off x="2792825" y="3549350"/>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8" name="Google Shape;1408;p4"/>
            <p:cNvSpPr/>
            <p:nvPr/>
          </p:nvSpPr>
          <p:spPr>
            <a:xfrm>
              <a:off x="2792825" y="3699875"/>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9" name="Google Shape;1409;p4"/>
            <p:cNvSpPr/>
            <p:nvPr/>
          </p:nvSpPr>
          <p:spPr>
            <a:xfrm>
              <a:off x="2792825" y="3850375"/>
              <a:ext cx="121400" cy="121400"/>
            </a:xfrm>
            <a:custGeom>
              <a:avLst/>
              <a:gdLst/>
              <a:ahLst/>
              <a:cxnLst/>
              <a:rect l="l" t="t" r="r" b="b"/>
              <a:pathLst>
                <a:path w="4856" h="4856" extrusionOk="0">
                  <a:moveTo>
                    <a:pt x="1" y="0"/>
                  </a:moveTo>
                  <a:lnTo>
                    <a:pt x="1" y="4856"/>
                  </a:lnTo>
                  <a:lnTo>
                    <a:pt x="4856" y="4856"/>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0" name="Google Shape;1410;p4"/>
            <p:cNvSpPr/>
            <p:nvPr/>
          </p:nvSpPr>
          <p:spPr>
            <a:xfrm>
              <a:off x="2792825" y="4151400"/>
              <a:ext cx="121400" cy="121400"/>
            </a:xfrm>
            <a:custGeom>
              <a:avLst/>
              <a:gdLst/>
              <a:ahLst/>
              <a:cxnLst/>
              <a:rect l="l" t="t" r="r" b="b"/>
              <a:pathLst>
                <a:path w="4856" h="4856" extrusionOk="0">
                  <a:moveTo>
                    <a:pt x="1" y="0"/>
                  </a:moveTo>
                  <a:lnTo>
                    <a:pt x="1" y="4856"/>
                  </a:lnTo>
                  <a:lnTo>
                    <a:pt x="4856" y="4856"/>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1" name="Google Shape;1411;p4"/>
            <p:cNvSpPr/>
            <p:nvPr/>
          </p:nvSpPr>
          <p:spPr>
            <a:xfrm>
              <a:off x="2792825" y="4903950"/>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2" name="Google Shape;1412;p4"/>
            <p:cNvSpPr/>
            <p:nvPr/>
          </p:nvSpPr>
          <p:spPr>
            <a:xfrm>
              <a:off x="2792825" y="5204975"/>
              <a:ext cx="121400" cy="121400"/>
            </a:xfrm>
            <a:custGeom>
              <a:avLst/>
              <a:gdLst/>
              <a:ahLst/>
              <a:cxnLst/>
              <a:rect l="l" t="t" r="r" b="b"/>
              <a:pathLst>
                <a:path w="4856" h="4856" extrusionOk="0">
                  <a:moveTo>
                    <a:pt x="1" y="0"/>
                  </a:moveTo>
                  <a:lnTo>
                    <a:pt x="1" y="4856"/>
                  </a:lnTo>
                  <a:lnTo>
                    <a:pt x="4856" y="4856"/>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3" name="Google Shape;1413;p4"/>
            <p:cNvSpPr/>
            <p:nvPr/>
          </p:nvSpPr>
          <p:spPr>
            <a:xfrm>
              <a:off x="2792825" y="5355475"/>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4" name="Google Shape;1414;p4"/>
            <p:cNvSpPr/>
            <p:nvPr/>
          </p:nvSpPr>
          <p:spPr>
            <a:xfrm>
              <a:off x="2943325" y="388625"/>
              <a:ext cx="121425" cy="121400"/>
            </a:xfrm>
            <a:custGeom>
              <a:avLst/>
              <a:gdLst/>
              <a:ahLst/>
              <a:cxnLst/>
              <a:rect l="l" t="t" r="r" b="b"/>
              <a:pathLst>
                <a:path w="4857" h="4856" extrusionOk="0">
                  <a:moveTo>
                    <a:pt x="1" y="0"/>
                  </a:moveTo>
                  <a:lnTo>
                    <a:pt x="1" y="4856"/>
                  </a:lnTo>
                  <a:lnTo>
                    <a:pt x="4856" y="4856"/>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5" name="Google Shape;1415;p4"/>
            <p:cNvSpPr/>
            <p:nvPr/>
          </p:nvSpPr>
          <p:spPr>
            <a:xfrm>
              <a:off x="2943325" y="539125"/>
              <a:ext cx="121425" cy="121425"/>
            </a:xfrm>
            <a:custGeom>
              <a:avLst/>
              <a:gdLst/>
              <a:ahLst/>
              <a:cxnLst/>
              <a:rect l="l" t="t" r="r" b="b"/>
              <a:pathLst>
                <a:path w="4857" h="4857"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6" name="Google Shape;1416;p4"/>
            <p:cNvSpPr/>
            <p:nvPr/>
          </p:nvSpPr>
          <p:spPr>
            <a:xfrm>
              <a:off x="2943325" y="990675"/>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7" name="Google Shape;1417;p4"/>
            <p:cNvSpPr/>
            <p:nvPr/>
          </p:nvSpPr>
          <p:spPr>
            <a:xfrm>
              <a:off x="2943325" y="1291700"/>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8" name="Google Shape;1418;p4"/>
            <p:cNvSpPr/>
            <p:nvPr/>
          </p:nvSpPr>
          <p:spPr>
            <a:xfrm>
              <a:off x="2943325" y="1592700"/>
              <a:ext cx="121425" cy="121425"/>
            </a:xfrm>
            <a:custGeom>
              <a:avLst/>
              <a:gdLst/>
              <a:ahLst/>
              <a:cxnLst/>
              <a:rect l="l" t="t" r="r" b="b"/>
              <a:pathLst>
                <a:path w="4857" h="4857"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9" name="Google Shape;1419;p4"/>
            <p:cNvSpPr/>
            <p:nvPr/>
          </p:nvSpPr>
          <p:spPr>
            <a:xfrm>
              <a:off x="2943325" y="2044250"/>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0" name="Google Shape;1420;p4"/>
            <p:cNvSpPr/>
            <p:nvPr/>
          </p:nvSpPr>
          <p:spPr>
            <a:xfrm>
              <a:off x="2943325" y="2345275"/>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1" name="Google Shape;1421;p4"/>
            <p:cNvSpPr/>
            <p:nvPr/>
          </p:nvSpPr>
          <p:spPr>
            <a:xfrm>
              <a:off x="2943325" y="2796800"/>
              <a:ext cx="121425" cy="121400"/>
            </a:xfrm>
            <a:custGeom>
              <a:avLst/>
              <a:gdLst/>
              <a:ahLst/>
              <a:cxnLst/>
              <a:rect l="l" t="t" r="r" b="b"/>
              <a:pathLst>
                <a:path w="4857" h="4856" extrusionOk="0">
                  <a:moveTo>
                    <a:pt x="1" y="0"/>
                  </a:moveTo>
                  <a:lnTo>
                    <a:pt x="1" y="4856"/>
                  </a:lnTo>
                  <a:lnTo>
                    <a:pt x="4856" y="4856"/>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2" name="Google Shape;1422;p4"/>
            <p:cNvSpPr/>
            <p:nvPr/>
          </p:nvSpPr>
          <p:spPr>
            <a:xfrm>
              <a:off x="2943325" y="3097825"/>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3" name="Google Shape;1423;p4"/>
            <p:cNvSpPr/>
            <p:nvPr/>
          </p:nvSpPr>
          <p:spPr>
            <a:xfrm>
              <a:off x="2943325" y="3248325"/>
              <a:ext cx="121425" cy="121400"/>
            </a:xfrm>
            <a:custGeom>
              <a:avLst/>
              <a:gdLst/>
              <a:ahLst/>
              <a:cxnLst/>
              <a:rect l="l" t="t" r="r" b="b"/>
              <a:pathLst>
                <a:path w="4857" h="4856"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4" name="Google Shape;1424;p4"/>
            <p:cNvSpPr/>
            <p:nvPr/>
          </p:nvSpPr>
          <p:spPr>
            <a:xfrm>
              <a:off x="2943325" y="3549350"/>
              <a:ext cx="121425" cy="121400"/>
            </a:xfrm>
            <a:custGeom>
              <a:avLst/>
              <a:gdLst/>
              <a:ahLst/>
              <a:cxnLst/>
              <a:rect l="l" t="t" r="r" b="b"/>
              <a:pathLst>
                <a:path w="4857" h="4856"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5" name="Google Shape;1425;p4"/>
            <p:cNvSpPr/>
            <p:nvPr/>
          </p:nvSpPr>
          <p:spPr>
            <a:xfrm>
              <a:off x="2943325" y="3699875"/>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6" name="Google Shape;1426;p4"/>
            <p:cNvSpPr/>
            <p:nvPr/>
          </p:nvSpPr>
          <p:spPr>
            <a:xfrm>
              <a:off x="2943325" y="3850375"/>
              <a:ext cx="121425" cy="121400"/>
            </a:xfrm>
            <a:custGeom>
              <a:avLst/>
              <a:gdLst/>
              <a:ahLst/>
              <a:cxnLst/>
              <a:rect l="l" t="t" r="r" b="b"/>
              <a:pathLst>
                <a:path w="4857" h="4856" extrusionOk="0">
                  <a:moveTo>
                    <a:pt x="1" y="0"/>
                  </a:moveTo>
                  <a:lnTo>
                    <a:pt x="1" y="4856"/>
                  </a:lnTo>
                  <a:lnTo>
                    <a:pt x="4856" y="4856"/>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7" name="Google Shape;1427;p4"/>
            <p:cNvSpPr/>
            <p:nvPr/>
          </p:nvSpPr>
          <p:spPr>
            <a:xfrm>
              <a:off x="2943325" y="4151400"/>
              <a:ext cx="121425" cy="121400"/>
            </a:xfrm>
            <a:custGeom>
              <a:avLst/>
              <a:gdLst/>
              <a:ahLst/>
              <a:cxnLst/>
              <a:rect l="l" t="t" r="r" b="b"/>
              <a:pathLst>
                <a:path w="4857" h="4856" extrusionOk="0">
                  <a:moveTo>
                    <a:pt x="1" y="0"/>
                  </a:moveTo>
                  <a:lnTo>
                    <a:pt x="1" y="4856"/>
                  </a:lnTo>
                  <a:lnTo>
                    <a:pt x="4856" y="4856"/>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8" name="Google Shape;1428;p4"/>
            <p:cNvSpPr/>
            <p:nvPr/>
          </p:nvSpPr>
          <p:spPr>
            <a:xfrm>
              <a:off x="2943325" y="4301900"/>
              <a:ext cx="121425" cy="121400"/>
            </a:xfrm>
            <a:custGeom>
              <a:avLst/>
              <a:gdLst/>
              <a:ahLst/>
              <a:cxnLst/>
              <a:rect l="l" t="t" r="r" b="b"/>
              <a:pathLst>
                <a:path w="4857" h="4856"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9" name="Google Shape;1429;p4"/>
            <p:cNvSpPr/>
            <p:nvPr/>
          </p:nvSpPr>
          <p:spPr>
            <a:xfrm>
              <a:off x="2943325" y="4753450"/>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0" name="Google Shape;1430;p4"/>
            <p:cNvSpPr/>
            <p:nvPr/>
          </p:nvSpPr>
          <p:spPr>
            <a:xfrm>
              <a:off x="2943325" y="5054450"/>
              <a:ext cx="121425" cy="121425"/>
            </a:xfrm>
            <a:custGeom>
              <a:avLst/>
              <a:gdLst/>
              <a:ahLst/>
              <a:cxnLst/>
              <a:rect l="l" t="t" r="r" b="b"/>
              <a:pathLst>
                <a:path w="4857" h="4857"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1" name="Google Shape;1431;p4"/>
            <p:cNvSpPr/>
            <p:nvPr/>
          </p:nvSpPr>
          <p:spPr>
            <a:xfrm>
              <a:off x="2943325" y="5204975"/>
              <a:ext cx="121425" cy="121400"/>
            </a:xfrm>
            <a:custGeom>
              <a:avLst/>
              <a:gdLst/>
              <a:ahLst/>
              <a:cxnLst/>
              <a:rect l="l" t="t" r="r" b="b"/>
              <a:pathLst>
                <a:path w="4857" h="4856" extrusionOk="0">
                  <a:moveTo>
                    <a:pt x="1" y="0"/>
                  </a:moveTo>
                  <a:lnTo>
                    <a:pt x="1" y="4856"/>
                  </a:lnTo>
                  <a:lnTo>
                    <a:pt x="4856" y="4856"/>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2" name="Google Shape;1432;p4"/>
            <p:cNvSpPr/>
            <p:nvPr/>
          </p:nvSpPr>
          <p:spPr>
            <a:xfrm>
              <a:off x="3093850" y="238125"/>
              <a:ext cx="121400" cy="121400"/>
            </a:xfrm>
            <a:custGeom>
              <a:avLst/>
              <a:gdLst/>
              <a:ahLst/>
              <a:cxnLst/>
              <a:rect l="l" t="t" r="r" b="b"/>
              <a:pathLst>
                <a:path w="4856" h="4856" extrusionOk="0">
                  <a:moveTo>
                    <a:pt x="0" y="0"/>
                  </a:moveTo>
                  <a:lnTo>
                    <a:pt x="0"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3" name="Google Shape;1433;p4"/>
            <p:cNvSpPr/>
            <p:nvPr/>
          </p:nvSpPr>
          <p:spPr>
            <a:xfrm>
              <a:off x="3093850" y="689650"/>
              <a:ext cx="121400" cy="121400"/>
            </a:xfrm>
            <a:custGeom>
              <a:avLst/>
              <a:gdLst/>
              <a:ahLst/>
              <a:cxnLst/>
              <a:rect l="l" t="t" r="r" b="b"/>
              <a:pathLst>
                <a:path w="4856" h="4856" extrusionOk="0">
                  <a:moveTo>
                    <a:pt x="0" y="0"/>
                  </a:moveTo>
                  <a:lnTo>
                    <a:pt x="0"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4" name="Google Shape;1434;p4"/>
            <p:cNvSpPr/>
            <p:nvPr/>
          </p:nvSpPr>
          <p:spPr>
            <a:xfrm>
              <a:off x="3093850" y="1141175"/>
              <a:ext cx="121400" cy="121400"/>
            </a:xfrm>
            <a:custGeom>
              <a:avLst/>
              <a:gdLst/>
              <a:ahLst/>
              <a:cxnLst/>
              <a:rect l="l" t="t" r="r" b="b"/>
              <a:pathLst>
                <a:path w="4856" h="4856" extrusionOk="0">
                  <a:moveTo>
                    <a:pt x="0" y="1"/>
                  </a:moveTo>
                  <a:lnTo>
                    <a:pt x="0"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5" name="Google Shape;1435;p4"/>
            <p:cNvSpPr/>
            <p:nvPr/>
          </p:nvSpPr>
          <p:spPr>
            <a:xfrm>
              <a:off x="3093850" y="1743225"/>
              <a:ext cx="121400" cy="121400"/>
            </a:xfrm>
            <a:custGeom>
              <a:avLst/>
              <a:gdLst/>
              <a:ahLst/>
              <a:cxnLst/>
              <a:rect l="l" t="t" r="r" b="b"/>
              <a:pathLst>
                <a:path w="4856" h="4856" extrusionOk="0">
                  <a:moveTo>
                    <a:pt x="0" y="0"/>
                  </a:moveTo>
                  <a:lnTo>
                    <a:pt x="0" y="4856"/>
                  </a:lnTo>
                  <a:lnTo>
                    <a:pt x="4856" y="4856"/>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6" name="Google Shape;1436;p4"/>
            <p:cNvSpPr/>
            <p:nvPr/>
          </p:nvSpPr>
          <p:spPr>
            <a:xfrm>
              <a:off x="3093850" y="2345275"/>
              <a:ext cx="121400" cy="121400"/>
            </a:xfrm>
            <a:custGeom>
              <a:avLst/>
              <a:gdLst/>
              <a:ahLst/>
              <a:cxnLst/>
              <a:rect l="l" t="t" r="r" b="b"/>
              <a:pathLst>
                <a:path w="4856" h="4856" extrusionOk="0">
                  <a:moveTo>
                    <a:pt x="0" y="0"/>
                  </a:moveTo>
                  <a:lnTo>
                    <a:pt x="0"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7" name="Google Shape;1437;p4"/>
            <p:cNvSpPr/>
            <p:nvPr/>
          </p:nvSpPr>
          <p:spPr>
            <a:xfrm>
              <a:off x="3093850" y="3097825"/>
              <a:ext cx="121400" cy="121400"/>
            </a:xfrm>
            <a:custGeom>
              <a:avLst/>
              <a:gdLst/>
              <a:ahLst/>
              <a:cxnLst/>
              <a:rect l="l" t="t" r="r" b="b"/>
              <a:pathLst>
                <a:path w="4856" h="4856" extrusionOk="0">
                  <a:moveTo>
                    <a:pt x="0" y="0"/>
                  </a:moveTo>
                  <a:lnTo>
                    <a:pt x="0"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8" name="Google Shape;1438;p4"/>
            <p:cNvSpPr/>
            <p:nvPr/>
          </p:nvSpPr>
          <p:spPr>
            <a:xfrm>
              <a:off x="3093850" y="4301900"/>
              <a:ext cx="121400" cy="121400"/>
            </a:xfrm>
            <a:custGeom>
              <a:avLst/>
              <a:gdLst/>
              <a:ahLst/>
              <a:cxnLst/>
              <a:rect l="l" t="t" r="r" b="b"/>
              <a:pathLst>
                <a:path w="4856" h="4856" extrusionOk="0">
                  <a:moveTo>
                    <a:pt x="0" y="1"/>
                  </a:moveTo>
                  <a:lnTo>
                    <a:pt x="0"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9" name="Google Shape;1439;p4"/>
            <p:cNvSpPr/>
            <p:nvPr/>
          </p:nvSpPr>
          <p:spPr>
            <a:xfrm>
              <a:off x="3093850" y="4452425"/>
              <a:ext cx="121400" cy="121400"/>
            </a:xfrm>
            <a:custGeom>
              <a:avLst/>
              <a:gdLst/>
              <a:ahLst/>
              <a:cxnLst/>
              <a:rect l="l" t="t" r="r" b="b"/>
              <a:pathLst>
                <a:path w="4856" h="4856" extrusionOk="0">
                  <a:moveTo>
                    <a:pt x="0" y="0"/>
                  </a:moveTo>
                  <a:lnTo>
                    <a:pt x="0"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0" name="Google Shape;1440;p4"/>
            <p:cNvSpPr/>
            <p:nvPr/>
          </p:nvSpPr>
          <p:spPr>
            <a:xfrm>
              <a:off x="3093850" y="5355475"/>
              <a:ext cx="121400" cy="121400"/>
            </a:xfrm>
            <a:custGeom>
              <a:avLst/>
              <a:gdLst/>
              <a:ahLst/>
              <a:cxnLst/>
              <a:rect l="l" t="t" r="r" b="b"/>
              <a:pathLst>
                <a:path w="4856" h="4856" extrusionOk="0">
                  <a:moveTo>
                    <a:pt x="0" y="1"/>
                  </a:moveTo>
                  <a:lnTo>
                    <a:pt x="0"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1" name="Google Shape;1441;p4"/>
            <p:cNvSpPr/>
            <p:nvPr/>
          </p:nvSpPr>
          <p:spPr>
            <a:xfrm>
              <a:off x="3244350" y="388625"/>
              <a:ext cx="121425" cy="121400"/>
            </a:xfrm>
            <a:custGeom>
              <a:avLst/>
              <a:gdLst/>
              <a:ahLst/>
              <a:cxnLst/>
              <a:rect l="l" t="t" r="r" b="b"/>
              <a:pathLst>
                <a:path w="4857" h="4856" extrusionOk="0">
                  <a:moveTo>
                    <a:pt x="1" y="0"/>
                  </a:moveTo>
                  <a:lnTo>
                    <a:pt x="1" y="4856"/>
                  </a:lnTo>
                  <a:lnTo>
                    <a:pt x="4856" y="4856"/>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2" name="Google Shape;1442;p4"/>
            <p:cNvSpPr/>
            <p:nvPr/>
          </p:nvSpPr>
          <p:spPr>
            <a:xfrm>
              <a:off x="3244350" y="1291700"/>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3" name="Google Shape;1443;p4"/>
            <p:cNvSpPr/>
            <p:nvPr/>
          </p:nvSpPr>
          <p:spPr>
            <a:xfrm>
              <a:off x="3244350" y="2044250"/>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4" name="Google Shape;1444;p4"/>
            <p:cNvSpPr/>
            <p:nvPr/>
          </p:nvSpPr>
          <p:spPr>
            <a:xfrm>
              <a:off x="3244350" y="2796800"/>
              <a:ext cx="121425" cy="121400"/>
            </a:xfrm>
            <a:custGeom>
              <a:avLst/>
              <a:gdLst/>
              <a:ahLst/>
              <a:cxnLst/>
              <a:rect l="l" t="t" r="r" b="b"/>
              <a:pathLst>
                <a:path w="4857" h="4856" extrusionOk="0">
                  <a:moveTo>
                    <a:pt x="1" y="0"/>
                  </a:moveTo>
                  <a:lnTo>
                    <a:pt x="1" y="4856"/>
                  </a:lnTo>
                  <a:lnTo>
                    <a:pt x="4856" y="4856"/>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5" name="Google Shape;1445;p4"/>
            <p:cNvSpPr/>
            <p:nvPr/>
          </p:nvSpPr>
          <p:spPr>
            <a:xfrm>
              <a:off x="3244350" y="3699875"/>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6" name="Google Shape;1446;p4"/>
            <p:cNvSpPr/>
            <p:nvPr/>
          </p:nvSpPr>
          <p:spPr>
            <a:xfrm>
              <a:off x="3244350" y="4452425"/>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7" name="Google Shape;1447;p4"/>
            <p:cNvSpPr/>
            <p:nvPr/>
          </p:nvSpPr>
          <p:spPr>
            <a:xfrm>
              <a:off x="3244350" y="4602925"/>
              <a:ext cx="121425" cy="121400"/>
            </a:xfrm>
            <a:custGeom>
              <a:avLst/>
              <a:gdLst/>
              <a:ahLst/>
              <a:cxnLst/>
              <a:rect l="l" t="t" r="r" b="b"/>
              <a:pathLst>
                <a:path w="4857" h="4856"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8" name="Google Shape;1448;p4"/>
            <p:cNvSpPr/>
            <p:nvPr/>
          </p:nvSpPr>
          <p:spPr>
            <a:xfrm>
              <a:off x="3244350" y="5204975"/>
              <a:ext cx="121425" cy="121400"/>
            </a:xfrm>
            <a:custGeom>
              <a:avLst/>
              <a:gdLst/>
              <a:ahLst/>
              <a:cxnLst/>
              <a:rect l="l" t="t" r="r" b="b"/>
              <a:pathLst>
                <a:path w="4857" h="4856" extrusionOk="0">
                  <a:moveTo>
                    <a:pt x="1" y="0"/>
                  </a:moveTo>
                  <a:lnTo>
                    <a:pt x="1" y="4856"/>
                  </a:lnTo>
                  <a:lnTo>
                    <a:pt x="4856" y="4856"/>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9" name="Google Shape;1449;p4"/>
            <p:cNvSpPr/>
            <p:nvPr/>
          </p:nvSpPr>
          <p:spPr>
            <a:xfrm>
              <a:off x="3394875" y="238125"/>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0" name="Google Shape;1450;p4"/>
            <p:cNvSpPr/>
            <p:nvPr/>
          </p:nvSpPr>
          <p:spPr>
            <a:xfrm>
              <a:off x="3394875" y="1291700"/>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1" name="Google Shape;1451;p4"/>
            <p:cNvSpPr/>
            <p:nvPr/>
          </p:nvSpPr>
          <p:spPr>
            <a:xfrm>
              <a:off x="3394875" y="3248325"/>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2" name="Google Shape;1452;p4"/>
            <p:cNvSpPr/>
            <p:nvPr/>
          </p:nvSpPr>
          <p:spPr>
            <a:xfrm>
              <a:off x="3394875" y="3850375"/>
              <a:ext cx="121400" cy="121400"/>
            </a:xfrm>
            <a:custGeom>
              <a:avLst/>
              <a:gdLst/>
              <a:ahLst/>
              <a:cxnLst/>
              <a:rect l="l" t="t" r="r" b="b"/>
              <a:pathLst>
                <a:path w="4856" h="4856" extrusionOk="0">
                  <a:moveTo>
                    <a:pt x="0" y="0"/>
                  </a:moveTo>
                  <a:lnTo>
                    <a:pt x="0" y="4856"/>
                  </a:lnTo>
                  <a:lnTo>
                    <a:pt x="4855" y="4856"/>
                  </a:lnTo>
                  <a:lnTo>
                    <a:pt x="4855"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3" name="Google Shape;1453;p4"/>
            <p:cNvSpPr/>
            <p:nvPr/>
          </p:nvSpPr>
          <p:spPr>
            <a:xfrm>
              <a:off x="3394875" y="4452425"/>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4" name="Google Shape;1454;p4"/>
            <p:cNvSpPr/>
            <p:nvPr/>
          </p:nvSpPr>
          <p:spPr>
            <a:xfrm>
              <a:off x="3394875" y="5204975"/>
              <a:ext cx="121400" cy="121400"/>
            </a:xfrm>
            <a:custGeom>
              <a:avLst/>
              <a:gdLst/>
              <a:ahLst/>
              <a:cxnLst/>
              <a:rect l="l" t="t" r="r" b="b"/>
              <a:pathLst>
                <a:path w="4856" h="4856" extrusionOk="0">
                  <a:moveTo>
                    <a:pt x="0" y="0"/>
                  </a:moveTo>
                  <a:lnTo>
                    <a:pt x="0" y="4856"/>
                  </a:lnTo>
                  <a:lnTo>
                    <a:pt x="4855" y="4856"/>
                  </a:lnTo>
                  <a:lnTo>
                    <a:pt x="4855"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5" name="Google Shape;1455;p4"/>
            <p:cNvSpPr/>
            <p:nvPr/>
          </p:nvSpPr>
          <p:spPr>
            <a:xfrm>
              <a:off x="3545375" y="689650"/>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6" name="Google Shape;1456;p4"/>
            <p:cNvSpPr/>
            <p:nvPr/>
          </p:nvSpPr>
          <p:spPr>
            <a:xfrm>
              <a:off x="3545375" y="1592700"/>
              <a:ext cx="121400" cy="121425"/>
            </a:xfrm>
            <a:custGeom>
              <a:avLst/>
              <a:gdLst/>
              <a:ahLst/>
              <a:cxnLst/>
              <a:rect l="l" t="t" r="r" b="b"/>
              <a:pathLst>
                <a:path w="4856" h="4857"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7" name="Google Shape;1457;p4"/>
            <p:cNvSpPr/>
            <p:nvPr/>
          </p:nvSpPr>
          <p:spPr>
            <a:xfrm>
              <a:off x="3545375" y="2646275"/>
              <a:ext cx="121400" cy="121425"/>
            </a:xfrm>
            <a:custGeom>
              <a:avLst/>
              <a:gdLst/>
              <a:ahLst/>
              <a:cxnLst/>
              <a:rect l="l" t="t" r="r" b="b"/>
              <a:pathLst>
                <a:path w="4856" h="4857"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58" name="Google Shape;1458;p4"/>
          <p:cNvGrpSpPr/>
          <p:nvPr/>
        </p:nvGrpSpPr>
        <p:grpSpPr>
          <a:xfrm rot="10800000">
            <a:off x="6367294" y="28698"/>
            <a:ext cx="2309820" cy="5086302"/>
            <a:chOff x="1287725" y="238125"/>
            <a:chExt cx="2379050" cy="5238750"/>
          </a:xfrm>
        </p:grpSpPr>
        <p:sp>
          <p:nvSpPr>
            <p:cNvPr id="1459" name="Google Shape;1459;p4"/>
            <p:cNvSpPr/>
            <p:nvPr/>
          </p:nvSpPr>
          <p:spPr>
            <a:xfrm>
              <a:off x="1287725" y="388625"/>
              <a:ext cx="121400" cy="121400"/>
            </a:xfrm>
            <a:custGeom>
              <a:avLst/>
              <a:gdLst/>
              <a:ahLst/>
              <a:cxnLst/>
              <a:rect l="l" t="t" r="r" b="b"/>
              <a:pathLst>
                <a:path w="4856" h="4856" extrusionOk="0">
                  <a:moveTo>
                    <a:pt x="0" y="0"/>
                  </a:moveTo>
                  <a:lnTo>
                    <a:pt x="0" y="4856"/>
                  </a:lnTo>
                  <a:lnTo>
                    <a:pt x="4855" y="4856"/>
                  </a:lnTo>
                  <a:lnTo>
                    <a:pt x="4855"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0" name="Google Shape;1460;p4"/>
            <p:cNvSpPr/>
            <p:nvPr/>
          </p:nvSpPr>
          <p:spPr>
            <a:xfrm>
              <a:off x="1287725" y="689650"/>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1" name="Google Shape;1461;p4"/>
            <p:cNvSpPr/>
            <p:nvPr/>
          </p:nvSpPr>
          <p:spPr>
            <a:xfrm>
              <a:off x="1287725" y="840150"/>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2" name="Google Shape;1462;p4"/>
            <p:cNvSpPr/>
            <p:nvPr/>
          </p:nvSpPr>
          <p:spPr>
            <a:xfrm>
              <a:off x="1287725" y="1291700"/>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3" name="Google Shape;1463;p4"/>
            <p:cNvSpPr/>
            <p:nvPr/>
          </p:nvSpPr>
          <p:spPr>
            <a:xfrm>
              <a:off x="1287725" y="1743225"/>
              <a:ext cx="121400" cy="121400"/>
            </a:xfrm>
            <a:custGeom>
              <a:avLst/>
              <a:gdLst/>
              <a:ahLst/>
              <a:cxnLst/>
              <a:rect l="l" t="t" r="r" b="b"/>
              <a:pathLst>
                <a:path w="4856" h="4856" extrusionOk="0">
                  <a:moveTo>
                    <a:pt x="0" y="0"/>
                  </a:moveTo>
                  <a:lnTo>
                    <a:pt x="0" y="4856"/>
                  </a:lnTo>
                  <a:lnTo>
                    <a:pt x="4855" y="4856"/>
                  </a:lnTo>
                  <a:lnTo>
                    <a:pt x="4855"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4" name="Google Shape;1464;p4"/>
            <p:cNvSpPr/>
            <p:nvPr/>
          </p:nvSpPr>
          <p:spPr>
            <a:xfrm>
              <a:off x="1287725" y="1893725"/>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5" name="Google Shape;1465;p4"/>
            <p:cNvSpPr/>
            <p:nvPr/>
          </p:nvSpPr>
          <p:spPr>
            <a:xfrm>
              <a:off x="1287725" y="2044250"/>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6" name="Google Shape;1466;p4"/>
            <p:cNvSpPr/>
            <p:nvPr/>
          </p:nvSpPr>
          <p:spPr>
            <a:xfrm>
              <a:off x="1287725" y="2495775"/>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7" name="Google Shape;1467;p4"/>
            <p:cNvSpPr/>
            <p:nvPr/>
          </p:nvSpPr>
          <p:spPr>
            <a:xfrm>
              <a:off x="1287725" y="2947300"/>
              <a:ext cx="121400" cy="121425"/>
            </a:xfrm>
            <a:custGeom>
              <a:avLst/>
              <a:gdLst/>
              <a:ahLst/>
              <a:cxnLst/>
              <a:rect l="l" t="t" r="r" b="b"/>
              <a:pathLst>
                <a:path w="4856" h="4857" extrusionOk="0">
                  <a:moveTo>
                    <a:pt x="0" y="1"/>
                  </a:moveTo>
                  <a:lnTo>
                    <a:pt x="0" y="4856"/>
                  </a:lnTo>
                  <a:lnTo>
                    <a:pt x="4855" y="4856"/>
                  </a:lnTo>
                  <a:lnTo>
                    <a:pt x="4855" y="1"/>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8" name="Google Shape;1468;p4"/>
            <p:cNvSpPr/>
            <p:nvPr/>
          </p:nvSpPr>
          <p:spPr>
            <a:xfrm>
              <a:off x="1287725" y="3699875"/>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9" name="Google Shape;1469;p4"/>
            <p:cNvSpPr/>
            <p:nvPr/>
          </p:nvSpPr>
          <p:spPr>
            <a:xfrm>
              <a:off x="1287725" y="3850375"/>
              <a:ext cx="121400" cy="121400"/>
            </a:xfrm>
            <a:custGeom>
              <a:avLst/>
              <a:gdLst/>
              <a:ahLst/>
              <a:cxnLst/>
              <a:rect l="l" t="t" r="r" b="b"/>
              <a:pathLst>
                <a:path w="4856" h="4856" extrusionOk="0">
                  <a:moveTo>
                    <a:pt x="0" y="0"/>
                  </a:moveTo>
                  <a:lnTo>
                    <a:pt x="0" y="4856"/>
                  </a:lnTo>
                  <a:lnTo>
                    <a:pt x="4855" y="4856"/>
                  </a:lnTo>
                  <a:lnTo>
                    <a:pt x="4855"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0" name="Google Shape;1470;p4"/>
            <p:cNvSpPr/>
            <p:nvPr/>
          </p:nvSpPr>
          <p:spPr>
            <a:xfrm>
              <a:off x="1287725" y="4452425"/>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1" name="Google Shape;1471;p4"/>
            <p:cNvSpPr/>
            <p:nvPr/>
          </p:nvSpPr>
          <p:spPr>
            <a:xfrm>
              <a:off x="1287725" y="4753450"/>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2" name="Google Shape;1472;p4"/>
            <p:cNvSpPr/>
            <p:nvPr/>
          </p:nvSpPr>
          <p:spPr>
            <a:xfrm>
              <a:off x="1287725" y="5054450"/>
              <a:ext cx="121400" cy="121425"/>
            </a:xfrm>
            <a:custGeom>
              <a:avLst/>
              <a:gdLst/>
              <a:ahLst/>
              <a:cxnLst/>
              <a:rect l="l" t="t" r="r" b="b"/>
              <a:pathLst>
                <a:path w="4856" h="4857" extrusionOk="0">
                  <a:moveTo>
                    <a:pt x="0" y="1"/>
                  </a:moveTo>
                  <a:lnTo>
                    <a:pt x="0" y="4856"/>
                  </a:lnTo>
                  <a:lnTo>
                    <a:pt x="4855" y="4856"/>
                  </a:lnTo>
                  <a:lnTo>
                    <a:pt x="4855" y="1"/>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3" name="Google Shape;1473;p4"/>
            <p:cNvSpPr/>
            <p:nvPr/>
          </p:nvSpPr>
          <p:spPr>
            <a:xfrm>
              <a:off x="1287725" y="5204975"/>
              <a:ext cx="121400" cy="121400"/>
            </a:xfrm>
            <a:custGeom>
              <a:avLst/>
              <a:gdLst/>
              <a:ahLst/>
              <a:cxnLst/>
              <a:rect l="l" t="t" r="r" b="b"/>
              <a:pathLst>
                <a:path w="4856" h="4856" extrusionOk="0">
                  <a:moveTo>
                    <a:pt x="0" y="0"/>
                  </a:moveTo>
                  <a:lnTo>
                    <a:pt x="0" y="4856"/>
                  </a:lnTo>
                  <a:lnTo>
                    <a:pt x="4855" y="4856"/>
                  </a:lnTo>
                  <a:lnTo>
                    <a:pt x="4855"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4" name="Google Shape;1474;p4"/>
            <p:cNvSpPr/>
            <p:nvPr/>
          </p:nvSpPr>
          <p:spPr>
            <a:xfrm>
              <a:off x="1438225" y="388625"/>
              <a:ext cx="121400" cy="121400"/>
            </a:xfrm>
            <a:custGeom>
              <a:avLst/>
              <a:gdLst/>
              <a:ahLst/>
              <a:cxnLst/>
              <a:rect l="l" t="t" r="r" b="b"/>
              <a:pathLst>
                <a:path w="4856" h="4856" extrusionOk="0">
                  <a:moveTo>
                    <a:pt x="1" y="0"/>
                  </a:moveTo>
                  <a:lnTo>
                    <a:pt x="1" y="4856"/>
                  </a:lnTo>
                  <a:lnTo>
                    <a:pt x="4856" y="4856"/>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5" name="Google Shape;1475;p4"/>
            <p:cNvSpPr/>
            <p:nvPr/>
          </p:nvSpPr>
          <p:spPr>
            <a:xfrm>
              <a:off x="1438225" y="2345275"/>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6" name="Google Shape;1476;p4"/>
            <p:cNvSpPr/>
            <p:nvPr/>
          </p:nvSpPr>
          <p:spPr>
            <a:xfrm>
              <a:off x="1438225" y="2796800"/>
              <a:ext cx="121400" cy="121400"/>
            </a:xfrm>
            <a:custGeom>
              <a:avLst/>
              <a:gdLst/>
              <a:ahLst/>
              <a:cxnLst/>
              <a:rect l="l" t="t" r="r" b="b"/>
              <a:pathLst>
                <a:path w="4856" h="4856" extrusionOk="0">
                  <a:moveTo>
                    <a:pt x="1" y="0"/>
                  </a:moveTo>
                  <a:lnTo>
                    <a:pt x="1" y="4856"/>
                  </a:lnTo>
                  <a:lnTo>
                    <a:pt x="4856" y="4856"/>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7" name="Google Shape;1477;p4"/>
            <p:cNvSpPr/>
            <p:nvPr/>
          </p:nvSpPr>
          <p:spPr>
            <a:xfrm>
              <a:off x="1438225" y="4151400"/>
              <a:ext cx="121400" cy="121400"/>
            </a:xfrm>
            <a:custGeom>
              <a:avLst/>
              <a:gdLst/>
              <a:ahLst/>
              <a:cxnLst/>
              <a:rect l="l" t="t" r="r" b="b"/>
              <a:pathLst>
                <a:path w="4856" h="4856" extrusionOk="0">
                  <a:moveTo>
                    <a:pt x="1" y="0"/>
                  </a:moveTo>
                  <a:lnTo>
                    <a:pt x="1" y="4856"/>
                  </a:lnTo>
                  <a:lnTo>
                    <a:pt x="4856" y="4856"/>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8" name="Google Shape;1478;p4"/>
            <p:cNvSpPr/>
            <p:nvPr/>
          </p:nvSpPr>
          <p:spPr>
            <a:xfrm>
              <a:off x="1588750" y="388625"/>
              <a:ext cx="121400" cy="121400"/>
            </a:xfrm>
            <a:custGeom>
              <a:avLst/>
              <a:gdLst/>
              <a:ahLst/>
              <a:cxnLst/>
              <a:rect l="l" t="t" r="r" b="b"/>
              <a:pathLst>
                <a:path w="4856" h="4856" extrusionOk="0">
                  <a:moveTo>
                    <a:pt x="0" y="0"/>
                  </a:moveTo>
                  <a:lnTo>
                    <a:pt x="0" y="4856"/>
                  </a:lnTo>
                  <a:lnTo>
                    <a:pt x="4855" y="4856"/>
                  </a:lnTo>
                  <a:lnTo>
                    <a:pt x="4855"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9" name="Google Shape;1479;p4"/>
            <p:cNvSpPr/>
            <p:nvPr/>
          </p:nvSpPr>
          <p:spPr>
            <a:xfrm>
              <a:off x="1588750" y="539125"/>
              <a:ext cx="121400" cy="121425"/>
            </a:xfrm>
            <a:custGeom>
              <a:avLst/>
              <a:gdLst/>
              <a:ahLst/>
              <a:cxnLst/>
              <a:rect l="l" t="t" r="r" b="b"/>
              <a:pathLst>
                <a:path w="4856" h="4857" extrusionOk="0">
                  <a:moveTo>
                    <a:pt x="0" y="1"/>
                  </a:moveTo>
                  <a:lnTo>
                    <a:pt x="0" y="4856"/>
                  </a:lnTo>
                  <a:lnTo>
                    <a:pt x="4855" y="4856"/>
                  </a:lnTo>
                  <a:lnTo>
                    <a:pt x="4855" y="1"/>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0" name="Google Shape;1480;p4"/>
            <p:cNvSpPr/>
            <p:nvPr/>
          </p:nvSpPr>
          <p:spPr>
            <a:xfrm>
              <a:off x="1588750" y="689650"/>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1" name="Google Shape;1481;p4"/>
            <p:cNvSpPr/>
            <p:nvPr/>
          </p:nvSpPr>
          <p:spPr>
            <a:xfrm>
              <a:off x="1588750" y="1141175"/>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2" name="Google Shape;1482;p4"/>
            <p:cNvSpPr/>
            <p:nvPr/>
          </p:nvSpPr>
          <p:spPr>
            <a:xfrm>
              <a:off x="1588750" y="1893725"/>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3" name="Google Shape;1483;p4"/>
            <p:cNvSpPr/>
            <p:nvPr/>
          </p:nvSpPr>
          <p:spPr>
            <a:xfrm>
              <a:off x="1588750" y="2044250"/>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4" name="Google Shape;1484;p4"/>
            <p:cNvSpPr/>
            <p:nvPr/>
          </p:nvSpPr>
          <p:spPr>
            <a:xfrm>
              <a:off x="1588750" y="2345275"/>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5" name="Google Shape;1485;p4"/>
            <p:cNvSpPr/>
            <p:nvPr/>
          </p:nvSpPr>
          <p:spPr>
            <a:xfrm>
              <a:off x="1588750" y="3097825"/>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6" name="Google Shape;1486;p4"/>
            <p:cNvSpPr/>
            <p:nvPr/>
          </p:nvSpPr>
          <p:spPr>
            <a:xfrm>
              <a:off x="1588750" y="3549350"/>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7" name="Google Shape;1487;p4"/>
            <p:cNvSpPr/>
            <p:nvPr/>
          </p:nvSpPr>
          <p:spPr>
            <a:xfrm>
              <a:off x="1588750" y="5355475"/>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8" name="Google Shape;1488;p4"/>
            <p:cNvSpPr/>
            <p:nvPr/>
          </p:nvSpPr>
          <p:spPr>
            <a:xfrm>
              <a:off x="1739250" y="388625"/>
              <a:ext cx="121400" cy="121400"/>
            </a:xfrm>
            <a:custGeom>
              <a:avLst/>
              <a:gdLst/>
              <a:ahLst/>
              <a:cxnLst/>
              <a:rect l="l" t="t" r="r" b="b"/>
              <a:pathLst>
                <a:path w="4856" h="4856" extrusionOk="0">
                  <a:moveTo>
                    <a:pt x="1" y="0"/>
                  </a:moveTo>
                  <a:lnTo>
                    <a:pt x="1" y="4856"/>
                  </a:lnTo>
                  <a:lnTo>
                    <a:pt x="4856" y="4856"/>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9" name="Google Shape;1489;p4"/>
            <p:cNvSpPr/>
            <p:nvPr/>
          </p:nvSpPr>
          <p:spPr>
            <a:xfrm>
              <a:off x="1739250" y="689650"/>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0" name="Google Shape;1490;p4"/>
            <p:cNvSpPr/>
            <p:nvPr/>
          </p:nvSpPr>
          <p:spPr>
            <a:xfrm>
              <a:off x="1739250" y="990675"/>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1" name="Google Shape;1491;p4"/>
            <p:cNvSpPr/>
            <p:nvPr/>
          </p:nvSpPr>
          <p:spPr>
            <a:xfrm>
              <a:off x="1739250" y="1592700"/>
              <a:ext cx="121400" cy="121425"/>
            </a:xfrm>
            <a:custGeom>
              <a:avLst/>
              <a:gdLst/>
              <a:ahLst/>
              <a:cxnLst/>
              <a:rect l="l" t="t" r="r" b="b"/>
              <a:pathLst>
                <a:path w="4856" h="4857" extrusionOk="0">
                  <a:moveTo>
                    <a:pt x="1" y="1"/>
                  </a:moveTo>
                  <a:lnTo>
                    <a:pt x="1" y="4856"/>
                  </a:lnTo>
                  <a:lnTo>
                    <a:pt x="4856" y="4856"/>
                  </a:lnTo>
                  <a:lnTo>
                    <a:pt x="4856" y="1"/>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2" name="Google Shape;1492;p4"/>
            <p:cNvSpPr/>
            <p:nvPr/>
          </p:nvSpPr>
          <p:spPr>
            <a:xfrm>
              <a:off x="1739250" y="1743225"/>
              <a:ext cx="121400" cy="121400"/>
            </a:xfrm>
            <a:custGeom>
              <a:avLst/>
              <a:gdLst/>
              <a:ahLst/>
              <a:cxnLst/>
              <a:rect l="l" t="t" r="r" b="b"/>
              <a:pathLst>
                <a:path w="4856" h="4856" extrusionOk="0">
                  <a:moveTo>
                    <a:pt x="1" y="0"/>
                  </a:moveTo>
                  <a:lnTo>
                    <a:pt x="1" y="4856"/>
                  </a:lnTo>
                  <a:lnTo>
                    <a:pt x="4856" y="4856"/>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3" name="Google Shape;1493;p4"/>
            <p:cNvSpPr/>
            <p:nvPr/>
          </p:nvSpPr>
          <p:spPr>
            <a:xfrm>
              <a:off x="1739250" y="2044250"/>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4" name="Google Shape;1494;p4"/>
            <p:cNvSpPr/>
            <p:nvPr/>
          </p:nvSpPr>
          <p:spPr>
            <a:xfrm>
              <a:off x="1739250" y="2194750"/>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5" name="Google Shape;1495;p4"/>
            <p:cNvSpPr/>
            <p:nvPr/>
          </p:nvSpPr>
          <p:spPr>
            <a:xfrm>
              <a:off x="1739250" y="2345275"/>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6" name="Google Shape;1496;p4"/>
            <p:cNvSpPr/>
            <p:nvPr/>
          </p:nvSpPr>
          <p:spPr>
            <a:xfrm>
              <a:off x="1739250" y="2947300"/>
              <a:ext cx="121400" cy="121425"/>
            </a:xfrm>
            <a:custGeom>
              <a:avLst/>
              <a:gdLst/>
              <a:ahLst/>
              <a:cxnLst/>
              <a:rect l="l" t="t" r="r" b="b"/>
              <a:pathLst>
                <a:path w="4856" h="4857" extrusionOk="0">
                  <a:moveTo>
                    <a:pt x="1" y="1"/>
                  </a:moveTo>
                  <a:lnTo>
                    <a:pt x="1" y="4856"/>
                  </a:lnTo>
                  <a:lnTo>
                    <a:pt x="4856" y="4856"/>
                  </a:lnTo>
                  <a:lnTo>
                    <a:pt x="4856" y="1"/>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7" name="Google Shape;1497;p4"/>
            <p:cNvSpPr/>
            <p:nvPr/>
          </p:nvSpPr>
          <p:spPr>
            <a:xfrm>
              <a:off x="1739250" y="3097825"/>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8" name="Google Shape;1498;p4"/>
            <p:cNvSpPr/>
            <p:nvPr/>
          </p:nvSpPr>
          <p:spPr>
            <a:xfrm>
              <a:off x="1739250" y="3248325"/>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9" name="Google Shape;1499;p4"/>
            <p:cNvSpPr/>
            <p:nvPr/>
          </p:nvSpPr>
          <p:spPr>
            <a:xfrm>
              <a:off x="1739250" y="3850375"/>
              <a:ext cx="121400" cy="121400"/>
            </a:xfrm>
            <a:custGeom>
              <a:avLst/>
              <a:gdLst/>
              <a:ahLst/>
              <a:cxnLst/>
              <a:rect l="l" t="t" r="r" b="b"/>
              <a:pathLst>
                <a:path w="4856" h="4856" extrusionOk="0">
                  <a:moveTo>
                    <a:pt x="1" y="0"/>
                  </a:moveTo>
                  <a:lnTo>
                    <a:pt x="1" y="4856"/>
                  </a:lnTo>
                  <a:lnTo>
                    <a:pt x="4856" y="4856"/>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0" name="Google Shape;1500;p4"/>
            <p:cNvSpPr/>
            <p:nvPr/>
          </p:nvSpPr>
          <p:spPr>
            <a:xfrm>
              <a:off x="1739250" y="4000875"/>
              <a:ext cx="121400" cy="121425"/>
            </a:xfrm>
            <a:custGeom>
              <a:avLst/>
              <a:gdLst/>
              <a:ahLst/>
              <a:cxnLst/>
              <a:rect l="l" t="t" r="r" b="b"/>
              <a:pathLst>
                <a:path w="4856" h="4857" extrusionOk="0">
                  <a:moveTo>
                    <a:pt x="1" y="1"/>
                  </a:moveTo>
                  <a:lnTo>
                    <a:pt x="1" y="4856"/>
                  </a:lnTo>
                  <a:lnTo>
                    <a:pt x="4856" y="4856"/>
                  </a:lnTo>
                  <a:lnTo>
                    <a:pt x="4856" y="1"/>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1" name="Google Shape;1501;p4"/>
            <p:cNvSpPr/>
            <p:nvPr/>
          </p:nvSpPr>
          <p:spPr>
            <a:xfrm>
              <a:off x="1739250" y="4452425"/>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2" name="Google Shape;1502;p4"/>
            <p:cNvSpPr/>
            <p:nvPr/>
          </p:nvSpPr>
          <p:spPr>
            <a:xfrm>
              <a:off x="1739250" y="4602925"/>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3" name="Google Shape;1503;p4"/>
            <p:cNvSpPr/>
            <p:nvPr/>
          </p:nvSpPr>
          <p:spPr>
            <a:xfrm>
              <a:off x="1739250" y="4753450"/>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4" name="Google Shape;1504;p4"/>
            <p:cNvSpPr/>
            <p:nvPr/>
          </p:nvSpPr>
          <p:spPr>
            <a:xfrm>
              <a:off x="1739250" y="5054450"/>
              <a:ext cx="121400" cy="121425"/>
            </a:xfrm>
            <a:custGeom>
              <a:avLst/>
              <a:gdLst/>
              <a:ahLst/>
              <a:cxnLst/>
              <a:rect l="l" t="t" r="r" b="b"/>
              <a:pathLst>
                <a:path w="4856" h="4857" extrusionOk="0">
                  <a:moveTo>
                    <a:pt x="1" y="1"/>
                  </a:moveTo>
                  <a:lnTo>
                    <a:pt x="1" y="4856"/>
                  </a:lnTo>
                  <a:lnTo>
                    <a:pt x="4856" y="4856"/>
                  </a:lnTo>
                  <a:lnTo>
                    <a:pt x="4856" y="1"/>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5" name="Google Shape;1505;p4"/>
            <p:cNvSpPr/>
            <p:nvPr/>
          </p:nvSpPr>
          <p:spPr>
            <a:xfrm>
              <a:off x="1889750" y="539125"/>
              <a:ext cx="121425" cy="121425"/>
            </a:xfrm>
            <a:custGeom>
              <a:avLst/>
              <a:gdLst/>
              <a:ahLst/>
              <a:cxnLst/>
              <a:rect l="l" t="t" r="r" b="b"/>
              <a:pathLst>
                <a:path w="4857" h="4857" extrusionOk="0">
                  <a:moveTo>
                    <a:pt x="1" y="1"/>
                  </a:moveTo>
                  <a:lnTo>
                    <a:pt x="1" y="4856"/>
                  </a:lnTo>
                  <a:lnTo>
                    <a:pt x="4856" y="4856"/>
                  </a:lnTo>
                  <a:lnTo>
                    <a:pt x="4856" y="1"/>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6" name="Google Shape;1506;p4"/>
            <p:cNvSpPr/>
            <p:nvPr/>
          </p:nvSpPr>
          <p:spPr>
            <a:xfrm>
              <a:off x="1889750" y="689650"/>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7" name="Google Shape;1507;p4"/>
            <p:cNvSpPr/>
            <p:nvPr/>
          </p:nvSpPr>
          <p:spPr>
            <a:xfrm>
              <a:off x="1889750" y="990675"/>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8" name="Google Shape;1508;p4"/>
            <p:cNvSpPr/>
            <p:nvPr/>
          </p:nvSpPr>
          <p:spPr>
            <a:xfrm>
              <a:off x="1889750" y="1141175"/>
              <a:ext cx="121425" cy="121400"/>
            </a:xfrm>
            <a:custGeom>
              <a:avLst/>
              <a:gdLst/>
              <a:ahLst/>
              <a:cxnLst/>
              <a:rect l="l" t="t" r="r" b="b"/>
              <a:pathLst>
                <a:path w="4857" h="4856" extrusionOk="0">
                  <a:moveTo>
                    <a:pt x="1" y="1"/>
                  </a:moveTo>
                  <a:lnTo>
                    <a:pt x="1" y="4856"/>
                  </a:lnTo>
                  <a:lnTo>
                    <a:pt x="4856" y="4856"/>
                  </a:lnTo>
                  <a:lnTo>
                    <a:pt x="4856" y="1"/>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9" name="Google Shape;1509;p4"/>
            <p:cNvSpPr/>
            <p:nvPr/>
          </p:nvSpPr>
          <p:spPr>
            <a:xfrm>
              <a:off x="1889750" y="1291700"/>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0" name="Google Shape;1510;p4"/>
            <p:cNvSpPr/>
            <p:nvPr/>
          </p:nvSpPr>
          <p:spPr>
            <a:xfrm>
              <a:off x="1889750" y="1592700"/>
              <a:ext cx="121425" cy="121425"/>
            </a:xfrm>
            <a:custGeom>
              <a:avLst/>
              <a:gdLst/>
              <a:ahLst/>
              <a:cxnLst/>
              <a:rect l="l" t="t" r="r" b="b"/>
              <a:pathLst>
                <a:path w="4857" h="4857" extrusionOk="0">
                  <a:moveTo>
                    <a:pt x="1" y="1"/>
                  </a:moveTo>
                  <a:lnTo>
                    <a:pt x="1" y="4856"/>
                  </a:lnTo>
                  <a:lnTo>
                    <a:pt x="4856" y="4856"/>
                  </a:lnTo>
                  <a:lnTo>
                    <a:pt x="4856" y="1"/>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1" name="Google Shape;1511;p4"/>
            <p:cNvSpPr/>
            <p:nvPr/>
          </p:nvSpPr>
          <p:spPr>
            <a:xfrm>
              <a:off x="1889750" y="3248325"/>
              <a:ext cx="121425" cy="121400"/>
            </a:xfrm>
            <a:custGeom>
              <a:avLst/>
              <a:gdLst/>
              <a:ahLst/>
              <a:cxnLst/>
              <a:rect l="l" t="t" r="r" b="b"/>
              <a:pathLst>
                <a:path w="4857" h="4856" extrusionOk="0">
                  <a:moveTo>
                    <a:pt x="1" y="1"/>
                  </a:moveTo>
                  <a:lnTo>
                    <a:pt x="1" y="4856"/>
                  </a:lnTo>
                  <a:lnTo>
                    <a:pt x="4856" y="4856"/>
                  </a:lnTo>
                  <a:lnTo>
                    <a:pt x="4856" y="1"/>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2" name="Google Shape;1512;p4"/>
            <p:cNvSpPr/>
            <p:nvPr/>
          </p:nvSpPr>
          <p:spPr>
            <a:xfrm>
              <a:off x="1889750" y="3549350"/>
              <a:ext cx="121425" cy="121400"/>
            </a:xfrm>
            <a:custGeom>
              <a:avLst/>
              <a:gdLst/>
              <a:ahLst/>
              <a:cxnLst/>
              <a:rect l="l" t="t" r="r" b="b"/>
              <a:pathLst>
                <a:path w="4857" h="4856" extrusionOk="0">
                  <a:moveTo>
                    <a:pt x="1" y="1"/>
                  </a:moveTo>
                  <a:lnTo>
                    <a:pt x="1" y="4856"/>
                  </a:lnTo>
                  <a:lnTo>
                    <a:pt x="4856" y="4856"/>
                  </a:lnTo>
                  <a:lnTo>
                    <a:pt x="4856" y="1"/>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3" name="Google Shape;1513;p4"/>
            <p:cNvSpPr/>
            <p:nvPr/>
          </p:nvSpPr>
          <p:spPr>
            <a:xfrm>
              <a:off x="1889750" y="3699875"/>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4" name="Google Shape;1514;p4"/>
            <p:cNvSpPr/>
            <p:nvPr/>
          </p:nvSpPr>
          <p:spPr>
            <a:xfrm>
              <a:off x="1889750" y="5054450"/>
              <a:ext cx="121425" cy="121425"/>
            </a:xfrm>
            <a:custGeom>
              <a:avLst/>
              <a:gdLst/>
              <a:ahLst/>
              <a:cxnLst/>
              <a:rect l="l" t="t" r="r" b="b"/>
              <a:pathLst>
                <a:path w="4857" h="4857" extrusionOk="0">
                  <a:moveTo>
                    <a:pt x="1" y="1"/>
                  </a:moveTo>
                  <a:lnTo>
                    <a:pt x="1" y="4856"/>
                  </a:lnTo>
                  <a:lnTo>
                    <a:pt x="4856" y="4856"/>
                  </a:lnTo>
                  <a:lnTo>
                    <a:pt x="4856" y="1"/>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5" name="Google Shape;1515;p4"/>
            <p:cNvSpPr/>
            <p:nvPr/>
          </p:nvSpPr>
          <p:spPr>
            <a:xfrm>
              <a:off x="1889750" y="5355475"/>
              <a:ext cx="121425" cy="121400"/>
            </a:xfrm>
            <a:custGeom>
              <a:avLst/>
              <a:gdLst/>
              <a:ahLst/>
              <a:cxnLst/>
              <a:rect l="l" t="t" r="r" b="b"/>
              <a:pathLst>
                <a:path w="4857" h="4856" extrusionOk="0">
                  <a:moveTo>
                    <a:pt x="1" y="1"/>
                  </a:moveTo>
                  <a:lnTo>
                    <a:pt x="1" y="4856"/>
                  </a:lnTo>
                  <a:lnTo>
                    <a:pt x="4856" y="4856"/>
                  </a:lnTo>
                  <a:lnTo>
                    <a:pt x="4856" y="1"/>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6" name="Google Shape;1516;p4"/>
            <p:cNvSpPr/>
            <p:nvPr/>
          </p:nvSpPr>
          <p:spPr>
            <a:xfrm>
              <a:off x="2040275" y="238125"/>
              <a:ext cx="121400" cy="121400"/>
            </a:xfrm>
            <a:custGeom>
              <a:avLst/>
              <a:gdLst/>
              <a:ahLst/>
              <a:cxnLst/>
              <a:rect l="l" t="t" r="r" b="b"/>
              <a:pathLst>
                <a:path w="4856" h="4856" extrusionOk="0">
                  <a:moveTo>
                    <a:pt x="0" y="0"/>
                  </a:moveTo>
                  <a:lnTo>
                    <a:pt x="0" y="4855"/>
                  </a:lnTo>
                  <a:lnTo>
                    <a:pt x="4856" y="4855"/>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7" name="Google Shape;1517;p4"/>
            <p:cNvSpPr/>
            <p:nvPr/>
          </p:nvSpPr>
          <p:spPr>
            <a:xfrm>
              <a:off x="2040275" y="539125"/>
              <a:ext cx="121400" cy="121425"/>
            </a:xfrm>
            <a:custGeom>
              <a:avLst/>
              <a:gdLst/>
              <a:ahLst/>
              <a:cxnLst/>
              <a:rect l="l" t="t" r="r" b="b"/>
              <a:pathLst>
                <a:path w="4856" h="4857" extrusionOk="0">
                  <a:moveTo>
                    <a:pt x="0" y="1"/>
                  </a:moveTo>
                  <a:lnTo>
                    <a:pt x="0" y="4856"/>
                  </a:lnTo>
                  <a:lnTo>
                    <a:pt x="4856" y="4856"/>
                  </a:lnTo>
                  <a:lnTo>
                    <a:pt x="4856" y="1"/>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8" name="Google Shape;1518;p4"/>
            <p:cNvSpPr/>
            <p:nvPr/>
          </p:nvSpPr>
          <p:spPr>
            <a:xfrm>
              <a:off x="2040275" y="840150"/>
              <a:ext cx="121400" cy="121400"/>
            </a:xfrm>
            <a:custGeom>
              <a:avLst/>
              <a:gdLst/>
              <a:ahLst/>
              <a:cxnLst/>
              <a:rect l="l" t="t" r="r" b="b"/>
              <a:pathLst>
                <a:path w="4856" h="4856" extrusionOk="0">
                  <a:moveTo>
                    <a:pt x="0" y="1"/>
                  </a:moveTo>
                  <a:lnTo>
                    <a:pt x="0" y="4856"/>
                  </a:lnTo>
                  <a:lnTo>
                    <a:pt x="4856" y="4856"/>
                  </a:lnTo>
                  <a:lnTo>
                    <a:pt x="4856" y="1"/>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9" name="Google Shape;1519;p4"/>
            <p:cNvSpPr/>
            <p:nvPr/>
          </p:nvSpPr>
          <p:spPr>
            <a:xfrm>
              <a:off x="2040275" y="990675"/>
              <a:ext cx="121400" cy="121400"/>
            </a:xfrm>
            <a:custGeom>
              <a:avLst/>
              <a:gdLst/>
              <a:ahLst/>
              <a:cxnLst/>
              <a:rect l="l" t="t" r="r" b="b"/>
              <a:pathLst>
                <a:path w="4856" h="4856" extrusionOk="0">
                  <a:moveTo>
                    <a:pt x="0" y="0"/>
                  </a:moveTo>
                  <a:lnTo>
                    <a:pt x="0" y="4855"/>
                  </a:lnTo>
                  <a:lnTo>
                    <a:pt x="4856" y="4855"/>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0" name="Google Shape;1520;p4"/>
            <p:cNvSpPr/>
            <p:nvPr/>
          </p:nvSpPr>
          <p:spPr>
            <a:xfrm>
              <a:off x="2040275" y="1592700"/>
              <a:ext cx="121400" cy="121425"/>
            </a:xfrm>
            <a:custGeom>
              <a:avLst/>
              <a:gdLst/>
              <a:ahLst/>
              <a:cxnLst/>
              <a:rect l="l" t="t" r="r" b="b"/>
              <a:pathLst>
                <a:path w="4856" h="4857" extrusionOk="0">
                  <a:moveTo>
                    <a:pt x="0" y="1"/>
                  </a:moveTo>
                  <a:lnTo>
                    <a:pt x="0" y="4856"/>
                  </a:lnTo>
                  <a:lnTo>
                    <a:pt x="4856" y="4856"/>
                  </a:lnTo>
                  <a:lnTo>
                    <a:pt x="4856" y="1"/>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1" name="Google Shape;1521;p4"/>
            <p:cNvSpPr/>
            <p:nvPr/>
          </p:nvSpPr>
          <p:spPr>
            <a:xfrm>
              <a:off x="2040275" y="2194750"/>
              <a:ext cx="121400" cy="121400"/>
            </a:xfrm>
            <a:custGeom>
              <a:avLst/>
              <a:gdLst/>
              <a:ahLst/>
              <a:cxnLst/>
              <a:rect l="l" t="t" r="r" b="b"/>
              <a:pathLst>
                <a:path w="4856" h="4856" extrusionOk="0">
                  <a:moveTo>
                    <a:pt x="0" y="1"/>
                  </a:moveTo>
                  <a:lnTo>
                    <a:pt x="0" y="4856"/>
                  </a:lnTo>
                  <a:lnTo>
                    <a:pt x="4856" y="4856"/>
                  </a:lnTo>
                  <a:lnTo>
                    <a:pt x="4856" y="1"/>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2" name="Google Shape;1522;p4"/>
            <p:cNvSpPr/>
            <p:nvPr/>
          </p:nvSpPr>
          <p:spPr>
            <a:xfrm>
              <a:off x="2040275" y="2345275"/>
              <a:ext cx="121400" cy="121400"/>
            </a:xfrm>
            <a:custGeom>
              <a:avLst/>
              <a:gdLst/>
              <a:ahLst/>
              <a:cxnLst/>
              <a:rect l="l" t="t" r="r" b="b"/>
              <a:pathLst>
                <a:path w="4856" h="4856" extrusionOk="0">
                  <a:moveTo>
                    <a:pt x="0" y="0"/>
                  </a:moveTo>
                  <a:lnTo>
                    <a:pt x="0" y="4855"/>
                  </a:lnTo>
                  <a:lnTo>
                    <a:pt x="4856" y="4855"/>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3" name="Google Shape;1523;p4"/>
            <p:cNvSpPr/>
            <p:nvPr/>
          </p:nvSpPr>
          <p:spPr>
            <a:xfrm>
              <a:off x="2040275" y="2495775"/>
              <a:ext cx="121400" cy="121400"/>
            </a:xfrm>
            <a:custGeom>
              <a:avLst/>
              <a:gdLst/>
              <a:ahLst/>
              <a:cxnLst/>
              <a:rect l="l" t="t" r="r" b="b"/>
              <a:pathLst>
                <a:path w="4856" h="4856" extrusionOk="0">
                  <a:moveTo>
                    <a:pt x="0" y="1"/>
                  </a:moveTo>
                  <a:lnTo>
                    <a:pt x="0" y="4856"/>
                  </a:lnTo>
                  <a:lnTo>
                    <a:pt x="4856" y="4856"/>
                  </a:lnTo>
                  <a:lnTo>
                    <a:pt x="4856" y="1"/>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4" name="Google Shape;1524;p4"/>
            <p:cNvSpPr/>
            <p:nvPr/>
          </p:nvSpPr>
          <p:spPr>
            <a:xfrm>
              <a:off x="2040275" y="3398850"/>
              <a:ext cx="121400" cy="121400"/>
            </a:xfrm>
            <a:custGeom>
              <a:avLst/>
              <a:gdLst/>
              <a:ahLst/>
              <a:cxnLst/>
              <a:rect l="l" t="t" r="r" b="b"/>
              <a:pathLst>
                <a:path w="4856" h="4856" extrusionOk="0">
                  <a:moveTo>
                    <a:pt x="0" y="0"/>
                  </a:moveTo>
                  <a:lnTo>
                    <a:pt x="0" y="4855"/>
                  </a:lnTo>
                  <a:lnTo>
                    <a:pt x="4856" y="4855"/>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5" name="Google Shape;1525;p4"/>
            <p:cNvSpPr/>
            <p:nvPr/>
          </p:nvSpPr>
          <p:spPr>
            <a:xfrm>
              <a:off x="2040275" y="4151400"/>
              <a:ext cx="121400" cy="121400"/>
            </a:xfrm>
            <a:custGeom>
              <a:avLst/>
              <a:gdLst/>
              <a:ahLst/>
              <a:cxnLst/>
              <a:rect l="l" t="t" r="r" b="b"/>
              <a:pathLst>
                <a:path w="4856" h="4856" extrusionOk="0">
                  <a:moveTo>
                    <a:pt x="0" y="0"/>
                  </a:moveTo>
                  <a:lnTo>
                    <a:pt x="0" y="4856"/>
                  </a:lnTo>
                  <a:lnTo>
                    <a:pt x="4856" y="4856"/>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6" name="Google Shape;1526;p4"/>
            <p:cNvSpPr/>
            <p:nvPr/>
          </p:nvSpPr>
          <p:spPr>
            <a:xfrm>
              <a:off x="2040275" y="4602925"/>
              <a:ext cx="121400" cy="121400"/>
            </a:xfrm>
            <a:custGeom>
              <a:avLst/>
              <a:gdLst/>
              <a:ahLst/>
              <a:cxnLst/>
              <a:rect l="l" t="t" r="r" b="b"/>
              <a:pathLst>
                <a:path w="4856" h="4856" extrusionOk="0">
                  <a:moveTo>
                    <a:pt x="0" y="1"/>
                  </a:moveTo>
                  <a:lnTo>
                    <a:pt x="0" y="4856"/>
                  </a:lnTo>
                  <a:lnTo>
                    <a:pt x="4856" y="4856"/>
                  </a:lnTo>
                  <a:lnTo>
                    <a:pt x="4856" y="1"/>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7" name="Google Shape;1527;p4"/>
            <p:cNvSpPr/>
            <p:nvPr/>
          </p:nvSpPr>
          <p:spPr>
            <a:xfrm>
              <a:off x="2040275" y="4753450"/>
              <a:ext cx="121400" cy="121400"/>
            </a:xfrm>
            <a:custGeom>
              <a:avLst/>
              <a:gdLst/>
              <a:ahLst/>
              <a:cxnLst/>
              <a:rect l="l" t="t" r="r" b="b"/>
              <a:pathLst>
                <a:path w="4856" h="4856" extrusionOk="0">
                  <a:moveTo>
                    <a:pt x="0" y="0"/>
                  </a:moveTo>
                  <a:lnTo>
                    <a:pt x="0" y="4855"/>
                  </a:lnTo>
                  <a:lnTo>
                    <a:pt x="4856" y="4855"/>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8" name="Google Shape;1528;p4"/>
            <p:cNvSpPr/>
            <p:nvPr/>
          </p:nvSpPr>
          <p:spPr>
            <a:xfrm>
              <a:off x="2040275" y="5355475"/>
              <a:ext cx="121400" cy="121400"/>
            </a:xfrm>
            <a:custGeom>
              <a:avLst/>
              <a:gdLst/>
              <a:ahLst/>
              <a:cxnLst/>
              <a:rect l="l" t="t" r="r" b="b"/>
              <a:pathLst>
                <a:path w="4856" h="4856" extrusionOk="0">
                  <a:moveTo>
                    <a:pt x="0" y="1"/>
                  </a:moveTo>
                  <a:lnTo>
                    <a:pt x="0" y="4856"/>
                  </a:lnTo>
                  <a:lnTo>
                    <a:pt x="4856" y="4856"/>
                  </a:lnTo>
                  <a:lnTo>
                    <a:pt x="4856" y="1"/>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9" name="Google Shape;1529;p4"/>
            <p:cNvSpPr/>
            <p:nvPr/>
          </p:nvSpPr>
          <p:spPr>
            <a:xfrm>
              <a:off x="2190775" y="388625"/>
              <a:ext cx="121425" cy="121400"/>
            </a:xfrm>
            <a:custGeom>
              <a:avLst/>
              <a:gdLst/>
              <a:ahLst/>
              <a:cxnLst/>
              <a:rect l="l" t="t" r="r" b="b"/>
              <a:pathLst>
                <a:path w="4857" h="4856" extrusionOk="0">
                  <a:moveTo>
                    <a:pt x="1" y="0"/>
                  </a:moveTo>
                  <a:lnTo>
                    <a:pt x="1" y="4856"/>
                  </a:lnTo>
                  <a:lnTo>
                    <a:pt x="4856" y="4856"/>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0" name="Google Shape;1530;p4"/>
            <p:cNvSpPr/>
            <p:nvPr/>
          </p:nvSpPr>
          <p:spPr>
            <a:xfrm>
              <a:off x="2190775" y="539125"/>
              <a:ext cx="121425" cy="121425"/>
            </a:xfrm>
            <a:custGeom>
              <a:avLst/>
              <a:gdLst/>
              <a:ahLst/>
              <a:cxnLst/>
              <a:rect l="l" t="t" r="r" b="b"/>
              <a:pathLst>
                <a:path w="4857" h="4857" extrusionOk="0">
                  <a:moveTo>
                    <a:pt x="1" y="1"/>
                  </a:moveTo>
                  <a:lnTo>
                    <a:pt x="1" y="4856"/>
                  </a:lnTo>
                  <a:lnTo>
                    <a:pt x="4856" y="4856"/>
                  </a:lnTo>
                  <a:lnTo>
                    <a:pt x="4856" y="1"/>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1" name="Google Shape;1531;p4"/>
            <p:cNvSpPr/>
            <p:nvPr/>
          </p:nvSpPr>
          <p:spPr>
            <a:xfrm>
              <a:off x="2190775" y="990675"/>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2" name="Google Shape;1532;p4"/>
            <p:cNvSpPr/>
            <p:nvPr/>
          </p:nvSpPr>
          <p:spPr>
            <a:xfrm>
              <a:off x="2190775" y="1442200"/>
              <a:ext cx="121425" cy="121400"/>
            </a:xfrm>
            <a:custGeom>
              <a:avLst/>
              <a:gdLst/>
              <a:ahLst/>
              <a:cxnLst/>
              <a:rect l="l" t="t" r="r" b="b"/>
              <a:pathLst>
                <a:path w="4857" h="4856" extrusionOk="0">
                  <a:moveTo>
                    <a:pt x="1" y="0"/>
                  </a:moveTo>
                  <a:lnTo>
                    <a:pt x="1" y="4856"/>
                  </a:lnTo>
                  <a:lnTo>
                    <a:pt x="4856" y="4856"/>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3" name="Google Shape;1533;p4"/>
            <p:cNvSpPr/>
            <p:nvPr/>
          </p:nvSpPr>
          <p:spPr>
            <a:xfrm>
              <a:off x="2190775" y="2646275"/>
              <a:ext cx="121425" cy="121425"/>
            </a:xfrm>
            <a:custGeom>
              <a:avLst/>
              <a:gdLst/>
              <a:ahLst/>
              <a:cxnLst/>
              <a:rect l="l" t="t" r="r" b="b"/>
              <a:pathLst>
                <a:path w="4857" h="4857" extrusionOk="0">
                  <a:moveTo>
                    <a:pt x="1" y="1"/>
                  </a:moveTo>
                  <a:lnTo>
                    <a:pt x="1" y="4856"/>
                  </a:lnTo>
                  <a:lnTo>
                    <a:pt x="4856" y="4856"/>
                  </a:lnTo>
                  <a:lnTo>
                    <a:pt x="4856" y="1"/>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4" name="Google Shape;1534;p4"/>
            <p:cNvSpPr/>
            <p:nvPr/>
          </p:nvSpPr>
          <p:spPr>
            <a:xfrm>
              <a:off x="2190775" y="2947300"/>
              <a:ext cx="121425" cy="121425"/>
            </a:xfrm>
            <a:custGeom>
              <a:avLst/>
              <a:gdLst/>
              <a:ahLst/>
              <a:cxnLst/>
              <a:rect l="l" t="t" r="r" b="b"/>
              <a:pathLst>
                <a:path w="4857" h="4857" extrusionOk="0">
                  <a:moveTo>
                    <a:pt x="1" y="1"/>
                  </a:moveTo>
                  <a:lnTo>
                    <a:pt x="1" y="4856"/>
                  </a:lnTo>
                  <a:lnTo>
                    <a:pt x="4856" y="4856"/>
                  </a:lnTo>
                  <a:lnTo>
                    <a:pt x="4856" y="1"/>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5" name="Google Shape;1535;p4"/>
            <p:cNvSpPr/>
            <p:nvPr/>
          </p:nvSpPr>
          <p:spPr>
            <a:xfrm>
              <a:off x="2190775" y="3850375"/>
              <a:ext cx="121425" cy="121400"/>
            </a:xfrm>
            <a:custGeom>
              <a:avLst/>
              <a:gdLst/>
              <a:ahLst/>
              <a:cxnLst/>
              <a:rect l="l" t="t" r="r" b="b"/>
              <a:pathLst>
                <a:path w="4857" h="4856" extrusionOk="0">
                  <a:moveTo>
                    <a:pt x="1" y="0"/>
                  </a:moveTo>
                  <a:lnTo>
                    <a:pt x="1" y="4856"/>
                  </a:lnTo>
                  <a:lnTo>
                    <a:pt x="4856" y="4856"/>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6" name="Google Shape;1536;p4"/>
            <p:cNvSpPr/>
            <p:nvPr/>
          </p:nvSpPr>
          <p:spPr>
            <a:xfrm>
              <a:off x="2190775" y="4301900"/>
              <a:ext cx="121425" cy="121400"/>
            </a:xfrm>
            <a:custGeom>
              <a:avLst/>
              <a:gdLst/>
              <a:ahLst/>
              <a:cxnLst/>
              <a:rect l="l" t="t" r="r" b="b"/>
              <a:pathLst>
                <a:path w="4857" h="4856" extrusionOk="0">
                  <a:moveTo>
                    <a:pt x="1" y="1"/>
                  </a:moveTo>
                  <a:lnTo>
                    <a:pt x="1" y="4856"/>
                  </a:lnTo>
                  <a:lnTo>
                    <a:pt x="4856" y="4856"/>
                  </a:lnTo>
                  <a:lnTo>
                    <a:pt x="4856" y="1"/>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7" name="Google Shape;1537;p4"/>
            <p:cNvSpPr/>
            <p:nvPr/>
          </p:nvSpPr>
          <p:spPr>
            <a:xfrm>
              <a:off x="2190775" y="4903950"/>
              <a:ext cx="121425" cy="121400"/>
            </a:xfrm>
            <a:custGeom>
              <a:avLst/>
              <a:gdLst/>
              <a:ahLst/>
              <a:cxnLst/>
              <a:rect l="l" t="t" r="r" b="b"/>
              <a:pathLst>
                <a:path w="4857" h="4856" extrusionOk="0">
                  <a:moveTo>
                    <a:pt x="1" y="1"/>
                  </a:moveTo>
                  <a:lnTo>
                    <a:pt x="1" y="4856"/>
                  </a:lnTo>
                  <a:lnTo>
                    <a:pt x="4856" y="4856"/>
                  </a:lnTo>
                  <a:lnTo>
                    <a:pt x="4856" y="1"/>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8" name="Google Shape;1538;p4"/>
            <p:cNvSpPr/>
            <p:nvPr/>
          </p:nvSpPr>
          <p:spPr>
            <a:xfrm>
              <a:off x="2341300" y="238125"/>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9" name="Google Shape;1539;p4"/>
            <p:cNvSpPr/>
            <p:nvPr/>
          </p:nvSpPr>
          <p:spPr>
            <a:xfrm>
              <a:off x="2341300" y="388625"/>
              <a:ext cx="121400" cy="121400"/>
            </a:xfrm>
            <a:custGeom>
              <a:avLst/>
              <a:gdLst/>
              <a:ahLst/>
              <a:cxnLst/>
              <a:rect l="l" t="t" r="r" b="b"/>
              <a:pathLst>
                <a:path w="4856" h="4856" extrusionOk="0">
                  <a:moveTo>
                    <a:pt x="0" y="0"/>
                  </a:moveTo>
                  <a:lnTo>
                    <a:pt x="0" y="4856"/>
                  </a:lnTo>
                  <a:lnTo>
                    <a:pt x="4855" y="4856"/>
                  </a:lnTo>
                  <a:lnTo>
                    <a:pt x="4855"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0" name="Google Shape;1540;p4"/>
            <p:cNvSpPr/>
            <p:nvPr/>
          </p:nvSpPr>
          <p:spPr>
            <a:xfrm>
              <a:off x="2341300" y="840150"/>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1" name="Google Shape;1541;p4"/>
            <p:cNvSpPr/>
            <p:nvPr/>
          </p:nvSpPr>
          <p:spPr>
            <a:xfrm>
              <a:off x="2341300" y="1141175"/>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2" name="Google Shape;1542;p4"/>
            <p:cNvSpPr/>
            <p:nvPr/>
          </p:nvSpPr>
          <p:spPr>
            <a:xfrm>
              <a:off x="2341300" y="1893725"/>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3" name="Google Shape;1543;p4"/>
            <p:cNvSpPr/>
            <p:nvPr/>
          </p:nvSpPr>
          <p:spPr>
            <a:xfrm>
              <a:off x="2341300" y="2044250"/>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4" name="Google Shape;1544;p4"/>
            <p:cNvSpPr/>
            <p:nvPr/>
          </p:nvSpPr>
          <p:spPr>
            <a:xfrm>
              <a:off x="2341300" y="3699875"/>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5" name="Google Shape;1545;p4"/>
            <p:cNvSpPr/>
            <p:nvPr/>
          </p:nvSpPr>
          <p:spPr>
            <a:xfrm>
              <a:off x="2341300" y="4000875"/>
              <a:ext cx="121400" cy="121425"/>
            </a:xfrm>
            <a:custGeom>
              <a:avLst/>
              <a:gdLst/>
              <a:ahLst/>
              <a:cxnLst/>
              <a:rect l="l" t="t" r="r" b="b"/>
              <a:pathLst>
                <a:path w="4856" h="4857" extrusionOk="0">
                  <a:moveTo>
                    <a:pt x="0" y="1"/>
                  </a:moveTo>
                  <a:lnTo>
                    <a:pt x="0" y="4856"/>
                  </a:lnTo>
                  <a:lnTo>
                    <a:pt x="4855" y="4856"/>
                  </a:lnTo>
                  <a:lnTo>
                    <a:pt x="4855" y="1"/>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6" name="Google Shape;1546;p4"/>
            <p:cNvSpPr/>
            <p:nvPr/>
          </p:nvSpPr>
          <p:spPr>
            <a:xfrm>
              <a:off x="2491800" y="238125"/>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7" name="Google Shape;1547;p4"/>
            <p:cNvSpPr/>
            <p:nvPr/>
          </p:nvSpPr>
          <p:spPr>
            <a:xfrm>
              <a:off x="2491800" y="1291700"/>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8" name="Google Shape;1548;p4"/>
            <p:cNvSpPr/>
            <p:nvPr/>
          </p:nvSpPr>
          <p:spPr>
            <a:xfrm>
              <a:off x="2491800" y="2194750"/>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9" name="Google Shape;1549;p4"/>
            <p:cNvSpPr/>
            <p:nvPr/>
          </p:nvSpPr>
          <p:spPr>
            <a:xfrm>
              <a:off x="2491800" y="3699875"/>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0" name="Google Shape;1550;p4"/>
            <p:cNvSpPr/>
            <p:nvPr/>
          </p:nvSpPr>
          <p:spPr>
            <a:xfrm>
              <a:off x="2491800" y="4903950"/>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1" name="Google Shape;1551;p4"/>
            <p:cNvSpPr/>
            <p:nvPr/>
          </p:nvSpPr>
          <p:spPr>
            <a:xfrm>
              <a:off x="2642325" y="238125"/>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2" name="Google Shape;1552;p4"/>
            <p:cNvSpPr/>
            <p:nvPr/>
          </p:nvSpPr>
          <p:spPr>
            <a:xfrm>
              <a:off x="2642325" y="689650"/>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3" name="Google Shape;1553;p4"/>
            <p:cNvSpPr/>
            <p:nvPr/>
          </p:nvSpPr>
          <p:spPr>
            <a:xfrm>
              <a:off x="2642325" y="2345275"/>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4" name="Google Shape;1554;p4"/>
            <p:cNvSpPr/>
            <p:nvPr/>
          </p:nvSpPr>
          <p:spPr>
            <a:xfrm>
              <a:off x="2642325" y="3248325"/>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5" name="Google Shape;1555;p4"/>
            <p:cNvSpPr/>
            <p:nvPr/>
          </p:nvSpPr>
          <p:spPr>
            <a:xfrm>
              <a:off x="2642325" y="3699875"/>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6" name="Google Shape;1556;p4"/>
            <p:cNvSpPr/>
            <p:nvPr/>
          </p:nvSpPr>
          <p:spPr>
            <a:xfrm>
              <a:off x="2792825" y="4301900"/>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7" name="Google Shape;1557;p4"/>
            <p:cNvSpPr/>
            <p:nvPr/>
          </p:nvSpPr>
          <p:spPr>
            <a:xfrm>
              <a:off x="2943325" y="1442200"/>
              <a:ext cx="121425" cy="121400"/>
            </a:xfrm>
            <a:custGeom>
              <a:avLst/>
              <a:gdLst/>
              <a:ahLst/>
              <a:cxnLst/>
              <a:rect l="l" t="t" r="r" b="b"/>
              <a:pathLst>
                <a:path w="4857" h="4856" extrusionOk="0">
                  <a:moveTo>
                    <a:pt x="1" y="0"/>
                  </a:moveTo>
                  <a:lnTo>
                    <a:pt x="1" y="4856"/>
                  </a:lnTo>
                  <a:lnTo>
                    <a:pt x="4856" y="4856"/>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8" name="Google Shape;1558;p4"/>
            <p:cNvSpPr/>
            <p:nvPr/>
          </p:nvSpPr>
          <p:spPr>
            <a:xfrm>
              <a:off x="2943325" y="2646275"/>
              <a:ext cx="121425" cy="121425"/>
            </a:xfrm>
            <a:custGeom>
              <a:avLst/>
              <a:gdLst/>
              <a:ahLst/>
              <a:cxnLst/>
              <a:rect l="l" t="t" r="r" b="b"/>
              <a:pathLst>
                <a:path w="4857" h="4857" extrusionOk="0">
                  <a:moveTo>
                    <a:pt x="1" y="1"/>
                  </a:moveTo>
                  <a:lnTo>
                    <a:pt x="1" y="4856"/>
                  </a:lnTo>
                  <a:lnTo>
                    <a:pt x="4856" y="4856"/>
                  </a:lnTo>
                  <a:lnTo>
                    <a:pt x="4856" y="1"/>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9" name="Google Shape;1559;p4"/>
            <p:cNvSpPr/>
            <p:nvPr/>
          </p:nvSpPr>
          <p:spPr>
            <a:xfrm>
              <a:off x="3093850" y="5054450"/>
              <a:ext cx="121400" cy="121425"/>
            </a:xfrm>
            <a:custGeom>
              <a:avLst/>
              <a:gdLst/>
              <a:ahLst/>
              <a:cxnLst/>
              <a:rect l="l" t="t" r="r" b="b"/>
              <a:pathLst>
                <a:path w="4856" h="4857" extrusionOk="0">
                  <a:moveTo>
                    <a:pt x="0" y="1"/>
                  </a:moveTo>
                  <a:lnTo>
                    <a:pt x="0" y="4856"/>
                  </a:lnTo>
                  <a:lnTo>
                    <a:pt x="4856" y="4856"/>
                  </a:lnTo>
                  <a:lnTo>
                    <a:pt x="4856" y="1"/>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0" name="Google Shape;1560;p4"/>
            <p:cNvSpPr/>
            <p:nvPr/>
          </p:nvSpPr>
          <p:spPr>
            <a:xfrm>
              <a:off x="3394875" y="2495775"/>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1" name="Google Shape;1561;p4"/>
            <p:cNvSpPr/>
            <p:nvPr/>
          </p:nvSpPr>
          <p:spPr>
            <a:xfrm>
              <a:off x="3545375" y="4903950"/>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562" name="Google Shape;1562;p4"/>
          <p:cNvSpPr txBox="1">
            <a:spLocks noGrp="1"/>
          </p:cNvSpPr>
          <p:nvPr>
            <p:ph type="sldNum" idx="12"/>
          </p:nvPr>
        </p:nvSpPr>
        <p:spPr>
          <a:xfrm>
            <a:off x="91531" y="4720201"/>
            <a:ext cx="548700" cy="393600"/>
          </a:xfrm>
          <a:prstGeom prst="rect">
            <a:avLst/>
          </a:prstGeom>
        </p:spPr>
        <p:txBody>
          <a:bodyPr spcFirstLastPara="1" wrap="square" lIns="91425" tIns="91425" rIns="91425" bIns="91425" anchor="ctr" anchorCtr="0">
            <a:noAutofit/>
          </a:bodyPr>
          <a:lstStyle>
            <a:lvl1pPr lvl="0">
              <a:buNone/>
              <a:defRPr>
                <a:solidFill>
                  <a:srgbClr val="FFFFFF"/>
                </a:solidFill>
              </a:defRPr>
            </a:lvl1pPr>
            <a:lvl2pPr lvl="1">
              <a:buNone/>
              <a:defRPr>
                <a:solidFill>
                  <a:srgbClr val="FFFFFF"/>
                </a:solidFill>
              </a:defRPr>
            </a:lvl2pPr>
            <a:lvl3pPr lvl="2">
              <a:buNone/>
              <a:defRPr>
                <a:solidFill>
                  <a:srgbClr val="FFFFFF"/>
                </a:solidFill>
              </a:defRPr>
            </a:lvl3pPr>
            <a:lvl4pPr lvl="3">
              <a:buNone/>
              <a:defRPr>
                <a:solidFill>
                  <a:srgbClr val="FFFFFF"/>
                </a:solidFill>
              </a:defRPr>
            </a:lvl4pPr>
            <a:lvl5pPr lvl="4">
              <a:buNone/>
              <a:defRPr>
                <a:solidFill>
                  <a:srgbClr val="FFFFFF"/>
                </a:solidFill>
              </a:defRPr>
            </a:lvl5pPr>
            <a:lvl6pPr lvl="5">
              <a:buNone/>
              <a:defRPr>
                <a:solidFill>
                  <a:srgbClr val="FFFFFF"/>
                </a:solidFill>
              </a:defRPr>
            </a:lvl6pPr>
            <a:lvl7pPr lvl="6">
              <a:buNone/>
              <a:defRPr>
                <a:solidFill>
                  <a:srgbClr val="FFFFFF"/>
                </a:solidFill>
              </a:defRPr>
            </a:lvl7pPr>
            <a:lvl8pPr lvl="7">
              <a:buNone/>
              <a:defRPr>
                <a:solidFill>
                  <a:srgbClr val="FFFFFF"/>
                </a:solidFill>
              </a:defRPr>
            </a:lvl8pPr>
            <a:lvl9pPr lvl="8">
              <a:buNone/>
              <a:defRPr>
                <a:solidFill>
                  <a:srgbClr val="FFFFFF"/>
                </a:solidFill>
              </a:defRPr>
            </a:lvl9pPr>
          </a:lstStyle>
          <a:p>
            <a:pPr marL="0" lvl="0" indent="0" algn="l"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 1 column" type="tx">
  <p:cSld name="TITLE_AND_BODY">
    <p:spTree>
      <p:nvGrpSpPr>
        <p:cNvPr id="1" name="Shape 1563"/>
        <p:cNvGrpSpPr/>
        <p:nvPr/>
      </p:nvGrpSpPr>
      <p:grpSpPr>
        <a:xfrm>
          <a:off x="0" y="0"/>
          <a:ext cx="0" cy="0"/>
          <a:chOff x="0" y="0"/>
          <a:chExt cx="0" cy="0"/>
        </a:xfrm>
      </p:grpSpPr>
      <p:sp>
        <p:nvSpPr>
          <p:cNvPr id="1564" name="Google Shape;1564;p5"/>
          <p:cNvSpPr txBox="1">
            <a:spLocks noGrp="1"/>
          </p:cNvSpPr>
          <p:nvPr>
            <p:ph type="title"/>
          </p:nvPr>
        </p:nvSpPr>
        <p:spPr>
          <a:xfrm>
            <a:off x="718300" y="739375"/>
            <a:ext cx="6761100" cy="857400"/>
          </a:xfrm>
          <a:prstGeom prst="rect">
            <a:avLst/>
          </a:prstGeom>
        </p:spPr>
        <p:txBody>
          <a:bodyPr spcFirstLastPara="1" wrap="square" lIns="91425" tIns="91425" rIns="91425" bIns="91425" anchor="b" anchorCtr="0"/>
          <a:lstStyle>
            <a:lvl1pPr lvl="0">
              <a:spcBef>
                <a:spcPts val="0"/>
              </a:spcBef>
              <a:spcAft>
                <a:spcPts val="0"/>
              </a:spcAft>
              <a:buSzPts val="3600"/>
              <a:buNone/>
              <a:defRPr/>
            </a:lvl1pPr>
            <a:lvl2pPr lvl="1">
              <a:spcBef>
                <a:spcPts val="0"/>
              </a:spcBef>
              <a:spcAft>
                <a:spcPts val="0"/>
              </a:spcAft>
              <a:buSzPts val="3600"/>
              <a:buNone/>
              <a:defRPr/>
            </a:lvl2pPr>
            <a:lvl3pPr lvl="2">
              <a:spcBef>
                <a:spcPts val="0"/>
              </a:spcBef>
              <a:spcAft>
                <a:spcPts val="0"/>
              </a:spcAft>
              <a:buSzPts val="3600"/>
              <a:buNone/>
              <a:defRPr/>
            </a:lvl3pPr>
            <a:lvl4pPr lvl="3">
              <a:spcBef>
                <a:spcPts val="0"/>
              </a:spcBef>
              <a:spcAft>
                <a:spcPts val="0"/>
              </a:spcAft>
              <a:buSzPts val="3600"/>
              <a:buNone/>
              <a:defRPr/>
            </a:lvl4pPr>
            <a:lvl5pPr lvl="4">
              <a:spcBef>
                <a:spcPts val="0"/>
              </a:spcBef>
              <a:spcAft>
                <a:spcPts val="0"/>
              </a:spcAft>
              <a:buSzPts val="3600"/>
              <a:buNone/>
              <a:defRPr/>
            </a:lvl5pPr>
            <a:lvl6pPr lvl="5">
              <a:spcBef>
                <a:spcPts val="0"/>
              </a:spcBef>
              <a:spcAft>
                <a:spcPts val="0"/>
              </a:spcAft>
              <a:buSzPts val="3600"/>
              <a:buNone/>
              <a:defRPr/>
            </a:lvl6pPr>
            <a:lvl7pPr lvl="6">
              <a:spcBef>
                <a:spcPts val="0"/>
              </a:spcBef>
              <a:spcAft>
                <a:spcPts val="0"/>
              </a:spcAft>
              <a:buSzPts val="3600"/>
              <a:buNone/>
              <a:defRPr/>
            </a:lvl7pPr>
            <a:lvl8pPr lvl="7">
              <a:spcBef>
                <a:spcPts val="0"/>
              </a:spcBef>
              <a:spcAft>
                <a:spcPts val="0"/>
              </a:spcAft>
              <a:buSzPts val="3600"/>
              <a:buNone/>
              <a:defRPr/>
            </a:lvl8pPr>
            <a:lvl9pPr lvl="8">
              <a:spcBef>
                <a:spcPts val="0"/>
              </a:spcBef>
              <a:spcAft>
                <a:spcPts val="0"/>
              </a:spcAft>
              <a:buSzPts val="3600"/>
              <a:buNone/>
              <a:defRPr/>
            </a:lvl9pPr>
          </a:lstStyle>
          <a:p>
            <a:endParaRPr/>
          </a:p>
        </p:txBody>
      </p:sp>
      <p:sp>
        <p:nvSpPr>
          <p:cNvPr id="1565" name="Google Shape;1565;p5"/>
          <p:cNvSpPr txBox="1">
            <a:spLocks noGrp="1"/>
          </p:cNvSpPr>
          <p:nvPr>
            <p:ph type="body" idx="1"/>
          </p:nvPr>
        </p:nvSpPr>
        <p:spPr>
          <a:xfrm>
            <a:off x="718300" y="1733550"/>
            <a:ext cx="6761100" cy="2980500"/>
          </a:xfrm>
          <a:prstGeom prst="rect">
            <a:avLst/>
          </a:prstGeom>
        </p:spPr>
        <p:txBody>
          <a:bodyPr spcFirstLastPara="1" wrap="square" lIns="91425" tIns="91425" rIns="91425" bIns="91425" anchor="t" anchorCtr="0"/>
          <a:lstStyle>
            <a:lvl1pPr marL="457200" lvl="0" indent="-381000">
              <a:spcBef>
                <a:spcPts val="600"/>
              </a:spcBef>
              <a:spcAft>
                <a:spcPts val="0"/>
              </a:spcAft>
              <a:buSzPts val="2400"/>
              <a:buChar char="▪"/>
              <a:defRPr/>
            </a:lvl1pPr>
            <a:lvl2pPr marL="914400" lvl="1" indent="-381000">
              <a:spcBef>
                <a:spcPts val="0"/>
              </a:spcBef>
              <a:spcAft>
                <a:spcPts val="0"/>
              </a:spcAft>
              <a:buSzPts val="2400"/>
              <a:buChar char="▫"/>
              <a:defRPr/>
            </a:lvl2pPr>
            <a:lvl3pPr marL="1371600" lvl="2" indent="-381000">
              <a:spcBef>
                <a:spcPts val="0"/>
              </a:spcBef>
              <a:spcAft>
                <a:spcPts val="0"/>
              </a:spcAft>
              <a:buSzPts val="2400"/>
              <a:buChar char="▫"/>
              <a:defRPr/>
            </a:lvl3pPr>
            <a:lvl4pPr marL="1828800" lvl="3" indent="-381000">
              <a:spcBef>
                <a:spcPts val="0"/>
              </a:spcBef>
              <a:spcAft>
                <a:spcPts val="0"/>
              </a:spcAft>
              <a:buSzPts val="2400"/>
              <a:buChar char="▫"/>
              <a:defRPr/>
            </a:lvl4pPr>
            <a:lvl5pPr marL="2286000" lvl="4" indent="-381000">
              <a:spcBef>
                <a:spcPts val="0"/>
              </a:spcBef>
              <a:spcAft>
                <a:spcPts val="0"/>
              </a:spcAft>
              <a:buSzPts val="2400"/>
              <a:buChar char="▫"/>
              <a:defRPr/>
            </a:lvl5pPr>
            <a:lvl6pPr marL="2743200" lvl="5" indent="-381000">
              <a:spcBef>
                <a:spcPts val="0"/>
              </a:spcBef>
              <a:spcAft>
                <a:spcPts val="0"/>
              </a:spcAft>
              <a:buSzPts val="2400"/>
              <a:buChar char="▫"/>
              <a:defRPr/>
            </a:lvl6pPr>
            <a:lvl7pPr marL="3200400" lvl="6" indent="-381000">
              <a:spcBef>
                <a:spcPts val="0"/>
              </a:spcBef>
              <a:spcAft>
                <a:spcPts val="0"/>
              </a:spcAft>
              <a:buSzPts val="2400"/>
              <a:buChar char="●"/>
              <a:defRPr/>
            </a:lvl7pPr>
            <a:lvl8pPr marL="3657600" lvl="7" indent="-381000">
              <a:spcBef>
                <a:spcPts val="0"/>
              </a:spcBef>
              <a:spcAft>
                <a:spcPts val="0"/>
              </a:spcAft>
              <a:buSzPts val="2400"/>
              <a:buChar char="○"/>
              <a:defRPr/>
            </a:lvl8pPr>
            <a:lvl9pPr marL="4114800" lvl="8" indent="-381000">
              <a:spcBef>
                <a:spcPts val="0"/>
              </a:spcBef>
              <a:spcAft>
                <a:spcPts val="0"/>
              </a:spcAft>
              <a:buSzPts val="2400"/>
              <a:buChar char="■"/>
              <a:defRPr/>
            </a:lvl9pPr>
          </a:lstStyle>
          <a:p>
            <a:endParaRPr/>
          </a:p>
        </p:txBody>
      </p:sp>
      <p:grpSp>
        <p:nvGrpSpPr>
          <p:cNvPr id="1566" name="Google Shape;1566;p5"/>
          <p:cNvGrpSpPr/>
          <p:nvPr/>
        </p:nvGrpSpPr>
        <p:grpSpPr>
          <a:xfrm rot="10800000">
            <a:off x="8851487" y="28707"/>
            <a:ext cx="264012" cy="5086302"/>
            <a:chOff x="5307800" y="238125"/>
            <a:chExt cx="271925" cy="5238750"/>
          </a:xfrm>
        </p:grpSpPr>
        <p:sp>
          <p:nvSpPr>
            <p:cNvPr id="1567" name="Google Shape;1567;p5"/>
            <p:cNvSpPr/>
            <p:nvPr/>
          </p:nvSpPr>
          <p:spPr>
            <a:xfrm>
              <a:off x="5307800" y="238125"/>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8" name="Google Shape;1568;p5"/>
            <p:cNvSpPr/>
            <p:nvPr/>
          </p:nvSpPr>
          <p:spPr>
            <a:xfrm>
              <a:off x="5307800" y="388625"/>
              <a:ext cx="121425" cy="121400"/>
            </a:xfrm>
            <a:custGeom>
              <a:avLst/>
              <a:gdLst/>
              <a:ahLst/>
              <a:cxnLst/>
              <a:rect l="l" t="t" r="r" b="b"/>
              <a:pathLst>
                <a:path w="4857" h="4856" extrusionOk="0">
                  <a:moveTo>
                    <a:pt x="1" y="0"/>
                  </a:moveTo>
                  <a:lnTo>
                    <a:pt x="1" y="4856"/>
                  </a:lnTo>
                  <a:lnTo>
                    <a:pt x="4856" y="4856"/>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9" name="Google Shape;1569;p5"/>
            <p:cNvSpPr/>
            <p:nvPr/>
          </p:nvSpPr>
          <p:spPr>
            <a:xfrm>
              <a:off x="5307800" y="539125"/>
              <a:ext cx="121425" cy="121425"/>
            </a:xfrm>
            <a:custGeom>
              <a:avLst/>
              <a:gdLst/>
              <a:ahLst/>
              <a:cxnLst/>
              <a:rect l="l" t="t" r="r" b="b"/>
              <a:pathLst>
                <a:path w="4857" h="4857"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0" name="Google Shape;1570;p5"/>
            <p:cNvSpPr/>
            <p:nvPr/>
          </p:nvSpPr>
          <p:spPr>
            <a:xfrm>
              <a:off x="5307800" y="689650"/>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1" name="Google Shape;1571;p5"/>
            <p:cNvSpPr/>
            <p:nvPr/>
          </p:nvSpPr>
          <p:spPr>
            <a:xfrm>
              <a:off x="5307800" y="840150"/>
              <a:ext cx="121425" cy="121400"/>
            </a:xfrm>
            <a:custGeom>
              <a:avLst/>
              <a:gdLst/>
              <a:ahLst/>
              <a:cxnLst/>
              <a:rect l="l" t="t" r="r" b="b"/>
              <a:pathLst>
                <a:path w="4857" h="4856"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2" name="Google Shape;1572;p5"/>
            <p:cNvSpPr/>
            <p:nvPr/>
          </p:nvSpPr>
          <p:spPr>
            <a:xfrm>
              <a:off x="5307800" y="990675"/>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3" name="Google Shape;1573;p5"/>
            <p:cNvSpPr/>
            <p:nvPr/>
          </p:nvSpPr>
          <p:spPr>
            <a:xfrm>
              <a:off x="5307800" y="1141175"/>
              <a:ext cx="121425" cy="121400"/>
            </a:xfrm>
            <a:custGeom>
              <a:avLst/>
              <a:gdLst/>
              <a:ahLst/>
              <a:cxnLst/>
              <a:rect l="l" t="t" r="r" b="b"/>
              <a:pathLst>
                <a:path w="4857" h="4856"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4" name="Google Shape;1574;p5"/>
            <p:cNvSpPr/>
            <p:nvPr/>
          </p:nvSpPr>
          <p:spPr>
            <a:xfrm>
              <a:off x="5307800" y="1291700"/>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5" name="Google Shape;1575;p5"/>
            <p:cNvSpPr/>
            <p:nvPr/>
          </p:nvSpPr>
          <p:spPr>
            <a:xfrm>
              <a:off x="5307800" y="1442200"/>
              <a:ext cx="121425" cy="121400"/>
            </a:xfrm>
            <a:custGeom>
              <a:avLst/>
              <a:gdLst/>
              <a:ahLst/>
              <a:cxnLst/>
              <a:rect l="l" t="t" r="r" b="b"/>
              <a:pathLst>
                <a:path w="4857" h="4856" extrusionOk="0">
                  <a:moveTo>
                    <a:pt x="1" y="0"/>
                  </a:moveTo>
                  <a:lnTo>
                    <a:pt x="1" y="4856"/>
                  </a:lnTo>
                  <a:lnTo>
                    <a:pt x="4856" y="4856"/>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6" name="Google Shape;1576;p5"/>
            <p:cNvSpPr/>
            <p:nvPr/>
          </p:nvSpPr>
          <p:spPr>
            <a:xfrm>
              <a:off x="5307800" y="1592700"/>
              <a:ext cx="121425" cy="121425"/>
            </a:xfrm>
            <a:custGeom>
              <a:avLst/>
              <a:gdLst/>
              <a:ahLst/>
              <a:cxnLst/>
              <a:rect l="l" t="t" r="r" b="b"/>
              <a:pathLst>
                <a:path w="4857" h="4857"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7" name="Google Shape;1577;p5"/>
            <p:cNvSpPr/>
            <p:nvPr/>
          </p:nvSpPr>
          <p:spPr>
            <a:xfrm>
              <a:off x="5307800" y="1743225"/>
              <a:ext cx="121425" cy="121400"/>
            </a:xfrm>
            <a:custGeom>
              <a:avLst/>
              <a:gdLst/>
              <a:ahLst/>
              <a:cxnLst/>
              <a:rect l="l" t="t" r="r" b="b"/>
              <a:pathLst>
                <a:path w="4857" h="4856" extrusionOk="0">
                  <a:moveTo>
                    <a:pt x="1" y="0"/>
                  </a:moveTo>
                  <a:lnTo>
                    <a:pt x="1" y="4856"/>
                  </a:lnTo>
                  <a:lnTo>
                    <a:pt x="4856" y="4856"/>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8" name="Google Shape;1578;p5"/>
            <p:cNvSpPr/>
            <p:nvPr/>
          </p:nvSpPr>
          <p:spPr>
            <a:xfrm>
              <a:off x="5307800" y="1893725"/>
              <a:ext cx="121425" cy="121400"/>
            </a:xfrm>
            <a:custGeom>
              <a:avLst/>
              <a:gdLst/>
              <a:ahLst/>
              <a:cxnLst/>
              <a:rect l="l" t="t" r="r" b="b"/>
              <a:pathLst>
                <a:path w="4857" h="4856"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9" name="Google Shape;1579;p5"/>
            <p:cNvSpPr/>
            <p:nvPr/>
          </p:nvSpPr>
          <p:spPr>
            <a:xfrm>
              <a:off x="5307800" y="2044250"/>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0" name="Google Shape;1580;p5"/>
            <p:cNvSpPr/>
            <p:nvPr/>
          </p:nvSpPr>
          <p:spPr>
            <a:xfrm>
              <a:off x="5307800" y="2194750"/>
              <a:ext cx="121425" cy="121400"/>
            </a:xfrm>
            <a:custGeom>
              <a:avLst/>
              <a:gdLst/>
              <a:ahLst/>
              <a:cxnLst/>
              <a:rect l="l" t="t" r="r" b="b"/>
              <a:pathLst>
                <a:path w="4857" h="4856"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1" name="Google Shape;1581;p5"/>
            <p:cNvSpPr/>
            <p:nvPr/>
          </p:nvSpPr>
          <p:spPr>
            <a:xfrm>
              <a:off x="5307800" y="2345275"/>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2" name="Google Shape;1582;p5"/>
            <p:cNvSpPr/>
            <p:nvPr/>
          </p:nvSpPr>
          <p:spPr>
            <a:xfrm>
              <a:off x="5307800" y="2495775"/>
              <a:ext cx="121425" cy="121400"/>
            </a:xfrm>
            <a:custGeom>
              <a:avLst/>
              <a:gdLst/>
              <a:ahLst/>
              <a:cxnLst/>
              <a:rect l="l" t="t" r="r" b="b"/>
              <a:pathLst>
                <a:path w="4857" h="4856"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3" name="Google Shape;1583;p5"/>
            <p:cNvSpPr/>
            <p:nvPr/>
          </p:nvSpPr>
          <p:spPr>
            <a:xfrm>
              <a:off x="5307800" y="2646275"/>
              <a:ext cx="121425" cy="121425"/>
            </a:xfrm>
            <a:custGeom>
              <a:avLst/>
              <a:gdLst/>
              <a:ahLst/>
              <a:cxnLst/>
              <a:rect l="l" t="t" r="r" b="b"/>
              <a:pathLst>
                <a:path w="4857" h="4857"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4" name="Google Shape;1584;p5"/>
            <p:cNvSpPr/>
            <p:nvPr/>
          </p:nvSpPr>
          <p:spPr>
            <a:xfrm>
              <a:off x="5307800" y="2796800"/>
              <a:ext cx="121425" cy="121400"/>
            </a:xfrm>
            <a:custGeom>
              <a:avLst/>
              <a:gdLst/>
              <a:ahLst/>
              <a:cxnLst/>
              <a:rect l="l" t="t" r="r" b="b"/>
              <a:pathLst>
                <a:path w="4857" h="4856" extrusionOk="0">
                  <a:moveTo>
                    <a:pt x="1" y="0"/>
                  </a:moveTo>
                  <a:lnTo>
                    <a:pt x="1" y="4856"/>
                  </a:lnTo>
                  <a:lnTo>
                    <a:pt x="4856" y="4856"/>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5" name="Google Shape;1585;p5"/>
            <p:cNvSpPr/>
            <p:nvPr/>
          </p:nvSpPr>
          <p:spPr>
            <a:xfrm>
              <a:off x="5307800" y="2947300"/>
              <a:ext cx="121425" cy="121425"/>
            </a:xfrm>
            <a:custGeom>
              <a:avLst/>
              <a:gdLst/>
              <a:ahLst/>
              <a:cxnLst/>
              <a:rect l="l" t="t" r="r" b="b"/>
              <a:pathLst>
                <a:path w="4857" h="4857"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6" name="Google Shape;1586;p5"/>
            <p:cNvSpPr/>
            <p:nvPr/>
          </p:nvSpPr>
          <p:spPr>
            <a:xfrm>
              <a:off x="5307800" y="3097825"/>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7" name="Google Shape;1587;p5"/>
            <p:cNvSpPr/>
            <p:nvPr/>
          </p:nvSpPr>
          <p:spPr>
            <a:xfrm>
              <a:off x="5307800" y="3248325"/>
              <a:ext cx="121425" cy="121400"/>
            </a:xfrm>
            <a:custGeom>
              <a:avLst/>
              <a:gdLst/>
              <a:ahLst/>
              <a:cxnLst/>
              <a:rect l="l" t="t" r="r" b="b"/>
              <a:pathLst>
                <a:path w="4857" h="4856"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8" name="Google Shape;1588;p5"/>
            <p:cNvSpPr/>
            <p:nvPr/>
          </p:nvSpPr>
          <p:spPr>
            <a:xfrm>
              <a:off x="5307800" y="3398850"/>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9" name="Google Shape;1589;p5"/>
            <p:cNvSpPr/>
            <p:nvPr/>
          </p:nvSpPr>
          <p:spPr>
            <a:xfrm>
              <a:off x="5307800" y="3549350"/>
              <a:ext cx="121425" cy="121400"/>
            </a:xfrm>
            <a:custGeom>
              <a:avLst/>
              <a:gdLst/>
              <a:ahLst/>
              <a:cxnLst/>
              <a:rect l="l" t="t" r="r" b="b"/>
              <a:pathLst>
                <a:path w="4857" h="4856"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0" name="Google Shape;1590;p5"/>
            <p:cNvSpPr/>
            <p:nvPr/>
          </p:nvSpPr>
          <p:spPr>
            <a:xfrm>
              <a:off x="5307800" y="3699875"/>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1" name="Google Shape;1591;p5"/>
            <p:cNvSpPr/>
            <p:nvPr/>
          </p:nvSpPr>
          <p:spPr>
            <a:xfrm>
              <a:off x="5307800" y="3850375"/>
              <a:ext cx="121425" cy="121400"/>
            </a:xfrm>
            <a:custGeom>
              <a:avLst/>
              <a:gdLst/>
              <a:ahLst/>
              <a:cxnLst/>
              <a:rect l="l" t="t" r="r" b="b"/>
              <a:pathLst>
                <a:path w="4857" h="4856" extrusionOk="0">
                  <a:moveTo>
                    <a:pt x="1" y="0"/>
                  </a:moveTo>
                  <a:lnTo>
                    <a:pt x="1" y="4856"/>
                  </a:lnTo>
                  <a:lnTo>
                    <a:pt x="4856" y="4856"/>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2" name="Google Shape;1592;p5"/>
            <p:cNvSpPr/>
            <p:nvPr/>
          </p:nvSpPr>
          <p:spPr>
            <a:xfrm>
              <a:off x="5307800" y="4000875"/>
              <a:ext cx="121425" cy="121425"/>
            </a:xfrm>
            <a:custGeom>
              <a:avLst/>
              <a:gdLst/>
              <a:ahLst/>
              <a:cxnLst/>
              <a:rect l="l" t="t" r="r" b="b"/>
              <a:pathLst>
                <a:path w="4857" h="4857"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3" name="Google Shape;1593;p5"/>
            <p:cNvSpPr/>
            <p:nvPr/>
          </p:nvSpPr>
          <p:spPr>
            <a:xfrm>
              <a:off x="5307800" y="4151400"/>
              <a:ext cx="121425" cy="121400"/>
            </a:xfrm>
            <a:custGeom>
              <a:avLst/>
              <a:gdLst/>
              <a:ahLst/>
              <a:cxnLst/>
              <a:rect l="l" t="t" r="r" b="b"/>
              <a:pathLst>
                <a:path w="4857" h="4856" extrusionOk="0">
                  <a:moveTo>
                    <a:pt x="1" y="0"/>
                  </a:moveTo>
                  <a:lnTo>
                    <a:pt x="1" y="4856"/>
                  </a:lnTo>
                  <a:lnTo>
                    <a:pt x="4856" y="4856"/>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4" name="Google Shape;1594;p5"/>
            <p:cNvSpPr/>
            <p:nvPr/>
          </p:nvSpPr>
          <p:spPr>
            <a:xfrm>
              <a:off x="5307800" y="4301900"/>
              <a:ext cx="121425" cy="121400"/>
            </a:xfrm>
            <a:custGeom>
              <a:avLst/>
              <a:gdLst/>
              <a:ahLst/>
              <a:cxnLst/>
              <a:rect l="l" t="t" r="r" b="b"/>
              <a:pathLst>
                <a:path w="4857" h="4856"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5" name="Google Shape;1595;p5"/>
            <p:cNvSpPr/>
            <p:nvPr/>
          </p:nvSpPr>
          <p:spPr>
            <a:xfrm>
              <a:off x="5307800" y="4452425"/>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6" name="Google Shape;1596;p5"/>
            <p:cNvSpPr/>
            <p:nvPr/>
          </p:nvSpPr>
          <p:spPr>
            <a:xfrm>
              <a:off x="5307800" y="4602925"/>
              <a:ext cx="121425" cy="121400"/>
            </a:xfrm>
            <a:custGeom>
              <a:avLst/>
              <a:gdLst/>
              <a:ahLst/>
              <a:cxnLst/>
              <a:rect l="l" t="t" r="r" b="b"/>
              <a:pathLst>
                <a:path w="4857" h="4856"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7" name="Google Shape;1597;p5"/>
            <p:cNvSpPr/>
            <p:nvPr/>
          </p:nvSpPr>
          <p:spPr>
            <a:xfrm>
              <a:off x="5307800" y="4753450"/>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8" name="Google Shape;1598;p5"/>
            <p:cNvSpPr/>
            <p:nvPr/>
          </p:nvSpPr>
          <p:spPr>
            <a:xfrm>
              <a:off x="5307800" y="4903950"/>
              <a:ext cx="121425" cy="121400"/>
            </a:xfrm>
            <a:custGeom>
              <a:avLst/>
              <a:gdLst/>
              <a:ahLst/>
              <a:cxnLst/>
              <a:rect l="l" t="t" r="r" b="b"/>
              <a:pathLst>
                <a:path w="4857" h="4856"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9" name="Google Shape;1599;p5"/>
            <p:cNvSpPr/>
            <p:nvPr/>
          </p:nvSpPr>
          <p:spPr>
            <a:xfrm>
              <a:off x="5307800" y="5054450"/>
              <a:ext cx="121425" cy="121425"/>
            </a:xfrm>
            <a:custGeom>
              <a:avLst/>
              <a:gdLst/>
              <a:ahLst/>
              <a:cxnLst/>
              <a:rect l="l" t="t" r="r" b="b"/>
              <a:pathLst>
                <a:path w="4857" h="4857"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0" name="Google Shape;1600;p5"/>
            <p:cNvSpPr/>
            <p:nvPr/>
          </p:nvSpPr>
          <p:spPr>
            <a:xfrm>
              <a:off x="5307800" y="5204975"/>
              <a:ext cx="121425" cy="121400"/>
            </a:xfrm>
            <a:custGeom>
              <a:avLst/>
              <a:gdLst/>
              <a:ahLst/>
              <a:cxnLst/>
              <a:rect l="l" t="t" r="r" b="b"/>
              <a:pathLst>
                <a:path w="4857" h="4856" extrusionOk="0">
                  <a:moveTo>
                    <a:pt x="1" y="0"/>
                  </a:moveTo>
                  <a:lnTo>
                    <a:pt x="1" y="4856"/>
                  </a:lnTo>
                  <a:lnTo>
                    <a:pt x="4856" y="4856"/>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1" name="Google Shape;1601;p5"/>
            <p:cNvSpPr/>
            <p:nvPr/>
          </p:nvSpPr>
          <p:spPr>
            <a:xfrm>
              <a:off x="5307800" y="5355475"/>
              <a:ext cx="121425" cy="121400"/>
            </a:xfrm>
            <a:custGeom>
              <a:avLst/>
              <a:gdLst/>
              <a:ahLst/>
              <a:cxnLst/>
              <a:rect l="l" t="t" r="r" b="b"/>
              <a:pathLst>
                <a:path w="4857" h="4856"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2" name="Google Shape;1602;p5"/>
            <p:cNvSpPr/>
            <p:nvPr/>
          </p:nvSpPr>
          <p:spPr>
            <a:xfrm>
              <a:off x="5458325" y="238125"/>
              <a:ext cx="121400" cy="121400"/>
            </a:xfrm>
            <a:custGeom>
              <a:avLst/>
              <a:gdLst/>
              <a:ahLst/>
              <a:cxnLst/>
              <a:rect l="l" t="t" r="r" b="b"/>
              <a:pathLst>
                <a:path w="4856" h="4856" extrusionOk="0">
                  <a:moveTo>
                    <a:pt x="0" y="0"/>
                  </a:moveTo>
                  <a:lnTo>
                    <a:pt x="0"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3" name="Google Shape;1603;p5"/>
            <p:cNvSpPr/>
            <p:nvPr/>
          </p:nvSpPr>
          <p:spPr>
            <a:xfrm>
              <a:off x="5458325" y="539125"/>
              <a:ext cx="121400" cy="121425"/>
            </a:xfrm>
            <a:custGeom>
              <a:avLst/>
              <a:gdLst/>
              <a:ahLst/>
              <a:cxnLst/>
              <a:rect l="l" t="t" r="r" b="b"/>
              <a:pathLst>
                <a:path w="4856" h="4857" extrusionOk="0">
                  <a:moveTo>
                    <a:pt x="0" y="1"/>
                  </a:moveTo>
                  <a:lnTo>
                    <a:pt x="0"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4" name="Google Shape;1604;p5"/>
            <p:cNvSpPr/>
            <p:nvPr/>
          </p:nvSpPr>
          <p:spPr>
            <a:xfrm>
              <a:off x="5458325" y="990675"/>
              <a:ext cx="121400" cy="121400"/>
            </a:xfrm>
            <a:custGeom>
              <a:avLst/>
              <a:gdLst/>
              <a:ahLst/>
              <a:cxnLst/>
              <a:rect l="l" t="t" r="r" b="b"/>
              <a:pathLst>
                <a:path w="4856" h="4856" extrusionOk="0">
                  <a:moveTo>
                    <a:pt x="0" y="0"/>
                  </a:moveTo>
                  <a:lnTo>
                    <a:pt x="0"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5" name="Google Shape;1605;p5"/>
            <p:cNvSpPr/>
            <p:nvPr/>
          </p:nvSpPr>
          <p:spPr>
            <a:xfrm>
              <a:off x="5458325" y="1141175"/>
              <a:ext cx="121400" cy="121400"/>
            </a:xfrm>
            <a:custGeom>
              <a:avLst/>
              <a:gdLst/>
              <a:ahLst/>
              <a:cxnLst/>
              <a:rect l="l" t="t" r="r" b="b"/>
              <a:pathLst>
                <a:path w="4856" h="4856" extrusionOk="0">
                  <a:moveTo>
                    <a:pt x="0" y="1"/>
                  </a:moveTo>
                  <a:lnTo>
                    <a:pt x="0"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6" name="Google Shape;1606;p5"/>
            <p:cNvSpPr/>
            <p:nvPr/>
          </p:nvSpPr>
          <p:spPr>
            <a:xfrm>
              <a:off x="5458325" y="1442200"/>
              <a:ext cx="121400" cy="121400"/>
            </a:xfrm>
            <a:custGeom>
              <a:avLst/>
              <a:gdLst/>
              <a:ahLst/>
              <a:cxnLst/>
              <a:rect l="l" t="t" r="r" b="b"/>
              <a:pathLst>
                <a:path w="4856" h="4856" extrusionOk="0">
                  <a:moveTo>
                    <a:pt x="0" y="0"/>
                  </a:moveTo>
                  <a:lnTo>
                    <a:pt x="0" y="4856"/>
                  </a:lnTo>
                  <a:lnTo>
                    <a:pt x="4856" y="4856"/>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7" name="Google Shape;1607;p5"/>
            <p:cNvSpPr/>
            <p:nvPr/>
          </p:nvSpPr>
          <p:spPr>
            <a:xfrm>
              <a:off x="5458325" y="1592700"/>
              <a:ext cx="121400" cy="121425"/>
            </a:xfrm>
            <a:custGeom>
              <a:avLst/>
              <a:gdLst/>
              <a:ahLst/>
              <a:cxnLst/>
              <a:rect l="l" t="t" r="r" b="b"/>
              <a:pathLst>
                <a:path w="4856" h="4857" extrusionOk="0">
                  <a:moveTo>
                    <a:pt x="0" y="1"/>
                  </a:moveTo>
                  <a:lnTo>
                    <a:pt x="0"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8" name="Google Shape;1608;p5"/>
            <p:cNvSpPr/>
            <p:nvPr/>
          </p:nvSpPr>
          <p:spPr>
            <a:xfrm>
              <a:off x="5458325" y="2194750"/>
              <a:ext cx="121400" cy="121400"/>
            </a:xfrm>
            <a:custGeom>
              <a:avLst/>
              <a:gdLst/>
              <a:ahLst/>
              <a:cxnLst/>
              <a:rect l="l" t="t" r="r" b="b"/>
              <a:pathLst>
                <a:path w="4856" h="4856" extrusionOk="0">
                  <a:moveTo>
                    <a:pt x="0" y="1"/>
                  </a:moveTo>
                  <a:lnTo>
                    <a:pt x="0"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9" name="Google Shape;1609;p5"/>
            <p:cNvSpPr/>
            <p:nvPr/>
          </p:nvSpPr>
          <p:spPr>
            <a:xfrm>
              <a:off x="5458325" y="2345275"/>
              <a:ext cx="121400" cy="121400"/>
            </a:xfrm>
            <a:custGeom>
              <a:avLst/>
              <a:gdLst/>
              <a:ahLst/>
              <a:cxnLst/>
              <a:rect l="l" t="t" r="r" b="b"/>
              <a:pathLst>
                <a:path w="4856" h="4856" extrusionOk="0">
                  <a:moveTo>
                    <a:pt x="0" y="0"/>
                  </a:moveTo>
                  <a:lnTo>
                    <a:pt x="0"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0" name="Google Shape;1610;p5"/>
            <p:cNvSpPr/>
            <p:nvPr/>
          </p:nvSpPr>
          <p:spPr>
            <a:xfrm>
              <a:off x="5458325" y="2495775"/>
              <a:ext cx="121400" cy="121400"/>
            </a:xfrm>
            <a:custGeom>
              <a:avLst/>
              <a:gdLst/>
              <a:ahLst/>
              <a:cxnLst/>
              <a:rect l="l" t="t" r="r" b="b"/>
              <a:pathLst>
                <a:path w="4856" h="4856" extrusionOk="0">
                  <a:moveTo>
                    <a:pt x="0" y="1"/>
                  </a:moveTo>
                  <a:lnTo>
                    <a:pt x="0"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1" name="Google Shape;1611;p5"/>
            <p:cNvSpPr/>
            <p:nvPr/>
          </p:nvSpPr>
          <p:spPr>
            <a:xfrm>
              <a:off x="5458325" y="2646275"/>
              <a:ext cx="121400" cy="121425"/>
            </a:xfrm>
            <a:custGeom>
              <a:avLst/>
              <a:gdLst/>
              <a:ahLst/>
              <a:cxnLst/>
              <a:rect l="l" t="t" r="r" b="b"/>
              <a:pathLst>
                <a:path w="4856" h="4857" extrusionOk="0">
                  <a:moveTo>
                    <a:pt x="0" y="1"/>
                  </a:moveTo>
                  <a:lnTo>
                    <a:pt x="0"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2" name="Google Shape;1612;p5"/>
            <p:cNvSpPr/>
            <p:nvPr/>
          </p:nvSpPr>
          <p:spPr>
            <a:xfrm>
              <a:off x="5458325" y="2947300"/>
              <a:ext cx="121400" cy="121425"/>
            </a:xfrm>
            <a:custGeom>
              <a:avLst/>
              <a:gdLst/>
              <a:ahLst/>
              <a:cxnLst/>
              <a:rect l="l" t="t" r="r" b="b"/>
              <a:pathLst>
                <a:path w="4856" h="4857" extrusionOk="0">
                  <a:moveTo>
                    <a:pt x="0" y="1"/>
                  </a:moveTo>
                  <a:lnTo>
                    <a:pt x="0"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3" name="Google Shape;1613;p5"/>
            <p:cNvSpPr/>
            <p:nvPr/>
          </p:nvSpPr>
          <p:spPr>
            <a:xfrm>
              <a:off x="5458325" y="3248325"/>
              <a:ext cx="121400" cy="121400"/>
            </a:xfrm>
            <a:custGeom>
              <a:avLst/>
              <a:gdLst/>
              <a:ahLst/>
              <a:cxnLst/>
              <a:rect l="l" t="t" r="r" b="b"/>
              <a:pathLst>
                <a:path w="4856" h="4856" extrusionOk="0">
                  <a:moveTo>
                    <a:pt x="0" y="1"/>
                  </a:moveTo>
                  <a:lnTo>
                    <a:pt x="0"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4" name="Google Shape;1614;p5"/>
            <p:cNvSpPr/>
            <p:nvPr/>
          </p:nvSpPr>
          <p:spPr>
            <a:xfrm>
              <a:off x="5458325" y="3398850"/>
              <a:ext cx="121400" cy="121400"/>
            </a:xfrm>
            <a:custGeom>
              <a:avLst/>
              <a:gdLst/>
              <a:ahLst/>
              <a:cxnLst/>
              <a:rect l="l" t="t" r="r" b="b"/>
              <a:pathLst>
                <a:path w="4856" h="4856" extrusionOk="0">
                  <a:moveTo>
                    <a:pt x="0" y="0"/>
                  </a:moveTo>
                  <a:lnTo>
                    <a:pt x="0"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5" name="Google Shape;1615;p5"/>
            <p:cNvSpPr/>
            <p:nvPr/>
          </p:nvSpPr>
          <p:spPr>
            <a:xfrm>
              <a:off x="5458325" y="3699875"/>
              <a:ext cx="121400" cy="121400"/>
            </a:xfrm>
            <a:custGeom>
              <a:avLst/>
              <a:gdLst/>
              <a:ahLst/>
              <a:cxnLst/>
              <a:rect l="l" t="t" r="r" b="b"/>
              <a:pathLst>
                <a:path w="4856" h="4856" extrusionOk="0">
                  <a:moveTo>
                    <a:pt x="0" y="0"/>
                  </a:moveTo>
                  <a:lnTo>
                    <a:pt x="0"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6" name="Google Shape;1616;p5"/>
            <p:cNvSpPr/>
            <p:nvPr/>
          </p:nvSpPr>
          <p:spPr>
            <a:xfrm>
              <a:off x="5458325" y="3850375"/>
              <a:ext cx="121400" cy="121400"/>
            </a:xfrm>
            <a:custGeom>
              <a:avLst/>
              <a:gdLst/>
              <a:ahLst/>
              <a:cxnLst/>
              <a:rect l="l" t="t" r="r" b="b"/>
              <a:pathLst>
                <a:path w="4856" h="4856" extrusionOk="0">
                  <a:moveTo>
                    <a:pt x="0" y="0"/>
                  </a:moveTo>
                  <a:lnTo>
                    <a:pt x="0" y="4856"/>
                  </a:lnTo>
                  <a:lnTo>
                    <a:pt x="4856" y="4856"/>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7" name="Google Shape;1617;p5"/>
            <p:cNvSpPr/>
            <p:nvPr/>
          </p:nvSpPr>
          <p:spPr>
            <a:xfrm>
              <a:off x="5458325" y="4000875"/>
              <a:ext cx="121400" cy="121425"/>
            </a:xfrm>
            <a:custGeom>
              <a:avLst/>
              <a:gdLst/>
              <a:ahLst/>
              <a:cxnLst/>
              <a:rect l="l" t="t" r="r" b="b"/>
              <a:pathLst>
                <a:path w="4856" h="4857" extrusionOk="0">
                  <a:moveTo>
                    <a:pt x="0" y="1"/>
                  </a:moveTo>
                  <a:lnTo>
                    <a:pt x="0"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8" name="Google Shape;1618;p5"/>
            <p:cNvSpPr/>
            <p:nvPr/>
          </p:nvSpPr>
          <p:spPr>
            <a:xfrm>
              <a:off x="5458325" y="4151400"/>
              <a:ext cx="121400" cy="121400"/>
            </a:xfrm>
            <a:custGeom>
              <a:avLst/>
              <a:gdLst/>
              <a:ahLst/>
              <a:cxnLst/>
              <a:rect l="l" t="t" r="r" b="b"/>
              <a:pathLst>
                <a:path w="4856" h="4856" extrusionOk="0">
                  <a:moveTo>
                    <a:pt x="0" y="0"/>
                  </a:moveTo>
                  <a:lnTo>
                    <a:pt x="0" y="4856"/>
                  </a:lnTo>
                  <a:lnTo>
                    <a:pt x="4856" y="4856"/>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9" name="Google Shape;1619;p5"/>
            <p:cNvSpPr/>
            <p:nvPr/>
          </p:nvSpPr>
          <p:spPr>
            <a:xfrm>
              <a:off x="5458325" y="4602925"/>
              <a:ext cx="121400" cy="121400"/>
            </a:xfrm>
            <a:custGeom>
              <a:avLst/>
              <a:gdLst/>
              <a:ahLst/>
              <a:cxnLst/>
              <a:rect l="l" t="t" r="r" b="b"/>
              <a:pathLst>
                <a:path w="4856" h="4856" extrusionOk="0">
                  <a:moveTo>
                    <a:pt x="0" y="1"/>
                  </a:moveTo>
                  <a:lnTo>
                    <a:pt x="0"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0" name="Google Shape;1620;p5"/>
            <p:cNvSpPr/>
            <p:nvPr/>
          </p:nvSpPr>
          <p:spPr>
            <a:xfrm>
              <a:off x="5458325" y="4753450"/>
              <a:ext cx="121400" cy="121400"/>
            </a:xfrm>
            <a:custGeom>
              <a:avLst/>
              <a:gdLst/>
              <a:ahLst/>
              <a:cxnLst/>
              <a:rect l="l" t="t" r="r" b="b"/>
              <a:pathLst>
                <a:path w="4856" h="4856" extrusionOk="0">
                  <a:moveTo>
                    <a:pt x="0" y="0"/>
                  </a:moveTo>
                  <a:lnTo>
                    <a:pt x="0"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1" name="Google Shape;1621;p5"/>
            <p:cNvSpPr/>
            <p:nvPr/>
          </p:nvSpPr>
          <p:spPr>
            <a:xfrm>
              <a:off x="5458325" y="5054450"/>
              <a:ext cx="121400" cy="121425"/>
            </a:xfrm>
            <a:custGeom>
              <a:avLst/>
              <a:gdLst/>
              <a:ahLst/>
              <a:cxnLst/>
              <a:rect l="l" t="t" r="r" b="b"/>
              <a:pathLst>
                <a:path w="4856" h="4857" extrusionOk="0">
                  <a:moveTo>
                    <a:pt x="0" y="1"/>
                  </a:moveTo>
                  <a:lnTo>
                    <a:pt x="0"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2" name="Google Shape;1622;p5"/>
            <p:cNvSpPr/>
            <p:nvPr/>
          </p:nvSpPr>
          <p:spPr>
            <a:xfrm>
              <a:off x="5458325" y="5204975"/>
              <a:ext cx="121400" cy="121400"/>
            </a:xfrm>
            <a:custGeom>
              <a:avLst/>
              <a:gdLst/>
              <a:ahLst/>
              <a:cxnLst/>
              <a:rect l="l" t="t" r="r" b="b"/>
              <a:pathLst>
                <a:path w="4856" h="4856" extrusionOk="0">
                  <a:moveTo>
                    <a:pt x="0" y="0"/>
                  </a:moveTo>
                  <a:lnTo>
                    <a:pt x="0" y="4856"/>
                  </a:lnTo>
                  <a:lnTo>
                    <a:pt x="4856" y="4856"/>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3" name="Google Shape;1623;p5"/>
            <p:cNvSpPr/>
            <p:nvPr/>
          </p:nvSpPr>
          <p:spPr>
            <a:xfrm>
              <a:off x="5458325" y="5355475"/>
              <a:ext cx="121400" cy="121400"/>
            </a:xfrm>
            <a:custGeom>
              <a:avLst/>
              <a:gdLst/>
              <a:ahLst/>
              <a:cxnLst/>
              <a:rect l="l" t="t" r="r" b="b"/>
              <a:pathLst>
                <a:path w="4856" h="4856" extrusionOk="0">
                  <a:moveTo>
                    <a:pt x="0" y="1"/>
                  </a:moveTo>
                  <a:lnTo>
                    <a:pt x="0"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624" name="Google Shape;1624;p5"/>
          <p:cNvGrpSpPr/>
          <p:nvPr/>
        </p:nvGrpSpPr>
        <p:grpSpPr>
          <a:xfrm rot="10800000">
            <a:off x="7828571" y="28707"/>
            <a:ext cx="1140783" cy="5086302"/>
            <a:chOff x="5458325" y="238125"/>
            <a:chExt cx="1174975" cy="5238750"/>
          </a:xfrm>
        </p:grpSpPr>
        <p:sp>
          <p:nvSpPr>
            <p:cNvPr id="1625" name="Google Shape;1625;p5"/>
            <p:cNvSpPr/>
            <p:nvPr/>
          </p:nvSpPr>
          <p:spPr>
            <a:xfrm>
              <a:off x="5458325" y="388625"/>
              <a:ext cx="121400" cy="121400"/>
            </a:xfrm>
            <a:custGeom>
              <a:avLst/>
              <a:gdLst/>
              <a:ahLst/>
              <a:cxnLst/>
              <a:rect l="l" t="t" r="r" b="b"/>
              <a:pathLst>
                <a:path w="4856" h="4856" extrusionOk="0">
                  <a:moveTo>
                    <a:pt x="0" y="0"/>
                  </a:moveTo>
                  <a:lnTo>
                    <a:pt x="0" y="4856"/>
                  </a:lnTo>
                  <a:lnTo>
                    <a:pt x="4856" y="4856"/>
                  </a:lnTo>
                  <a:lnTo>
                    <a:pt x="4856" y="0"/>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6" name="Google Shape;1626;p5"/>
            <p:cNvSpPr/>
            <p:nvPr/>
          </p:nvSpPr>
          <p:spPr>
            <a:xfrm>
              <a:off x="5458325" y="689650"/>
              <a:ext cx="121400" cy="121400"/>
            </a:xfrm>
            <a:custGeom>
              <a:avLst/>
              <a:gdLst/>
              <a:ahLst/>
              <a:cxnLst/>
              <a:rect l="l" t="t" r="r" b="b"/>
              <a:pathLst>
                <a:path w="4856" h="4856" extrusionOk="0">
                  <a:moveTo>
                    <a:pt x="0" y="0"/>
                  </a:moveTo>
                  <a:lnTo>
                    <a:pt x="0" y="4855"/>
                  </a:lnTo>
                  <a:lnTo>
                    <a:pt x="4856" y="4855"/>
                  </a:lnTo>
                  <a:lnTo>
                    <a:pt x="4856" y="0"/>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7" name="Google Shape;1627;p5"/>
            <p:cNvSpPr/>
            <p:nvPr/>
          </p:nvSpPr>
          <p:spPr>
            <a:xfrm>
              <a:off x="5458325" y="840150"/>
              <a:ext cx="121400" cy="121400"/>
            </a:xfrm>
            <a:custGeom>
              <a:avLst/>
              <a:gdLst/>
              <a:ahLst/>
              <a:cxnLst/>
              <a:rect l="l" t="t" r="r" b="b"/>
              <a:pathLst>
                <a:path w="4856" h="4856" extrusionOk="0">
                  <a:moveTo>
                    <a:pt x="0" y="1"/>
                  </a:moveTo>
                  <a:lnTo>
                    <a:pt x="0" y="4856"/>
                  </a:lnTo>
                  <a:lnTo>
                    <a:pt x="4856" y="4856"/>
                  </a:lnTo>
                  <a:lnTo>
                    <a:pt x="4856" y="1"/>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8" name="Google Shape;1628;p5"/>
            <p:cNvSpPr/>
            <p:nvPr/>
          </p:nvSpPr>
          <p:spPr>
            <a:xfrm>
              <a:off x="5458325" y="1291700"/>
              <a:ext cx="121400" cy="121400"/>
            </a:xfrm>
            <a:custGeom>
              <a:avLst/>
              <a:gdLst/>
              <a:ahLst/>
              <a:cxnLst/>
              <a:rect l="l" t="t" r="r" b="b"/>
              <a:pathLst>
                <a:path w="4856" h="4856" extrusionOk="0">
                  <a:moveTo>
                    <a:pt x="0" y="0"/>
                  </a:moveTo>
                  <a:lnTo>
                    <a:pt x="0" y="4855"/>
                  </a:lnTo>
                  <a:lnTo>
                    <a:pt x="4856" y="4855"/>
                  </a:lnTo>
                  <a:lnTo>
                    <a:pt x="4856" y="0"/>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9" name="Google Shape;1629;p5"/>
            <p:cNvSpPr/>
            <p:nvPr/>
          </p:nvSpPr>
          <p:spPr>
            <a:xfrm>
              <a:off x="5458325" y="1743225"/>
              <a:ext cx="121400" cy="121400"/>
            </a:xfrm>
            <a:custGeom>
              <a:avLst/>
              <a:gdLst/>
              <a:ahLst/>
              <a:cxnLst/>
              <a:rect l="l" t="t" r="r" b="b"/>
              <a:pathLst>
                <a:path w="4856" h="4856" extrusionOk="0">
                  <a:moveTo>
                    <a:pt x="0" y="0"/>
                  </a:moveTo>
                  <a:lnTo>
                    <a:pt x="0" y="4856"/>
                  </a:lnTo>
                  <a:lnTo>
                    <a:pt x="4856" y="4856"/>
                  </a:lnTo>
                  <a:lnTo>
                    <a:pt x="4856" y="0"/>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0" name="Google Shape;1630;p5"/>
            <p:cNvSpPr/>
            <p:nvPr/>
          </p:nvSpPr>
          <p:spPr>
            <a:xfrm>
              <a:off x="5458325" y="1893725"/>
              <a:ext cx="121400" cy="121400"/>
            </a:xfrm>
            <a:custGeom>
              <a:avLst/>
              <a:gdLst/>
              <a:ahLst/>
              <a:cxnLst/>
              <a:rect l="l" t="t" r="r" b="b"/>
              <a:pathLst>
                <a:path w="4856" h="4856" extrusionOk="0">
                  <a:moveTo>
                    <a:pt x="0" y="1"/>
                  </a:moveTo>
                  <a:lnTo>
                    <a:pt x="0" y="4856"/>
                  </a:lnTo>
                  <a:lnTo>
                    <a:pt x="4856" y="4856"/>
                  </a:lnTo>
                  <a:lnTo>
                    <a:pt x="4856" y="1"/>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1" name="Google Shape;1631;p5"/>
            <p:cNvSpPr/>
            <p:nvPr/>
          </p:nvSpPr>
          <p:spPr>
            <a:xfrm>
              <a:off x="5458325" y="2044250"/>
              <a:ext cx="121400" cy="121400"/>
            </a:xfrm>
            <a:custGeom>
              <a:avLst/>
              <a:gdLst/>
              <a:ahLst/>
              <a:cxnLst/>
              <a:rect l="l" t="t" r="r" b="b"/>
              <a:pathLst>
                <a:path w="4856" h="4856" extrusionOk="0">
                  <a:moveTo>
                    <a:pt x="0" y="0"/>
                  </a:moveTo>
                  <a:lnTo>
                    <a:pt x="0" y="4855"/>
                  </a:lnTo>
                  <a:lnTo>
                    <a:pt x="4856" y="4855"/>
                  </a:lnTo>
                  <a:lnTo>
                    <a:pt x="4856" y="0"/>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2" name="Google Shape;1632;p5"/>
            <p:cNvSpPr/>
            <p:nvPr/>
          </p:nvSpPr>
          <p:spPr>
            <a:xfrm>
              <a:off x="5458325" y="2796800"/>
              <a:ext cx="121400" cy="121400"/>
            </a:xfrm>
            <a:custGeom>
              <a:avLst/>
              <a:gdLst/>
              <a:ahLst/>
              <a:cxnLst/>
              <a:rect l="l" t="t" r="r" b="b"/>
              <a:pathLst>
                <a:path w="4856" h="4856" extrusionOk="0">
                  <a:moveTo>
                    <a:pt x="0" y="0"/>
                  </a:moveTo>
                  <a:lnTo>
                    <a:pt x="0" y="4856"/>
                  </a:lnTo>
                  <a:lnTo>
                    <a:pt x="4856" y="4856"/>
                  </a:lnTo>
                  <a:lnTo>
                    <a:pt x="4856" y="0"/>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3" name="Google Shape;1633;p5"/>
            <p:cNvSpPr/>
            <p:nvPr/>
          </p:nvSpPr>
          <p:spPr>
            <a:xfrm>
              <a:off x="5458325" y="3097825"/>
              <a:ext cx="121400" cy="121400"/>
            </a:xfrm>
            <a:custGeom>
              <a:avLst/>
              <a:gdLst/>
              <a:ahLst/>
              <a:cxnLst/>
              <a:rect l="l" t="t" r="r" b="b"/>
              <a:pathLst>
                <a:path w="4856" h="4856" extrusionOk="0">
                  <a:moveTo>
                    <a:pt x="0" y="0"/>
                  </a:moveTo>
                  <a:lnTo>
                    <a:pt x="0" y="4855"/>
                  </a:lnTo>
                  <a:lnTo>
                    <a:pt x="4856" y="4855"/>
                  </a:lnTo>
                  <a:lnTo>
                    <a:pt x="4856" y="0"/>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4" name="Google Shape;1634;p5"/>
            <p:cNvSpPr/>
            <p:nvPr/>
          </p:nvSpPr>
          <p:spPr>
            <a:xfrm>
              <a:off x="5458325" y="3549350"/>
              <a:ext cx="121400" cy="121400"/>
            </a:xfrm>
            <a:custGeom>
              <a:avLst/>
              <a:gdLst/>
              <a:ahLst/>
              <a:cxnLst/>
              <a:rect l="l" t="t" r="r" b="b"/>
              <a:pathLst>
                <a:path w="4856" h="4856" extrusionOk="0">
                  <a:moveTo>
                    <a:pt x="0" y="1"/>
                  </a:moveTo>
                  <a:lnTo>
                    <a:pt x="0" y="4856"/>
                  </a:lnTo>
                  <a:lnTo>
                    <a:pt x="4856" y="4856"/>
                  </a:lnTo>
                  <a:lnTo>
                    <a:pt x="4856" y="1"/>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5" name="Google Shape;1635;p5"/>
            <p:cNvSpPr/>
            <p:nvPr/>
          </p:nvSpPr>
          <p:spPr>
            <a:xfrm>
              <a:off x="5458325" y="4301900"/>
              <a:ext cx="121400" cy="121400"/>
            </a:xfrm>
            <a:custGeom>
              <a:avLst/>
              <a:gdLst/>
              <a:ahLst/>
              <a:cxnLst/>
              <a:rect l="l" t="t" r="r" b="b"/>
              <a:pathLst>
                <a:path w="4856" h="4856" extrusionOk="0">
                  <a:moveTo>
                    <a:pt x="0" y="1"/>
                  </a:moveTo>
                  <a:lnTo>
                    <a:pt x="0" y="4856"/>
                  </a:lnTo>
                  <a:lnTo>
                    <a:pt x="4856" y="4856"/>
                  </a:lnTo>
                  <a:lnTo>
                    <a:pt x="4856" y="1"/>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6" name="Google Shape;1636;p5"/>
            <p:cNvSpPr/>
            <p:nvPr/>
          </p:nvSpPr>
          <p:spPr>
            <a:xfrm>
              <a:off x="5458325" y="4452425"/>
              <a:ext cx="121400" cy="121400"/>
            </a:xfrm>
            <a:custGeom>
              <a:avLst/>
              <a:gdLst/>
              <a:ahLst/>
              <a:cxnLst/>
              <a:rect l="l" t="t" r="r" b="b"/>
              <a:pathLst>
                <a:path w="4856" h="4856" extrusionOk="0">
                  <a:moveTo>
                    <a:pt x="0" y="0"/>
                  </a:moveTo>
                  <a:lnTo>
                    <a:pt x="0" y="4855"/>
                  </a:lnTo>
                  <a:lnTo>
                    <a:pt x="4856" y="4855"/>
                  </a:lnTo>
                  <a:lnTo>
                    <a:pt x="4856" y="0"/>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7" name="Google Shape;1637;p5"/>
            <p:cNvSpPr/>
            <p:nvPr/>
          </p:nvSpPr>
          <p:spPr>
            <a:xfrm>
              <a:off x="5458325" y="4903950"/>
              <a:ext cx="121400" cy="121400"/>
            </a:xfrm>
            <a:custGeom>
              <a:avLst/>
              <a:gdLst/>
              <a:ahLst/>
              <a:cxnLst/>
              <a:rect l="l" t="t" r="r" b="b"/>
              <a:pathLst>
                <a:path w="4856" h="4856" extrusionOk="0">
                  <a:moveTo>
                    <a:pt x="0" y="1"/>
                  </a:moveTo>
                  <a:lnTo>
                    <a:pt x="0" y="4856"/>
                  </a:lnTo>
                  <a:lnTo>
                    <a:pt x="4856" y="4856"/>
                  </a:lnTo>
                  <a:lnTo>
                    <a:pt x="4856" y="1"/>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8" name="Google Shape;1638;p5"/>
            <p:cNvSpPr/>
            <p:nvPr/>
          </p:nvSpPr>
          <p:spPr>
            <a:xfrm>
              <a:off x="5608825" y="238125"/>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9" name="Google Shape;1639;p5"/>
            <p:cNvSpPr/>
            <p:nvPr/>
          </p:nvSpPr>
          <p:spPr>
            <a:xfrm>
              <a:off x="5608825" y="539125"/>
              <a:ext cx="121400" cy="121425"/>
            </a:xfrm>
            <a:custGeom>
              <a:avLst/>
              <a:gdLst/>
              <a:ahLst/>
              <a:cxnLst/>
              <a:rect l="l" t="t" r="r" b="b"/>
              <a:pathLst>
                <a:path w="4856" h="4857" extrusionOk="0">
                  <a:moveTo>
                    <a:pt x="1" y="1"/>
                  </a:moveTo>
                  <a:lnTo>
                    <a:pt x="1" y="4856"/>
                  </a:lnTo>
                  <a:lnTo>
                    <a:pt x="4856" y="4856"/>
                  </a:lnTo>
                  <a:lnTo>
                    <a:pt x="4856" y="1"/>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0" name="Google Shape;1640;p5"/>
            <p:cNvSpPr/>
            <p:nvPr/>
          </p:nvSpPr>
          <p:spPr>
            <a:xfrm>
              <a:off x="5608825" y="689650"/>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1" name="Google Shape;1641;p5"/>
            <p:cNvSpPr/>
            <p:nvPr/>
          </p:nvSpPr>
          <p:spPr>
            <a:xfrm>
              <a:off x="5608825" y="840150"/>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2" name="Google Shape;1642;p5"/>
            <p:cNvSpPr/>
            <p:nvPr/>
          </p:nvSpPr>
          <p:spPr>
            <a:xfrm>
              <a:off x="5608825" y="990675"/>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3" name="Google Shape;1643;p5"/>
            <p:cNvSpPr/>
            <p:nvPr/>
          </p:nvSpPr>
          <p:spPr>
            <a:xfrm>
              <a:off x="5608825" y="1141175"/>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4" name="Google Shape;1644;p5"/>
            <p:cNvSpPr/>
            <p:nvPr/>
          </p:nvSpPr>
          <p:spPr>
            <a:xfrm>
              <a:off x="5608825" y="1291700"/>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5" name="Google Shape;1645;p5"/>
            <p:cNvSpPr/>
            <p:nvPr/>
          </p:nvSpPr>
          <p:spPr>
            <a:xfrm>
              <a:off x="5608825" y="1442200"/>
              <a:ext cx="121400" cy="121400"/>
            </a:xfrm>
            <a:custGeom>
              <a:avLst/>
              <a:gdLst/>
              <a:ahLst/>
              <a:cxnLst/>
              <a:rect l="l" t="t" r="r" b="b"/>
              <a:pathLst>
                <a:path w="4856" h="4856" extrusionOk="0">
                  <a:moveTo>
                    <a:pt x="1" y="0"/>
                  </a:moveTo>
                  <a:lnTo>
                    <a:pt x="1" y="4856"/>
                  </a:lnTo>
                  <a:lnTo>
                    <a:pt x="4856" y="4856"/>
                  </a:lnTo>
                  <a:lnTo>
                    <a:pt x="4856" y="0"/>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6" name="Google Shape;1646;p5"/>
            <p:cNvSpPr/>
            <p:nvPr/>
          </p:nvSpPr>
          <p:spPr>
            <a:xfrm>
              <a:off x="5608825" y="1592700"/>
              <a:ext cx="121400" cy="121425"/>
            </a:xfrm>
            <a:custGeom>
              <a:avLst/>
              <a:gdLst/>
              <a:ahLst/>
              <a:cxnLst/>
              <a:rect l="l" t="t" r="r" b="b"/>
              <a:pathLst>
                <a:path w="4856" h="4857" extrusionOk="0">
                  <a:moveTo>
                    <a:pt x="1" y="1"/>
                  </a:moveTo>
                  <a:lnTo>
                    <a:pt x="1" y="4856"/>
                  </a:lnTo>
                  <a:lnTo>
                    <a:pt x="4856" y="4856"/>
                  </a:lnTo>
                  <a:lnTo>
                    <a:pt x="4856" y="1"/>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7" name="Google Shape;1647;p5"/>
            <p:cNvSpPr/>
            <p:nvPr/>
          </p:nvSpPr>
          <p:spPr>
            <a:xfrm>
              <a:off x="5608825" y="1743225"/>
              <a:ext cx="121400" cy="121400"/>
            </a:xfrm>
            <a:custGeom>
              <a:avLst/>
              <a:gdLst/>
              <a:ahLst/>
              <a:cxnLst/>
              <a:rect l="l" t="t" r="r" b="b"/>
              <a:pathLst>
                <a:path w="4856" h="4856" extrusionOk="0">
                  <a:moveTo>
                    <a:pt x="1" y="0"/>
                  </a:moveTo>
                  <a:lnTo>
                    <a:pt x="1" y="4856"/>
                  </a:lnTo>
                  <a:lnTo>
                    <a:pt x="4856" y="4856"/>
                  </a:lnTo>
                  <a:lnTo>
                    <a:pt x="4856" y="0"/>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8" name="Google Shape;1648;p5"/>
            <p:cNvSpPr/>
            <p:nvPr/>
          </p:nvSpPr>
          <p:spPr>
            <a:xfrm>
              <a:off x="5608825" y="1893725"/>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9" name="Google Shape;1649;p5"/>
            <p:cNvSpPr/>
            <p:nvPr/>
          </p:nvSpPr>
          <p:spPr>
            <a:xfrm>
              <a:off x="5608825" y="2044250"/>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0" name="Google Shape;1650;p5"/>
            <p:cNvSpPr/>
            <p:nvPr/>
          </p:nvSpPr>
          <p:spPr>
            <a:xfrm>
              <a:off x="5608825" y="2194750"/>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1" name="Google Shape;1651;p5"/>
            <p:cNvSpPr/>
            <p:nvPr/>
          </p:nvSpPr>
          <p:spPr>
            <a:xfrm>
              <a:off x="5608825" y="2495775"/>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2" name="Google Shape;1652;p5"/>
            <p:cNvSpPr/>
            <p:nvPr/>
          </p:nvSpPr>
          <p:spPr>
            <a:xfrm>
              <a:off x="5608825" y="2646275"/>
              <a:ext cx="121400" cy="121425"/>
            </a:xfrm>
            <a:custGeom>
              <a:avLst/>
              <a:gdLst/>
              <a:ahLst/>
              <a:cxnLst/>
              <a:rect l="l" t="t" r="r" b="b"/>
              <a:pathLst>
                <a:path w="4856" h="4857" extrusionOk="0">
                  <a:moveTo>
                    <a:pt x="1" y="1"/>
                  </a:moveTo>
                  <a:lnTo>
                    <a:pt x="1" y="4856"/>
                  </a:lnTo>
                  <a:lnTo>
                    <a:pt x="4856" y="4856"/>
                  </a:lnTo>
                  <a:lnTo>
                    <a:pt x="4856" y="1"/>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3" name="Google Shape;1653;p5"/>
            <p:cNvSpPr/>
            <p:nvPr/>
          </p:nvSpPr>
          <p:spPr>
            <a:xfrm>
              <a:off x="5608825" y="2947300"/>
              <a:ext cx="121400" cy="121425"/>
            </a:xfrm>
            <a:custGeom>
              <a:avLst/>
              <a:gdLst/>
              <a:ahLst/>
              <a:cxnLst/>
              <a:rect l="l" t="t" r="r" b="b"/>
              <a:pathLst>
                <a:path w="4856" h="4857" extrusionOk="0">
                  <a:moveTo>
                    <a:pt x="1" y="1"/>
                  </a:moveTo>
                  <a:lnTo>
                    <a:pt x="1" y="4856"/>
                  </a:lnTo>
                  <a:lnTo>
                    <a:pt x="4856" y="4856"/>
                  </a:lnTo>
                  <a:lnTo>
                    <a:pt x="4856" y="1"/>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4" name="Google Shape;1654;p5"/>
            <p:cNvSpPr/>
            <p:nvPr/>
          </p:nvSpPr>
          <p:spPr>
            <a:xfrm>
              <a:off x="5608825" y="3097825"/>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5" name="Google Shape;1655;p5"/>
            <p:cNvSpPr/>
            <p:nvPr/>
          </p:nvSpPr>
          <p:spPr>
            <a:xfrm>
              <a:off x="5608825" y="3248325"/>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6" name="Google Shape;1656;p5"/>
            <p:cNvSpPr/>
            <p:nvPr/>
          </p:nvSpPr>
          <p:spPr>
            <a:xfrm>
              <a:off x="5608825" y="3398850"/>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7" name="Google Shape;1657;p5"/>
            <p:cNvSpPr/>
            <p:nvPr/>
          </p:nvSpPr>
          <p:spPr>
            <a:xfrm>
              <a:off x="5608825" y="3549350"/>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8" name="Google Shape;1658;p5"/>
            <p:cNvSpPr/>
            <p:nvPr/>
          </p:nvSpPr>
          <p:spPr>
            <a:xfrm>
              <a:off x="5608825" y="3699875"/>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9" name="Google Shape;1659;p5"/>
            <p:cNvSpPr/>
            <p:nvPr/>
          </p:nvSpPr>
          <p:spPr>
            <a:xfrm>
              <a:off x="5608825" y="3850375"/>
              <a:ext cx="121400" cy="121400"/>
            </a:xfrm>
            <a:custGeom>
              <a:avLst/>
              <a:gdLst/>
              <a:ahLst/>
              <a:cxnLst/>
              <a:rect l="l" t="t" r="r" b="b"/>
              <a:pathLst>
                <a:path w="4856" h="4856" extrusionOk="0">
                  <a:moveTo>
                    <a:pt x="1" y="0"/>
                  </a:moveTo>
                  <a:lnTo>
                    <a:pt x="1" y="4856"/>
                  </a:lnTo>
                  <a:lnTo>
                    <a:pt x="4856" y="4856"/>
                  </a:lnTo>
                  <a:lnTo>
                    <a:pt x="4856" y="0"/>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0" name="Google Shape;1660;p5"/>
            <p:cNvSpPr/>
            <p:nvPr/>
          </p:nvSpPr>
          <p:spPr>
            <a:xfrm>
              <a:off x="5608825" y="4000875"/>
              <a:ext cx="121400" cy="121425"/>
            </a:xfrm>
            <a:custGeom>
              <a:avLst/>
              <a:gdLst/>
              <a:ahLst/>
              <a:cxnLst/>
              <a:rect l="l" t="t" r="r" b="b"/>
              <a:pathLst>
                <a:path w="4856" h="4857" extrusionOk="0">
                  <a:moveTo>
                    <a:pt x="1" y="1"/>
                  </a:moveTo>
                  <a:lnTo>
                    <a:pt x="1" y="4856"/>
                  </a:lnTo>
                  <a:lnTo>
                    <a:pt x="4856" y="4856"/>
                  </a:lnTo>
                  <a:lnTo>
                    <a:pt x="4856" y="1"/>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1" name="Google Shape;1661;p5"/>
            <p:cNvSpPr/>
            <p:nvPr/>
          </p:nvSpPr>
          <p:spPr>
            <a:xfrm>
              <a:off x="5608825" y="4301900"/>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2" name="Google Shape;1662;p5"/>
            <p:cNvSpPr/>
            <p:nvPr/>
          </p:nvSpPr>
          <p:spPr>
            <a:xfrm>
              <a:off x="5608825" y="4452425"/>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3" name="Google Shape;1663;p5"/>
            <p:cNvSpPr/>
            <p:nvPr/>
          </p:nvSpPr>
          <p:spPr>
            <a:xfrm>
              <a:off x="5608825" y="4602925"/>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4" name="Google Shape;1664;p5"/>
            <p:cNvSpPr/>
            <p:nvPr/>
          </p:nvSpPr>
          <p:spPr>
            <a:xfrm>
              <a:off x="5608825" y="4753450"/>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5" name="Google Shape;1665;p5"/>
            <p:cNvSpPr/>
            <p:nvPr/>
          </p:nvSpPr>
          <p:spPr>
            <a:xfrm>
              <a:off x="5608825" y="4903950"/>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6" name="Google Shape;1666;p5"/>
            <p:cNvSpPr/>
            <p:nvPr/>
          </p:nvSpPr>
          <p:spPr>
            <a:xfrm>
              <a:off x="5608825" y="5054450"/>
              <a:ext cx="121400" cy="121425"/>
            </a:xfrm>
            <a:custGeom>
              <a:avLst/>
              <a:gdLst/>
              <a:ahLst/>
              <a:cxnLst/>
              <a:rect l="l" t="t" r="r" b="b"/>
              <a:pathLst>
                <a:path w="4856" h="4857" extrusionOk="0">
                  <a:moveTo>
                    <a:pt x="1" y="1"/>
                  </a:moveTo>
                  <a:lnTo>
                    <a:pt x="1" y="4856"/>
                  </a:lnTo>
                  <a:lnTo>
                    <a:pt x="4856" y="4856"/>
                  </a:lnTo>
                  <a:lnTo>
                    <a:pt x="4856" y="1"/>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7" name="Google Shape;1667;p5"/>
            <p:cNvSpPr/>
            <p:nvPr/>
          </p:nvSpPr>
          <p:spPr>
            <a:xfrm>
              <a:off x="5608825" y="5204975"/>
              <a:ext cx="121400" cy="121400"/>
            </a:xfrm>
            <a:custGeom>
              <a:avLst/>
              <a:gdLst/>
              <a:ahLst/>
              <a:cxnLst/>
              <a:rect l="l" t="t" r="r" b="b"/>
              <a:pathLst>
                <a:path w="4856" h="4856" extrusionOk="0">
                  <a:moveTo>
                    <a:pt x="1" y="0"/>
                  </a:moveTo>
                  <a:lnTo>
                    <a:pt x="1" y="4856"/>
                  </a:lnTo>
                  <a:lnTo>
                    <a:pt x="4856" y="4856"/>
                  </a:lnTo>
                  <a:lnTo>
                    <a:pt x="4856" y="0"/>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8" name="Google Shape;1668;p5"/>
            <p:cNvSpPr/>
            <p:nvPr/>
          </p:nvSpPr>
          <p:spPr>
            <a:xfrm>
              <a:off x="5608825" y="5355475"/>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9" name="Google Shape;1669;p5"/>
            <p:cNvSpPr/>
            <p:nvPr/>
          </p:nvSpPr>
          <p:spPr>
            <a:xfrm>
              <a:off x="5759350" y="238125"/>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0" name="Google Shape;1670;p5"/>
            <p:cNvSpPr/>
            <p:nvPr/>
          </p:nvSpPr>
          <p:spPr>
            <a:xfrm>
              <a:off x="5759350" y="840150"/>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1" name="Google Shape;1671;p5"/>
            <p:cNvSpPr/>
            <p:nvPr/>
          </p:nvSpPr>
          <p:spPr>
            <a:xfrm>
              <a:off x="5759350" y="1141175"/>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2" name="Google Shape;1672;p5"/>
            <p:cNvSpPr/>
            <p:nvPr/>
          </p:nvSpPr>
          <p:spPr>
            <a:xfrm>
              <a:off x="5759350" y="1442200"/>
              <a:ext cx="121400" cy="121400"/>
            </a:xfrm>
            <a:custGeom>
              <a:avLst/>
              <a:gdLst/>
              <a:ahLst/>
              <a:cxnLst/>
              <a:rect l="l" t="t" r="r" b="b"/>
              <a:pathLst>
                <a:path w="4856" h="4856" extrusionOk="0">
                  <a:moveTo>
                    <a:pt x="0" y="0"/>
                  </a:moveTo>
                  <a:lnTo>
                    <a:pt x="0" y="4856"/>
                  </a:lnTo>
                  <a:lnTo>
                    <a:pt x="4855" y="4856"/>
                  </a:lnTo>
                  <a:lnTo>
                    <a:pt x="4855" y="0"/>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3" name="Google Shape;1673;p5"/>
            <p:cNvSpPr/>
            <p:nvPr/>
          </p:nvSpPr>
          <p:spPr>
            <a:xfrm>
              <a:off x="5759350" y="1893725"/>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4" name="Google Shape;1674;p5"/>
            <p:cNvSpPr/>
            <p:nvPr/>
          </p:nvSpPr>
          <p:spPr>
            <a:xfrm>
              <a:off x="5759350" y="2495775"/>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5" name="Google Shape;1675;p5"/>
            <p:cNvSpPr/>
            <p:nvPr/>
          </p:nvSpPr>
          <p:spPr>
            <a:xfrm>
              <a:off x="5759350" y="2646275"/>
              <a:ext cx="121400" cy="121425"/>
            </a:xfrm>
            <a:custGeom>
              <a:avLst/>
              <a:gdLst/>
              <a:ahLst/>
              <a:cxnLst/>
              <a:rect l="l" t="t" r="r" b="b"/>
              <a:pathLst>
                <a:path w="4856" h="4857" extrusionOk="0">
                  <a:moveTo>
                    <a:pt x="0" y="1"/>
                  </a:moveTo>
                  <a:lnTo>
                    <a:pt x="0" y="4856"/>
                  </a:lnTo>
                  <a:lnTo>
                    <a:pt x="4855" y="4856"/>
                  </a:lnTo>
                  <a:lnTo>
                    <a:pt x="4855" y="1"/>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6" name="Google Shape;1676;p5"/>
            <p:cNvSpPr/>
            <p:nvPr/>
          </p:nvSpPr>
          <p:spPr>
            <a:xfrm>
              <a:off x="5759350" y="3699875"/>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7" name="Google Shape;1677;p5"/>
            <p:cNvSpPr/>
            <p:nvPr/>
          </p:nvSpPr>
          <p:spPr>
            <a:xfrm>
              <a:off x="5759350" y="4151400"/>
              <a:ext cx="121400" cy="121400"/>
            </a:xfrm>
            <a:custGeom>
              <a:avLst/>
              <a:gdLst/>
              <a:ahLst/>
              <a:cxnLst/>
              <a:rect l="l" t="t" r="r" b="b"/>
              <a:pathLst>
                <a:path w="4856" h="4856" extrusionOk="0">
                  <a:moveTo>
                    <a:pt x="0" y="0"/>
                  </a:moveTo>
                  <a:lnTo>
                    <a:pt x="0" y="4856"/>
                  </a:lnTo>
                  <a:lnTo>
                    <a:pt x="4855" y="4856"/>
                  </a:lnTo>
                  <a:lnTo>
                    <a:pt x="4855" y="0"/>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8" name="Google Shape;1678;p5"/>
            <p:cNvSpPr/>
            <p:nvPr/>
          </p:nvSpPr>
          <p:spPr>
            <a:xfrm>
              <a:off x="5759350" y="4903950"/>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9" name="Google Shape;1679;p5"/>
            <p:cNvSpPr/>
            <p:nvPr/>
          </p:nvSpPr>
          <p:spPr>
            <a:xfrm>
              <a:off x="5759350" y="5355475"/>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0" name="Google Shape;1680;p5"/>
            <p:cNvSpPr/>
            <p:nvPr/>
          </p:nvSpPr>
          <p:spPr>
            <a:xfrm>
              <a:off x="5909850" y="689650"/>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1" name="Google Shape;1681;p5"/>
            <p:cNvSpPr/>
            <p:nvPr/>
          </p:nvSpPr>
          <p:spPr>
            <a:xfrm>
              <a:off x="5909850" y="1893725"/>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2" name="Google Shape;1682;p5"/>
            <p:cNvSpPr/>
            <p:nvPr/>
          </p:nvSpPr>
          <p:spPr>
            <a:xfrm>
              <a:off x="5909850" y="2796800"/>
              <a:ext cx="121400" cy="121400"/>
            </a:xfrm>
            <a:custGeom>
              <a:avLst/>
              <a:gdLst/>
              <a:ahLst/>
              <a:cxnLst/>
              <a:rect l="l" t="t" r="r" b="b"/>
              <a:pathLst>
                <a:path w="4856" h="4856" extrusionOk="0">
                  <a:moveTo>
                    <a:pt x="1" y="0"/>
                  </a:moveTo>
                  <a:lnTo>
                    <a:pt x="1" y="4856"/>
                  </a:lnTo>
                  <a:lnTo>
                    <a:pt x="4856" y="4856"/>
                  </a:lnTo>
                  <a:lnTo>
                    <a:pt x="4856" y="0"/>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3" name="Google Shape;1683;p5"/>
            <p:cNvSpPr/>
            <p:nvPr/>
          </p:nvSpPr>
          <p:spPr>
            <a:xfrm>
              <a:off x="6060375" y="4753450"/>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4" name="Google Shape;1684;p5"/>
            <p:cNvSpPr/>
            <p:nvPr/>
          </p:nvSpPr>
          <p:spPr>
            <a:xfrm>
              <a:off x="6210875" y="2646275"/>
              <a:ext cx="121400" cy="121425"/>
            </a:xfrm>
            <a:custGeom>
              <a:avLst/>
              <a:gdLst/>
              <a:ahLst/>
              <a:cxnLst/>
              <a:rect l="l" t="t" r="r" b="b"/>
              <a:pathLst>
                <a:path w="4856" h="4857" extrusionOk="0">
                  <a:moveTo>
                    <a:pt x="1" y="1"/>
                  </a:moveTo>
                  <a:lnTo>
                    <a:pt x="1" y="4856"/>
                  </a:lnTo>
                  <a:lnTo>
                    <a:pt x="4856" y="4856"/>
                  </a:lnTo>
                  <a:lnTo>
                    <a:pt x="4856" y="1"/>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5" name="Google Shape;1685;p5"/>
            <p:cNvSpPr/>
            <p:nvPr/>
          </p:nvSpPr>
          <p:spPr>
            <a:xfrm>
              <a:off x="6210875" y="5204975"/>
              <a:ext cx="121400" cy="121400"/>
            </a:xfrm>
            <a:custGeom>
              <a:avLst/>
              <a:gdLst/>
              <a:ahLst/>
              <a:cxnLst/>
              <a:rect l="l" t="t" r="r" b="b"/>
              <a:pathLst>
                <a:path w="4856" h="4856" extrusionOk="0">
                  <a:moveTo>
                    <a:pt x="1" y="0"/>
                  </a:moveTo>
                  <a:lnTo>
                    <a:pt x="1" y="4856"/>
                  </a:lnTo>
                  <a:lnTo>
                    <a:pt x="4856" y="4856"/>
                  </a:lnTo>
                  <a:lnTo>
                    <a:pt x="4856" y="0"/>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6" name="Google Shape;1686;p5"/>
            <p:cNvSpPr/>
            <p:nvPr/>
          </p:nvSpPr>
          <p:spPr>
            <a:xfrm>
              <a:off x="6511900" y="990675"/>
              <a:ext cx="121400" cy="121400"/>
            </a:xfrm>
            <a:custGeom>
              <a:avLst/>
              <a:gdLst/>
              <a:ahLst/>
              <a:cxnLst/>
              <a:rect l="l" t="t" r="r" b="b"/>
              <a:pathLst>
                <a:path w="4856" h="4856" extrusionOk="0">
                  <a:moveTo>
                    <a:pt x="0" y="0"/>
                  </a:moveTo>
                  <a:lnTo>
                    <a:pt x="0" y="4855"/>
                  </a:lnTo>
                  <a:lnTo>
                    <a:pt x="4856" y="4855"/>
                  </a:lnTo>
                  <a:lnTo>
                    <a:pt x="4856" y="0"/>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687" name="Google Shape;1687;p5"/>
          <p:cNvGrpSpPr/>
          <p:nvPr/>
        </p:nvGrpSpPr>
        <p:grpSpPr>
          <a:xfrm rot="10800000">
            <a:off x="7682451" y="28707"/>
            <a:ext cx="994639" cy="4940182"/>
            <a:chOff x="5759350" y="388625"/>
            <a:chExt cx="1024450" cy="5088250"/>
          </a:xfrm>
        </p:grpSpPr>
        <p:sp>
          <p:nvSpPr>
            <p:cNvPr id="1688" name="Google Shape;1688;p5"/>
            <p:cNvSpPr/>
            <p:nvPr/>
          </p:nvSpPr>
          <p:spPr>
            <a:xfrm>
              <a:off x="5759350" y="539125"/>
              <a:ext cx="121400" cy="121425"/>
            </a:xfrm>
            <a:custGeom>
              <a:avLst/>
              <a:gdLst/>
              <a:ahLst/>
              <a:cxnLst/>
              <a:rect l="l" t="t" r="r" b="b"/>
              <a:pathLst>
                <a:path w="4856" h="4857" extrusionOk="0">
                  <a:moveTo>
                    <a:pt x="0" y="1"/>
                  </a:moveTo>
                  <a:lnTo>
                    <a:pt x="0" y="4856"/>
                  </a:lnTo>
                  <a:lnTo>
                    <a:pt x="4855" y="4856"/>
                  </a:lnTo>
                  <a:lnTo>
                    <a:pt x="4855"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9" name="Google Shape;1689;p5"/>
            <p:cNvSpPr/>
            <p:nvPr/>
          </p:nvSpPr>
          <p:spPr>
            <a:xfrm>
              <a:off x="5759350" y="1291700"/>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0" name="Google Shape;1690;p5"/>
            <p:cNvSpPr/>
            <p:nvPr/>
          </p:nvSpPr>
          <p:spPr>
            <a:xfrm>
              <a:off x="5759350" y="2796800"/>
              <a:ext cx="121400" cy="121400"/>
            </a:xfrm>
            <a:custGeom>
              <a:avLst/>
              <a:gdLst/>
              <a:ahLst/>
              <a:cxnLst/>
              <a:rect l="l" t="t" r="r" b="b"/>
              <a:pathLst>
                <a:path w="4856" h="4856" extrusionOk="0">
                  <a:moveTo>
                    <a:pt x="0" y="0"/>
                  </a:moveTo>
                  <a:lnTo>
                    <a:pt x="0" y="4856"/>
                  </a:lnTo>
                  <a:lnTo>
                    <a:pt x="4855" y="4856"/>
                  </a:lnTo>
                  <a:lnTo>
                    <a:pt x="4855"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1" name="Google Shape;1691;p5"/>
            <p:cNvSpPr/>
            <p:nvPr/>
          </p:nvSpPr>
          <p:spPr>
            <a:xfrm>
              <a:off x="5759350" y="3398850"/>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2" name="Google Shape;1692;p5"/>
            <p:cNvSpPr/>
            <p:nvPr/>
          </p:nvSpPr>
          <p:spPr>
            <a:xfrm>
              <a:off x="5759350" y="3549350"/>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3" name="Google Shape;1693;p5"/>
            <p:cNvSpPr/>
            <p:nvPr/>
          </p:nvSpPr>
          <p:spPr>
            <a:xfrm>
              <a:off x="5759350" y="4301900"/>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4" name="Google Shape;1694;p5"/>
            <p:cNvSpPr/>
            <p:nvPr/>
          </p:nvSpPr>
          <p:spPr>
            <a:xfrm>
              <a:off x="5759350" y="5204975"/>
              <a:ext cx="121400" cy="121400"/>
            </a:xfrm>
            <a:custGeom>
              <a:avLst/>
              <a:gdLst/>
              <a:ahLst/>
              <a:cxnLst/>
              <a:rect l="l" t="t" r="r" b="b"/>
              <a:pathLst>
                <a:path w="4856" h="4856" extrusionOk="0">
                  <a:moveTo>
                    <a:pt x="0" y="0"/>
                  </a:moveTo>
                  <a:lnTo>
                    <a:pt x="0" y="4856"/>
                  </a:lnTo>
                  <a:lnTo>
                    <a:pt x="4855" y="4856"/>
                  </a:lnTo>
                  <a:lnTo>
                    <a:pt x="4855"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5" name="Google Shape;1695;p5"/>
            <p:cNvSpPr/>
            <p:nvPr/>
          </p:nvSpPr>
          <p:spPr>
            <a:xfrm>
              <a:off x="5909850" y="388625"/>
              <a:ext cx="121400" cy="121400"/>
            </a:xfrm>
            <a:custGeom>
              <a:avLst/>
              <a:gdLst/>
              <a:ahLst/>
              <a:cxnLst/>
              <a:rect l="l" t="t" r="r" b="b"/>
              <a:pathLst>
                <a:path w="4856" h="4856" extrusionOk="0">
                  <a:moveTo>
                    <a:pt x="1" y="0"/>
                  </a:moveTo>
                  <a:lnTo>
                    <a:pt x="1" y="4856"/>
                  </a:lnTo>
                  <a:lnTo>
                    <a:pt x="4856" y="4856"/>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6" name="Google Shape;1696;p5"/>
            <p:cNvSpPr/>
            <p:nvPr/>
          </p:nvSpPr>
          <p:spPr>
            <a:xfrm>
              <a:off x="5909850" y="1141175"/>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7" name="Google Shape;1697;p5"/>
            <p:cNvSpPr/>
            <p:nvPr/>
          </p:nvSpPr>
          <p:spPr>
            <a:xfrm>
              <a:off x="5909850" y="1291700"/>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8" name="Google Shape;1698;p5"/>
            <p:cNvSpPr/>
            <p:nvPr/>
          </p:nvSpPr>
          <p:spPr>
            <a:xfrm>
              <a:off x="5909850" y="1442200"/>
              <a:ext cx="121400" cy="121400"/>
            </a:xfrm>
            <a:custGeom>
              <a:avLst/>
              <a:gdLst/>
              <a:ahLst/>
              <a:cxnLst/>
              <a:rect l="l" t="t" r="r" b="b"/>
              <a:pathLst>
                <a:path w="4856" h="4856" extrusionOk="0">
                  <a:moveTo>
                    <a:pt x="1" y="0"/>
                  </a:moveTo>
                  <a:lnTo>
                    <a:pt x="1" y="4856"/>
                  </a:lnTo>
                  <a:lnTo>
                    <a:pt x="4856" y="4856"/>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9" name="Google Shape;1699;p5"/>
            <p:cNvSpPr/>
            <p:nvPr/>
          </p:nvSpPr>
          <p:spPr>
            <a:xfrm>
              <a:off x="5909850" y="1743225"/>
              <a:ext cx="121400" cy="121400"/>
            </a:xfrm>
            <a:custGeom>
              <a:avLst/>
              <a:gdLst/>
              <a:ahLst/>
              <a:cxnLst/>
              <a:rect l="l" t="t" r="r" b="b"/>
              <a:pathLst>
                <a:path w="4856" h="4856" extrusionOk="0">
                  <a:moveTo>
                    <a:pt x="1" y="0"/>
                  </a:moveTo>
                  <a:lnTo>
                    <a:pt x="1" y="4856"/>
                  </a:lnTo>
                  <a:lnTo>
                    <a:pt x="4856" y="4856"/>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0" name="Google Shape;1700;p5"/>
            <p:cNvSpPr/>
            <p:nvPr/>
          </p:nvSpPr>
          <p:spPr>
            <a:xfrm>
              <a:off x="5909850" y="2044250"/>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1" name="Google Shape;1701;p5"/>
            <p:cNvSpPr/>
            <p:nvPr/>
          </p:nvSpPr>
          <p:spPr>
            <a:xfrm>
              <a:off x="5909850" y="2646275"/>
              <a:ext cx="121400" cy="121425"/>
            </a:xfrm>
            <a:custGeom>
              <a:avLst/>
              <a:gdLst/>
              <a:ahLst/>
              <a:cxnLst/>
              <a:rect l="l" t="t" r="r" b="b"/>
              <a:pathLst>
                <a:path w="4856" h="4857"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2" name="Google Shape;1702;p5"/>
            <p:cNvSpPr/>
            <p:nvPr/>
          </p:nvSpPr>
          <p:spPr>
            <a:xfrm>
              <a:off x="5909850" y="2947300"/>
              <a:ext cx="121400" cy="121425"/>
            </a:xfrm>
            <a:custGeom>
              <a:avLst/>
              <a:gdLst/>
              <a:ahLst/>
              <a:cxnLst/>
              <a:rect l="l" t="t" r="r" b="b"/>
              <a:pathLst>
                <a:path w="4856" h="4857"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3" name="Google Shape;1703;p5"/>
            <p:cNvSpPr/>
            <p:nvPr/>
          </p:nvSpPr>
          <p:spPr>
            <a:xfrm>
              <a:off x="5909850" y="3097825"/>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4" name="Google Shape;1704;p5"/>
            <p:cNvSpPr/>
            <p:nvPr/>
          </p:nvSpPr>
          <p:spPr>
            <a:xfrm>
              <a:off x="5909850" y="3248325"/>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5" name="Google Shape;1705;p5"/>
            <p:cNvSpPr/>
            <p:nvPr/>
          </p:nvSpPr>
          <p:spPr>
            <a:xfrm>
              <a:off x="5909850" y="3549350"/>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6" name="Google Shape;1706;p5"/>
            <p:cNvSpPr/>
            <p:nvPr/>
          </p:nvSpPr>
          <p:spPr>
            <a:xfrm>
              <a:off x="5909850" y="3699875"/>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7" name="Google Shape;1707;p5"/>
            <p:cNvSpPr/>
            <p:nvPr/>
          </p:nvSpPr>
          <p:spPr>
            <a:xfrm>
              <a:off x="5909850" y="3850375"/>
              <a:ext cx="121400" cy="121400"/>
            </a:xfrm>
            <a:custGeom>
              <a:avLst/>
              <a:gdLst/>
              <a:ahLst/>
              <a:cxnLst/>
              <a:rect l="l" t="t" r="r" b="b"/>
              <a:pathLst>
                <a:path w="4856" h="4856" extrusionOk="0">
                  <a:moveTo>
                    <a:pt x="1" y="0"/>
                  </a:moveTo>
                  <a:lnTo>
                    <a:pt x="1" y="4856"/>
                  </a:lnTo>
                  <a:lnTo>
                    <a:pt x="4856" y="4856"/>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8" name="Google Shape;1708;p5"/>
            <p:cNvSpPr/>
            <p:nvPr/>
          </p:nvSpPr>
          <p:spPr>
            <a:xfrm>
              <a:off x="5909850" y="4000875"/>
              <a:ext cx="121400" cy="121425"/>
            </a:xfrm>
            <a:custGeom>
              <a:avLst/>
              <a:gdLst/>
              <a:ahLst/>
              <a:cxnLst/>
              <a:rect l="l" t="t" r="r" b="b"/>
              <a:pathLst>
                <a:path w="4856" h="4857"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9" name="Google Shape;1709;p5"/>
            <p:cNvSpPr/>
            <p:nvPr/>
          </p:nvSpPr>
          <p:spPr>
            <a:xfrm>
              <a:off x="5909850" y="4301900"/>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0" name="Google Shape;1710;p5"/>
            <p:cNvSpPr/>
            <p:nvPr/>
          </p:nvSpPr>
          <p:spPr>
            <a:xfrm>
              <a:off x="5909850" y="4452425"/>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1" name="Google Shape;1711;p5"/>
            <p:cNvSpPr/>
            <p:nvPr/>
          </p:nvSpPr>
          <p:spPr>
            <a:xfrm>
              <a:off x="5909850" y="4903950"/>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2" name="Google Shape;1712;p5"/>
            <p:cNvSpPr/>
            <p:nvPr/>
          </p:nvSpPr>
          <p:spPr>
            <a:xfrm>
              <a:off x="5909850" y="5054450"/>
              <a:ext cx="121400" cy="121425"/>
            </a:xfrm>
            <a:custGeom>
              <a:avLst/>
              <a:gdLst/>
              <a:ahLst/>
              <a:cxnLst/>
              <a:rect l="l" t="t" r="r" b="b"/>
              <a:pathLst>
                <a:path w="4856" h="4857"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3" name="Google Shape;1713;p5"/>
            <p:cNvSpPr/>
            <p:nvPr/>
          </p:nvSpPr>
          <p:spPr>
            <a:xfrm>
              <a:off x="5909850" y="5204975"/>
              <a:ext cx="121400" cy="121400"/>
            </a:xfrm>
            <a:custGeom>
              <a:avLst/>
              <a:gdLst/>
              <a:ahLst/>
              <a:cxnLst/>
              <a:rect l="l" t="t" r="r" b="b"/>
              <a:pathLst>
                <a:path w="4856" h="4856" extrusionOk="0">
                  <a:moveTo>
                    <a:pt x="1" y="0"/>
                  </a:moveTo>
                  <a:lnTo>
                    <a:pt x="1" y="4856"/>
                  </a:lnTo>
                  <a:lnTo>
                    <a:pt x="4856" y="4856"/>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4" name="Google Shape;1714;p5"/>
            <p:cNvSpPr/>
            <p:nvPr/>
          </p:nvSpPr>
          <p:spPr>
            <a:xfrm>
              <a:off x="6060375" y="539125"/>
              <a:ext cx="121400" cy="121425"/>
            </a:xfrm>
            <a:custGeom>
              <a:avLst/>
              <a:gdLst/>
              <a:ahLst/>
              <a:cxnLst/>
              <a:rect l="l" t="t" r="r" b="b"/>
              <a:pathLst>
                <a:path w="4856" h="4857" extrusionOk="0">
                  <a:moveTo>
                    <a:pt x="0" y="1"/>
                  </a:moveTo>
                  <a:lnTo>
                    <a:pt x="0" y="4856"/>
                  </a:lnTo>
                  <a:lnTo>
                    <a:pt x="4855" y="4856"/>
                  </a:lnTo>
                  <a:lnTo>
                    <a:pt x="4855"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5" name="Google Shape;1715;p5"/>
            <p:cNvSpPr/>
            <p:nvPr/>
          </p:nvSpPr>
          <p:spPr>
            <a:xfrm>
              <a:off x="6060375" y="689650"/>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6" name="Google Shape;1716;p5"/>
            <p:cNvSpPr/>
            <p:nvPr/>
          </p:nvSpPr>
          <p:spPr>
            <a:xfrm>
              <a:off x="6060375" y="990675"/>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7" name="Google Shape;1717;p5"/>
            <p:cNvSpPr/>
            <p:nvPr/>
          </p:nvSpPr>
          <p:spPr>
            <a:xfrm>
              <a:off x="6060375" y="1291700"/>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8" name="Google Shape;1718;p5"/>
            <p:cNvSpPr/>
            <p:nvPr/>
          </p:nvSpPr>
          <p:spPr>
            <a:xfrm>
              <a:off x="6060375" y="1442200"/>
              <a:ext cx="121400" cy="121400"/>
            </a:xfrm>
            <a:custGeom>
              <a:avLst/>
              <a:gdLst/>
              <a:ahLst/>
              <a:cxnLst/>
              <a:rect l="l" t="t" r="r" b="b"/>
              <a:pathLst>
                <a:path w="4856" h="4856" extrusionOk="0">
                  <a:moveTo>
                    <a:pt x="0" y="0"/>
                  </a:moveTo>
                  <a:lnTo>
                    <a:pt x="0" y="4856"/>
                  </a:lnTo>
                  <a:lnTo>
                    <a:pt x="4855" y="4856"/>
                  </a:lnTo>
                  <a:lnTo>
                    <a:pt x="4855"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9" name="Google Shape;1719;p5"/>
            <p:cNvSpPr/>
            <p:nvPr/>
          </p:nvSpPr>
          <p:spPr>
            <a:xfrm>
              <a:off x="6060375" y="1592700"/>
              <a:ext cx="121400" cy="121425"/>
            </a:xfrm>
            <a:custGeom>
              <a:avLst/>
              <a:gdLst/>
              <a:ahLst/>
              <a:cxnLst/>
              <a:rect l="l" t="t" r="r" b="b"/>
              <a:pathLst>
                <a:path w="4856" h="4857" extrusionOk="0">
                  <a:moveTo>
                    <a:pt x="0" y="1"/>
                  </a:moveTo>
                  <a:lnTo>
                    <a:pt x="0" y="4856"/>
                  </a:lnTo>
                  <a:lnTo>
                    <a:pt x="4855" y="4856"/>
                  </a:lnTo>
                  <a:lnTo>
                    <a:pt x="4855"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0" name="Google Shape;1720;p5"/>
            <p:cNvSpPr/>
            <p:nvPr/>
          </p:nvSpPr>
          <p:spPr>
            <a:xfrm>
              <a:off x="6060375" y="1743225"/>
              <a:ext cx="121400" cy="121400"/>
            </a:xfrm>
            <a:custGeom>
              <a:avLst/>
              <a:gdLst/>
              <a:ahLst/>
              <a:cxnLst/>
              <a:rect l="l" t="t" r="r" b="b"/>
              <a:pathLst>
                <a:path w="4856" h="4856" extrusionOk="0">
                  <a:moveTo>
                    <a:pt x="0" y="0"/>
                  </a:moveTo>
                  <a:lnTo>
                    <a:pt x="0" y="4856"/>
                  </a:lnTo>
                  <a:lnTo>
                    <a:pt x="4855" y="4856"/>
                  </a:lnTo>
                  <a:lnTo>
                    <a:pt x="4855"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1" name="Google Shape;1721;p5"/>
            <p:cNvSpPr/>
            <p:nvPr/>
          </p:nvSpPr>
          <p:spPr>
            <a:xfrm>
              <a:off x="6060375" y="2194750"/>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2" name="Google Shape;1722;p5"/>
            <p:cNvSpPr/>
            <p:nvPr/>
          </p:nvSpPr>
          <p:spPr>
            <a:xfrm>
              <a:off x="6060375" y="2345275"/>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3" name="Google Shape;1723;p5"/>
            <p:cNvSpPr/>
            <p:nvPr/>
          </p:nvSpPr>
          <p:spPr>
            <a:xfrm>
              <a:off x="6060375" y="2495775"/>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4" name="Google Shape;1724;p5"/>
            <p:cNvSpPr/>
            <p:nvPr/>
          </p:nvSpPr>
          <p:spPr>
            <a:xfrm>
              <a:off x="6060375" y="2646275"/>
              <a:ext cx="121400" cy="121425"/>
            </a:xfrm>
            <a:custGeom>
              <a:avLst/>
              <a:gdLst/>
              <a:ahLst/>
              <a:cxnLst/>
              <a:rect l="l" t="t" r="r" b="b"/>
              <a:pathLst>
                <a:path w="4856" h="4857" extrusionOk="0">
                  <a:moveTo>
                    <a:pt x="0" y="1"/>
                  </a:moveTo>
                  <a:lnTo>
                    <a:pt x="0" y="4856"/>
                  </a:lnTo>
                  <a:lnTo>
                    <a:pt x="4855" y="4856"/>
                  </a:lnTo>
                  <a:lnTo>
                    <a:pt x="4855"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5" name="Google Shape;1725;p5"/>
            <p:cNvSpPr/>
            <p:nvPr/>
          </p:nvSpPr>
          <p:spPr>
            <a:xfrm>
              <a:off x="6060375" y="2796800"/>
              <a:ext cx="121400" cy="121400"/>
            </a:xfrm>
            <a:custGeom>
              <a:avLst/>
              <a:gdLst/>
              <a:ahLst/>
              <a:cxnLst/>
              <a:rect l="l" t="t" r="r" b="b"/>
              <a:pathLst>
                <a:path w="4856" h="4856" extrusionOk="0">
                  <a:moveTo>
                    <a:pt x="0" y="0"/>
                  </a:moveTo>
                  <a:lnTo>
                    <a:pt x="0" y="4856"/>
                  </a:lnTo>
                  <a:lnTo>
                    <a:pt x="4855" y="4856"/>
                  </a:lnTo>
                  <a:lnTo>
                    <a:pt x="4855"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6" name="Google Shape;1726;p5"/>
            <p:cNvSpPr/>
            <p:nvPr/>
          </p:nvSpPr>
          <p:spPr>
            <a:xfrm>
              <a:off x="6060375" y="2947300"/>
              <a:ext cx="121400" cy="121425"/>
            </a:xfrm>
            <a:custGeom>
              <a:avLst/>
              <a:gdLst/>
              <a:ahLst/>
              <a:cxnLst/>
              <a:rect l="l" t="t" r="r" b="b"/>
              <a:pathLst>
                <a:path w="4856" h="4857" extrusionOk="0">
                  <a:moveTo>
                    <a:pt x="0" y="1"/>
                  </a:moveTo>
                  <a:lnTo>
                    <a:pt x="0" y="4856"/>
                  </a:lnTo>
                  <a:lnTo>
                    <a:pt x="4855" y="4856"/>
                  </a:lnTo>
                  <a:lnTo>
                    <a:pt x="4855"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7" name="Google Shape;1727;p5"/>
            <p:cNvSpPr/>
            <p:nvPr/>
          </p:nvSpPr>
          <p:spPr>
            <a:xfrm>
              <a:off x="6060375" y="3097825"/>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8" name="Google Shape;1728;p5"/>
            <p:cNvSpPr/>
            <p:nvPr/>
          </p:nvSpPr>
          <p:spPr>
            <a:xfrm>
              <a:off x="6060375" y="3248325"/>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9" name="Google Shape;1729;p5"/>
            <p:cNvSpPr/>
            <p:nvPr/>
          </p:nvSpPr>
          <p:spPr>
            <a:xfrm>
              <a:off x="6060375" y="3398850"/>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0" name="Google Shape;1730;p5"/>
            <p:cNvSpPr/>
            <p:nvPr/>
          </p:nvSpPr>
          <p:spPr>
            <a:xfrm>
              <a:off x="6060375" y="3549350"/>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1" name="Google Shape;1731;p5"/>
            <p:cNvSpPr/>
            <p:nvPr/>
          </p:nvSpPr>
          <p:spPr>
            <a:xfrm>
              <a:off x="6060375" y="3850375"/>
              <a:ext cx="121400" cy="121400"/>
            </a:xfrm>
            <a:custGeom>
              <a:avLst/>
              <a:gdLst/>
              <a:ahLst/>
              <a:cxnLst/>
              <a:rect l="l" t="t" r="r" b="b"/>
              <a:pathLst>
                <a:path w="4856" h="4856" extrusionOk="0">
                  <a:moveTo>
                    <a:pt x="0" y="0"/>
                  </a:moveTo>
                  <a:lnTo>
                    <a:pt x="0" y="4856"/>
                  </a:lnTo>
                  <a:lnTo>
                    <a:pt x="4855" y="4856"/>
                  </a:lnTo>
                  <a:lnTo>
                    <a:pt x="4855"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2" name="Google Shape;1732;p5"/>
            <p:cNvSpPr/>
            <p:nvPr/>
          </p:nvSpPr>
          <p:spPr>
            <a:xfrm>
              <a:off x="6060375" y="4151400"/>
              <a:ext cx="121400" cy="121400"/>
            </a:xfrm>
            <a:custGeom>
              <a:avLst/>
              <a:gdLst/>
              <a:ahLst/>
              <a:cxnLst/>
              <a:rect l="l" t="t" r="r" b="b"/>
              <a:pathLst>
                <a:path w="4856" h="4856" extrusionOk="0">
                  <a:moveTo>
                    <a:pt x="0" y="0"/>
                  </a:moveTo>
                  <a:lnTo>
                    <a:pt x="0" y="4856"/>
                  </a:lnTo>
                  <a:lnTo>
                    <a:pt x="4855" y="4856"/>
                  </a:lnTo>
                  <a:lnTo>
                    <a:pt x="4855"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3" name="Google Shape;1733;p5"/>
            <p:cNvSpPr/>
            <p:nvPr/>
          </p:nvSpPr>
          <p:spPr>
            <a:xfrm>
              <a:off x="6060375" y="4301900"/>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4" name="Google Shape;1734;p5"/>
            <p:cNvSpPr/>
            <p:nvPr/>
          </p:nvSpPr>
          <p:spPr>
            <a:xfrm>
              <a:off x="6060375" y="4452425"/>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5" name="Google Shape;1735;p5"/>
            <p:cNvSpPr/>
            <p:nvPr/>
          </p:nvSpPr>
          <p:spPr>
            <a:xfrm>
              <a:off x="6060375" y="4602925"/>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6" name="Google Shape;1736;p5"/>
            <p:cNvSpPr/>
            <p:nvPr/>
          </p:nvSpPr>
          <p:spPr>
            <a:xfrm>
              <a:off x="6060375" y="4903950"/>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7" name="Google Shape;1737;p5"/>
            <p:cNvSpPr/>
            <p:nvPr/>
          </p:nvSpPr>
          <p:spPr>
            <a:xfrm>
              <a:off x="6060375" y="5054450"/>
              <a:ext cx="121400" cy="121425"/>
            </a:xfrm>
            <a:custGeom>
              <a:avLst/>
              <a:gdLst/>
              <a:ahLst/>
              <a:cxnLst/>
              <a:rect l="l" t="t" r="r" b="b"/>
              <a:pathLst>
                <a:path w="4856" h="4857" extrusionOk="0">
                  <a:moveTo>
                    <a:pt x="0" y="1"/>
                  </a:moveTo>
                  <a:lnTo>
                    <a:pt x="0" y="4856"/>
                  </a:lnTo>
                  <a:lnTo>
                    <a:pt x="4855" y="4856"/>
                  </a:lnTo>
                  <a:lnTo>
                    <a:pt x="4855"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8" name="Google Shape;1738;p5"/>
            <p:cNvSpPr/>
            <p:nvPr/>
          </p:nvSpPr>
          <p:spPr>
            <a:xfrm>
              <a:off x="6060375" y="5204975"/>
              <a:ext cx="121400" cy="121400"/>
            </a:xfrm>
            <a:custGeom>
              <a:avLst/>
              <a:gdLst/>
              <a:ahLst/>
              <a:cxnLst/>
              <a:rect l="l" t="t" r="r" b="b"/>
              <a:pathLst>
                <a:path w="4856" h="4856" extrusionOk="0">
                  <a:moveTo>
                    <a:pt x="0" y="0"/>
                  </a:moveTo>
                  <a:lnTo>
                    <a:pt x="0" y="4856"/>
                  </a:lnTo>
                  <a:lnTo>
                    <a:pt x="4855" y="4856"/>
                  </a:lnTo>
                  <a:lnTo>
                    <a:pt x="4855"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9" name="Google Shape;1739;p5"/>
            <p:cNvSpPr/>
            <p:nvPr/>
          </p:nvSpPr>
          <p:spPr>
            <a:xfrm>
              <a:off x="6060375" y="5355475"/>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0" name="Google Shape;1740;p5"/>
            <p:cNvSpPr/>
            <p:nvPr/>
          </p:nvSpPr>
          <p:spPr>
            <a:xfrm>
              <a:off x="6210875" y="539125"/>
              <a:ext cx="121400" cy="121425"/>
            </a:xfrm>
            <a:custGeom>
              <a:avLst/>
              <a:gdLst/>
              <a:ahLst/>
              <a:cxnLst/>
              <a:rect l="l" t="t" r="r" b="b"/>
              <a:pathLst>
                <a:path w="4856" h="4857"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1" name="Google Shape;1741;p5"/>
            <p:cNvSpPr/>
            <p:nvPr/>
          </p:nvSpPr>
          <p:spPr>
            <a:xfrm>
              <a:off x="6210875" y="990675"/>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2" name="Google Shape;1742;p5"/>
            <p:cNvSpPr/>
            <p:nvPr/>
          </p:nvSpPr>
          <p:spPr>
            <a:xfrm>
              <a:off x="6210875" y="1141175"/>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3" name="Google Shape;1743;p5"/>
            <p:cNvSpPr/>
            <p:nvPr/>
          </p:nvSpPr>
          <p:spPr>
            <a:xfrm>
              <a:off x="6210875" y="1291700"/>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4" name="Google Shape;1744;p5"/>
            <p:cNvSpPr/>
            <p:nvPr/>
          </p:nvSpPr>
          <p:spPr>
            <a:xfrm>
              <a:off x="6210875" y="1592700"/>
              <a:ext cx="121400" cy="121425"/>
            </a:xfrm>
            <a:custGeom>
              <a:avLst/>
              <a:gdLst/>
              <a:ahLst/>
              <a:cxnLst/>
              <a:rect l="l" t="t" r="r" b="b"/>
              <a:pathLst>
                <a:path w="4856" h="4857"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5" name="Google Shape;1745;p5"/>
            <p:cNvSpPr/>
            <p:nvPr/>
          </p:nvSpPr>
          <p:spPr>
            <a:xfrm>
              <a:off x="6210875" y="1893725"/>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6" name="Google Shape;1746;p5"/>
            <p:cNvSpPr/>
            <p:nvPr/>
          </p:nvSpPr>
          <p:spPr>
            <a:xfrm>
              <a:off x="6210875" y="2044250"/>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7" name="Google Shape;1747;p5"/>
            <p:cNvSpPr/>
            <p:nvPr/>
          </p:nvSpPr>
          <p:spPr>
            <a:xfrm>
              <a:off x="6210875" y="2194750"/>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8" name="Google Shape;1748;p5"/>
            <p:cNvSpPr/>
            <p:nvPr/>
          </p:nvSpPr>
          <p:spPr>
            <a:xfrm>
              <a:off x="6210875" y="2495775"/>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9" name="Google Shape;1749;p5"/>
            <p:cNvSpPr/>
            <p:nvPr/>
          </p:nvSpPr>
          <p:spPr>
            <a:xfrm>
              <a:off x="6210875" y="2796800"/>
              <a:ext cx="121400" cy="121400"/>
            </a:xfrm>
            <a:custGeom>
              <a:avLst/>
              <a:gdLst/>
              <a:ahLst/>
              <a:cxnLst/>
              <a:rect l="l" t="t" r="r" b="b"/>
              <a:pathLst>
                <a:path w="4856" h="4856" extrusionOk="0">
                  <a:moveTo>
                    <a:pt x="1" y="0"/>
                  </a:moveTo>
                  <a:lnTo>
                    <a:pt x="1" y="4856"/>
                  </a:lnTo>
                  <a:lnTo>
                    <a:pt x="4856" y="4856"/>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0" name="Google Shape;1750;p5"/>
            <p:cNvSpPr/>
            <p:nvPr/>
          </p:nvSpPr>
          <p:spPr>
            <a:xfrm>
              <a:off x="6210875" y="3097825"/>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1" name="Google Shape;1751;p5"/>
            <p:cNvSpPr/>
            <p:nvPr/>
          </p:nvSpPr>
          <p:spPr>
            <a:xfrm>
              <a:off x="6210875" y="3398850"/>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2" name="Google Shape;1752;p5"/>
            <p:cNvSpPr/>
            <p:nvPr/>
          </p:nvSpPr>
          <p:spPr>
            <a:xfrm>
              <a:off x="6210875" y="3549350"/>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3" name="Google Shape;1753;p5"/>
            <p:cNvSpPr/>
            <p:nvPr/>
          </p:nvSpPr>
          <p:spPr>
            <a:xfrm>
              <a:off x="6210875" y="4000875"/>
              <a:ext cx="121400" cy="121425"/>
            </a:xfrm>
            <a:custGeom>
              <a:avLst/>
              <a:gdLst/>
              <a:ahLst/>
              <a:cxnLst/>
              <a:rect l="l" t="t" r="r" b="b"/>
              <a:pathLst>
                <a:path w="4856" h="4857"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4" name="Google Shape;1754;p5"/>
            <p:cNvSpPr/>
            <p:nvPr/>
          </p:nvSpPr>
          <p:spPr>
            <a:xfrm>
              <a:off x="6210875" y="4151400"/>
              <a:ext cx="121400" cy="121400"/>
            </a:xfrm>
            <a:custGeom>
              <a:avLst/>
              <a:gdLst/>
              <a:ahLst/>
              <a:cxnLst/>
              <a:rect l="l" t="t" r="r" b="b"/>
              <a:pathLst>
                <a:path w="4856" h="4856" extrusionOk="0">
                  <a:moveTo>
                    <a:pt x="1" y="0"/>
                  </a:moveTo>
                  <a:lnTo>
                    <a:pt x="1" y="4856"/>
                  </a:lnTo>
                  <a:lnTo>
                    <a:pt x="4856" y="4856"/>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5" name="Google Shape;1755;p5"/>
            <p:cNvSpPr/>
            <p:nvPr/>
          </p:nvSpPr>
          <p:spPr>
            <a:xfrm>
              <a:off x="6210875" y="4301900"/>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6" name="Google Shape;1756;p5"/>
            <p:cNvSpPr/>
            <p:nvPr/>
          </p:nvSpPr>
          <p:spPr>
            <a:xfrm>
              <a:off x="6210875" y="4452425"/>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7" name="Google Shape;1757;p5"/>
            <p:cNvSpPr/>
            <p:nvPr/>
          </p:nvSpPr>
          <p:spPr>
            <a:xfrm>
              <a:off x="6210875" y="4602925"/>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8" name="Google Shape;1758;p5"/>
            <p:cNvSpPr/>
            <p:nvPr/>
          </p:nvSpPr>
          <p:spPr>
            <a:xfrm>
              <a:off x="6210875" y="4903950"/>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9" name="Google Shape;1759;p5"/>
            <p:cNvSpPr/>
            <p:nvPr/>
          </p:nvSpPr>
          <p:spPr>
            <a:xfrm>
              <a:off x="6210875" y="5054450"/>
              <a:ext cx="121400" cy="121425"/>
            </a:xfrm>
            <a:custGeom>
              <a:avLst/>
              <a:gdLst/>
              <a:ahLst/>
              <a:cxnLst/>
              <a:rect l="l" t="t" r="r" b="b"/>
              <a:pathLst>
                <a:path w="4856" h="4857"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0" name="Google Shape;1760;p5"/>
            <p:cNvSpPr/>
            <p:nvPr/>
          </p:nvSpPr>
          <p:spPr>
            <a:xfrm>
              <a:off x="6361375" y="388625"/>
              <a:ext cx="121425" cy="121400"/>
            </a:xfrm>
            <a:custGeom>
              <a:avLst/>
              <a:gdLst/>
              <a:ahLst/>
              <a:cxnLst/>
              <a:rect l="l" t="t" r="r" b="b"/>
              <a:pathLst>
                <a:path w="4857" h="4856" extrusionOk="0">
                  <a:moveTo>
                    <a:pt x="1" y="0"/>
                  </a:moveTo>
                  <a:lnTo>
                    <a:pt x="1" y="4856"/>
                  </a:lnTo>
                  <a:lnTo>
                    <a:pt x="4856" y="4856"/>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1" name="Google Shape;1761;p5"/>
            <p:cNvSpPr/>
            <p:nvPr/>
          </p:nvSpPr>
          <p:spPr>
            <a:xfrm>
              <a:off x="6361375" y="539125"/>
              <a:ext cx="121425" cy="121425"/>
            </a:xfrm>
            <a:custGeom>
              <a:avLst/>
              <a:gdLst/>
              <a:ahLst/>
              <a:cxnLst/>
              <a:rect l="l" t="t" r="r" b="b"/>
              <a:pathLst>
                <a:path w="4857" h="4857"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2" name="Google Shape;1762;p5"/>
            <p:cNvSpPr/>
            <p:nvPr/>
          </p:nvSpPr>
          <p:spPr>
            <a:xfrm>
              <a:off x="6361375" y="990675"/>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3" name="Google Shape;1763;p5"/>
            <p:cNvSpPr/>
            <p:nvPr/>
          </p:nvSpPr>
          <p:spPr>
            <a:xfrm>
              <a:off x="6361375" y="1291700"/>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4" name="Google Shape;1764;p5"/>
            <p:cNvSpPr/>
            <p:nvPr/>
          </p:nvSpPr>
          <p:spPr>
            <a:xfrm>
              <a:off x="6361375" y="1592700"/>
              <a:ext cx="121425" cy="121425"/>
            </a:xfrm>
            <a:custGeom>
              <a:avLst/>
              <a:gdLst/>
              <a:ahLst/>
              <a:cxnLst/>
              <a:rect l="l" t="t" r="r" b="b"/>
              <a:pathLst>
                <a:path w="4857" h="4857"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5" name="Google Shape;1765;p5"/>
            <p:cNvSpPr/>
            <p:nvPr/>
          </p:nvSpPr>
          <p:spPr>
            <a:xfrm>
              <a:off x="6361375" y="2044250"/>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6" name="Google Shape;1766;p5"/>
            <p:cNvSpPr/>
            <p:nvPr/>
          </p:nvSpPr>
          <p:spPr>
            <a:xfrm>
              <a:off x="6361375" y="2345275"/>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7" name="Google Shape;1767;p5"/>
            <p:cNvSpPr/>
            <p:nvPr/>
          </p:nvSpPr>
          <p:spPr>
            <a:xfrm>
              <a:off x="6361375" y="2796800"/>
              <a:ext cx="121425" cy="121400"/>
            </a:xfrm>
            <a:custGeom>
              <a:avLst/>
              <a:gdLst/>
              <a:ahLst/>
              <a:cxnLst/>
              <a:rect l="l" t="t" r="r" b="b"/>
              <a:pathLst>
                <a:path w="4857" h="4856" extrusionOk="0">
                  <a:moveTo>
                    <a:pt x="1" y="0"/>
                  </a:moveTo>
                  <a:lnTo>
                    <a:pt x="1" y="4856"/>
                  </a:lnTo>
                  <a:lnTo>
                    <a:pt x="4856" y="4856"/>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8" name="Google Shape;1768;p5"/>
            <p:cNvSpPr/>
            <p:nvPr/>
          </p:nvSpPr>
          <p:spPr>
            <a:xfrm>
              <a:off x="6361375" y="3097825"/>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9" name="Google Shape;1769;p5"/>
            <p:cNvSpPr/>
            <p:nvPr/>
          </p:nvSpPr>
          <p:spPr>
            <a:xfrm>
              <a:off x="6361375" y="3248325"/>
              <a:ext cx="121425" cy="121400"/>
            </a:xfrm>
            <a:custGeom>
              <a:avLst/>
              <a:gdLst/>
              <a:ahLst/>
              <a:cxnLst/>
              <a:rect l="l" t="t" r="r" b="b"/>
              <a:pathLst>
                <a:path w="4857" h="4856"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0" name="Google Shape;1770;p5"/>
            <p:cNvSpPr/>
            <p:nvPr/>
          </p:nvSpPr>
          <p:spPr>
            <a:xfrm>
              <a:off x="6361375" y="3549350"/>
              <a:ext cx="121425" cy="121400"/>
            </a:xfrm>
            <a:custGeom>
              <a:avLst/>
              <a:gdLst/>
              <a:ahLst/>
              <a:cxnLst/>
              <a:rect l="l" t="t" r="r" b="b"/>
              <a:pathLst>
                <a:path w="4857" h="4856"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1" name="Google Shape;1771;p5"/>
            <p:cNvSpPr/>
            <p:nvPr/>
          </p:nvSpPr>
          <p:spPr>
            <a:xfrm>
              <a:off x="6361375" y="3699875"/>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2" name="Google Shape;1772;p5"/>
            <p:cNvSpPr/>
            <p:nvPr/>
          </p:nvSpPr>
          <p:spPr>
            <a:xfrm>
              <a:off x="6361375" y="3850375"/>
              <a:ext cx="121425" cy="121400"/>
            </a:xfrm>
            <a:custGeom>
              <a:avLst/>
              <a:gdLst/>
              <a:ahLst/>
              <a:cxnLst/>
              <a:rect l="l" t="t" r="r" b="b"/>
              <a:pathLst>
                <a:path w="4857" h="4856" extrusionOk="0">
                  <a:moveTo>
                    <a:pt x="1" y="0"/>
                  </a:moveTo>
                  <a:lnTo>
                    <a:pt x="1" y="4856"/>
                  </a:lnTo>
                  <a:lnTo>
                    <a:pt x="4856" y="4856"/>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3" name="Google Shape;1773;p5"/>
            <p:cNvSpPr/>
            <p:nvPr/>
          </p:nvSpPr>
          <p:spPr>
            <a:xfrm>
              <a:off x="6361375" y="4151400"/>
              <a:ext cx="121425" cy="121400"/>
            </a:xfrm>
            <a:custGeom>
              <a:avLst/>
              <a:gdLst/>
              <a:ahLst/>
              <a:cxnLst/>
              <a:rect l="l" t="t" r="r" b="b"/>
              <a:pathLst>
                <a:path w="4857" h="4856" extrusionOk="0">
                  <a:moveTo>
                    <a:pt x="1" y="0"/>
                  </a:moveTo>
                  <a:lnTo>
                    <a:pt x="1" y="4856"/>
                  </a:lnTo>
                  <a:lnTo>
                    <a:pt x="4856" y="4856"/>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4" name="Google Shape;1774;p5"/>
            <p:cNvSpPr/>
            <p:nvPr/>
          </p:nvSpPr>
          <p:spPr>
            <a:xfrm>
              <a:off x="6361375" y="4301900"/>
              <a:ext cx="121425" cy="121400"/>
            </a:xfrm>
            <a:custGeom>
              <a:avLst/>
              <a:gdLst/>
              <a:ahLst/>
              <a:cxnLst/>
              <a:rect l="l" t="t" r="r" b="b"/>
              <a:pathLst>
                <a:path w="4857" h="4856"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5" name="Google Shape;1775;p5"/>
            <p:cNvSpPr/>
            <p:nvPr/>
          </p:nvSpPr>
          <p:spPr>
            <a:xfrm>
              <a:off x="6361375" y="4753450"/>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6" name="Google Shape;1776;p5"/>
            <p:cNvSpPr/>
            <p:nvPr/>
          </p:nvSpPr>
          <p:spPr>
            <a:xfrm>
              <a:off x="6361375" y="5054450"/>
              <a:ext cx="121425" cy="121425"/>
            </a:xfrm>
            <a:custGeom>
              <a:avLst/>
              <a:gdLst/>
              <a:ahLst/>
              <a:cxnLst/>
              <a:rect l="l" t="t" r="r" b="b"/>
              <a:pathLst>
                <a:path w="4857" h="4857"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7" name="Google Shape;1777;p5"/>
            <p:cNvSpPr/>
            <p:nvPr/>
          </p:nvSpPr>
          <p:spPr>
            <a:xfrm>
              <a:off x="6361375" y="5204975"/>
              <a:ext cx="121425" cy="121400"/>
            </a:xfrm>
            <a:custGeom>
              <a:avLst/>
              <a:gdLst/>
              <a:ahLst/>
              <a:cxnLst/>
              <a:rect l="l" t="t" r="r" b="b"/>
              <a:pathLst>
                <a:path w="4857" h="4856" extrusionOk="0">
                  <a:moveTo>
                    <a:pt x="1" y="0"/>
                  </a:moveTo>
                  <a:lnTo>
                    <a:pt x="1" y="4856"/>
                  </a:lnTo>
                  <a:lnTo>
                    <a:pt x="4856" y="4856"/>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8" name="Google Shape;1778;p5"/>
            <p:cNvSpPr/>
            <p:nvPr/>
          </p:nvSpPr>
          <p:spPr>
            <a:xfrm>
              <a:off x="6511900" y="388625"/>
              <a:ext cx="121400" cy="121400"/>
            </a:xfrm>
            <a:custGeom>
              <a:avLst/>
              <a:gdLst/>
              <a:ahLst/>
              <a:cxnLst/>
              <a:rect l="l" t="t" r="r" b="b"/>
              <a:pathLst>
                <a:path w="4856" h="4856" extrusionOk="0">
                  <a:moveTo>
                    <a:pt x="0" y="0"/>
                  </a:moveTo>
                  <a:lnTo>
                    <a:pt x="0" y="4856"/>
                  </a:lnTo>
                  <a:lnTo>
                    <a:pt x="4856" y="4856"/>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9" name="Google Shape;1779;p5"/>
            <p:cNvSpPr/>
            <p:nvPr/>
          </p:nvSpPr>
          <p:spPr>
            <a:xfrm>
              <a:off x="6511900" y="1291700"/>
              <a:ext cx="121400" cy="121400"/>
            </a:xfrm>
            <a:custGeom>
              <a:avLst/>
              <a:gdLst/>
              <a:ahLst/>
              <a:cxnLst/>
              <a:rect l="l" t="t" r="r" b="b"/>
              <a:pathLst>
                <a:path w="4856" h="4856" extrusionOk="0">
                  <a:moveTo>
                    <a:pt x="0" y="0"/>
                  </a:moveTo>
                  <a:lnTo>
                    <a:pt x="0"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0" name="Google Shape;1780;p5"/>
            <p:cNvSpPr/>
            <p:nvPr/>
          </p:nvSpPr>
          <p:spPr>
            <a:xfrm>
              <a:off x="6511900" y="2044250"/>
              <a:ext cx="121400" cy="121400"/>
            </a:xfrm>
            <a:custGeom>
              <a:avLst/>
              <a:gdLst/>
              <a:ahLst/>
              <a:cxnLst/>
              <a:rect l="l" t="t" r="r" b="b"/>
              <a:pathLst>
                <a:path w="4856" h="4856" extrusionOk="0">
                  <a:moveTo>
                    <a:pt x="0" y="0"/>
                  </a:moveTo>
                  <a:lnTo>
                    <a:pt x="0"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1" name="Google Shape;1781;p5"/>
            <p:cNvSpPr/>
            <p:nvPr/>
          </p:nvSpPr>
          <p:spPr>
            <a:xfrm>
              <a:off x="6511900" y="2796800"/>
              <a:ext cx="121400" cy="121400"/>
            </a:xfrm>
            <a:custGeom>
              <a:avLst/>
              <a:gdLst/>
              <a:ahLst/>
              <a:cxnLst/>
              <a:rect l="l" t="t" r="r" b="b"/>
              <a:pathLst>
                <a:path w="4856" h="4856" extrusionOk="0">
                  <a:moveTo>
                    <a:pt x="0" y="0"/>
                  </a:moveTo>
                  <a:lnTo>
                    <a:pt x="0" y="4856"/>
                  </a:lnTo>
                  <a:lnTo>
                    <a:pt x="4856" y="4856"/>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2" name="Google Shape;1782;p5"/>
            <p:cNvSpPr/>
            <p:nvPr/>
          </p:nvSpPr>
          <p:spPr>
            <a:xfrm>
              <a:off x="6511900" y="3699875"/>
              <a:ext cx="121400" cy="121400"/>
            </a:xfrm>
            <a:custGeom>
              <a:avLst/>
              <a:gdLst/>
              <a:ahLst/>
              <a:cxnLst/>
              <a:rect l="l" t="t" r="r" b="b"/>
              <a:pathLst>
                <a:path w="4856" h="4856" extrusionOk="0">
                  <a:moveTo>
                    <a:pt x="0" y="0"/>
                  </a:moveTo>
                  <a:lnTo>
                    <a:pt x="0"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3" name="Google Shape;1783;p5"/>
            <p:cNvSpPr/>
            <p:nvPr/>
          </p:nvSpPr>
          <p:spPr>
            <a:xfrm>
              <a:off x="6511900" y="4452425"/>
              <a:ext cx="121400" cy="121400"/>
            </a:xfrm>
            <a:custGeom>
              <a:avLst/>
              <a:gdLst/>
              <a:ahLst/>
              <a:cxnLst/>
              <a:rect l="l" t="t" r="r" b="b"/>
              <a:pathLst>
                <a:path w="4856" h="4856" extrusionOk="0">
                  <a:moveTo>
                    <a:pt x="0" y="0"/>
                  </a:moveTo>
                  <a:lnTo>
                    <a:pt x="0"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4" name="Google Shape;1784;p5"/>
            <p:cNvSpPr/>
            <p:nvPr/>
          </p:nvSpPr>
          <p:spPr>
            <a:xfrm>
              <a:off x="6511900" y="4602925"/>
              <a:ext cx="121400" cy="121400"/>
            </a:xfrm>
            <a:custGeom>
              <a:avLst/>
              <a:gdLst/>
              <a:ahLst/>
              <a:cxnLst/>
              <a:rect l="l" t="t" r="r" b="b"/>
              <a:pathLst>
                <a:path w="4856" h="4856" extrusionOk="0">
                  <a:moveTo>
                    <a:pt x="0" y="1"/>
                  </a:moveTo>
                  <a:lnTo>
                    <a:pt x="0"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5" name="Google Shape;1785;p5"/>
            <p:cNvSpPr/>
            <p:nvPr/>
          </p:nvSpPr>
          <p:spPr>
            <a:xfrm>
              <a:off x="6511900" y="5204975"/>
              <a:ext cx="121400" cy="121400"/>
            </a:xfrm>
            <a:custGeom>
              <a:avLst/>
              <a:gdLst/>
              <a:ahLst/>
              <a:cxnLst/>
              <a:rect l="l" t="t" r="r" b="b"/>
              <a:pathLst>
                <a:path w="4856" h="4856" extrusionOk="0">
                  <a:moveTo>
                    <a:pt x="0" y="0"/>
                  </a:moveTo>
                  <a:lnTo>
                    <a:pt x="0" y="4856"/>
                  </a:lnTo>
                  <a:lnTo>
                    <a:pt x="4856" y="4856"/>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6" name="Google Shape;1786;p5"/>
            <p:cNvSpPr/>
            <p:nvPr/>
          </p:nvSpPr>
          <p:spPr>
            <a:xfrm>
              <a:off x="6662400" y="689650"/>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7" name="Google Shape;1787;p5"/>
            <p:cNvSpPr/>
            <p:nvPr/>
          </p:nvSpPr>
          <p:spPr>
            <a:xfrm>
              <a:off x="6662400" y="1592700"/>
              <a:ext cx="121400" cy="121425"/>
            </a:xfrm>
            <a:custGeom>
              <a:avLst/>
              <a:gdLst/>
              <a:ahLst/>
              <a:cxnLst/>
              <a:rect l="l" t="t" r="r" b="b"/>
              <a:pathLst>
                <a:path w="4856" h="4857"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8" name="Google Shape;1788;p5"/>
            <p:cNvSpPr/>
            <p:nvPr/>
          </p:nvSpPr>
          <p:spPr>
            <a:xfrm>
              <a:off x="6662400" y="2646275"/>
              <a:ext cx="121400" cy="121425"/>
            </a:xfrm>
            <a:custGeom>
              <a:avLst/>
              <a:gdLst/>
              <a:ahLst/>
              <a:cxnLst/>
              <a:rect l="l" t="t" r="r" b="b"/>
              <a:pathLst>
                <a:path w="4856" h="4857"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789" name="Google Shape;1789;p5"/>
          <p:cNvGrpSpPr/>
          <p:nvPr/>
        </p:nvGrpSpPr>
        <p:grpSpPr>
          <a:xfrm rot="10800000">
            <a:off x="7682451" y="28707"/>
            <a:ext cx="1140783" cy="5086302"/>
            <a:chOff x="5608825" y="238125"/>
            <a:chExt cx="1174975" cy="5238750"/>
          </a:xfrm>
        </p:grpSpPr>
        <p:sp>
          <p:nvSpPr>
            <p:cNvPr id="1790" name="Google Shape;1790;p5"/>
            <p:cNvSpPr/>
            <p:nvPr/>
          </p:nvSpPr>
          <p:spPr>
            <a:xfrm>
              <a:off x="5608825" y="388625"/>
              <a:ext cx="121400" cy="121400"/>
            </a:xfrm>
            <a:custGeom>
              <a:avLst/>
              <a:gdLst/>
              <a:ahLst/>
              <a:cxnLst/>
              <a:rect l="l" t="t" r="r" b="b"/>
              <a:pathLst>
                <a:path w="4856" h="4856" extrusionOk="0">
                  <a:moveTo>
                    <a:pt x="1" y="0"/>
                  </a:moveTo>
                  <a:lnTo>
                    <a:pt x="1" y="4856"/>
                  </a:lnTo>
                  <a:lnTo>
                    <a:pt x="4856" y="4856"/>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1" name="Google Shape;1791;p5"/>
            <p:cNvSpPr/>
            <p:nvPr/>
          </p:nvSpPr>
          <p:spPr>
            <a:xfrm>
              <a:off x="5608825" y="2345275"/>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2" name="Google Shape;1792;p5"/>
            <p:cNvSpPr/>
            <p:nvPr/>
          </p:nvSpPr>
          <p:spPr>
            <a:xfrm>
              <a:off x="5608825" y="2796800"/>
              <a:ext cx="121400" cy="121400"/>
            </a:xfrm>
            <a:custGeom>
              <a:avLst/>
              <a:gdLst/>
              <a:ahLst/>
              <a:cxnLst/>
              <a:rect l="l" t="t" r="r" b="b"/>
              <a:pathLst>
                <a:path w="4856" h="4856" extrusionOk="0">
                  <a:moveTo>
                    <a:pt x="1" y="0"/>
                  </a:moveTo>
                  <a:lnTo>
                    <a:pt x="1" y="4856"/>
                  </a:lnTo>
                  <a:lnTo>
                    <a:pt x="4856" y="4856"/>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3" name="Google Shape;1793;p5"/>
            <p:cNvSpPr/>
            <p:nvPr/>
          </p:nvSpPr>
          <p:spPr>
            <a:xfrm>
              <a:off x="5608825" y="4151400"/>
              <a:ext cx="121400" cy="121400"/>
            </a:xfrm>
            <a:custGeom>
              <a:avLst/>
              <a:gdLst/>
              <a:ahLst/>
              <a:cxnLst/>
              <a:rect l="l" t="t" r="r" b="b"/>
              <a:pathLst>
                <a:path w="4856" h="4856" extrusionOk="0">
                  <a:moveTo>
                    <a:pt x="1" y="0"/>
                  </a:moveTo>
                  <a:lnTo>
                    <a:pt x="1" y="4856"/>
                  </a:lnTo>
                  <a:lnTo>
                    <a:pt x="4856" y="4856"/>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4" name="Google Shape;1794;p5"/>
            <p:cNvSpPr/>
            <p:nvPr/>
          </p:nvSpPr>
          <p:spPr>
            <a:xfrm>
              <a:off x="5759350" y="388625"/>
              <a:ext cx="121400" cy="121400"/>
            </a:xfrm>
            <a:custGeom>
              <a:avLst/>
              <a:gdLst/>
              <a:ahLst/>
              <a:cxnLst/>
              <a:rect l="l" t="t" r="r" b="b"/>
              <a:pathLst>
                <a:path w="4856" h="4856" extrusionOk="0">
                  <a:moveTo>
                    <a:pt x="0" y="0"/>
                  </a:moveTo>
                  <a:lnTo>
                    <a:pt x="0" y="4856"/>
                  </a:lnTo>
                  <a:lnTo>
                    <a:pt x="4855" y="4856"/>
                  </a:lnTo>
                  <a:lnTo>
                    <a:pt x="4855"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5" name="Google Shape;1795;p5"/>
            <p:cNvSpPr/>
            <p:nvPr/>
          </p:nvSpPr>
          <p:spPr>
            <a:xfrm>
              <a:off x="5759350" y="689650"/>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6" name="Google Shape;1796;p5"/>
            <p:cNvSpPr/>
            <p:nvPr/>
          </p:nvSpPr>
          <p:spPr>
            <a:xfrm>
              <a:off x="5759350" y="990675"/>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7" name="Google Shape;1797;p5"/>
            <p:cNvSpPr/>
            <p:nvPr/>
          </p:nvSpPr>
          <p:spPr>
            <a:xfrm>
              <a:off x="5759350" y="1592700"/>
              <a:ext cx="121400" cy="121425"/>
            </a:xfrm>
            <a:custGeom>
              <a:avLst/>
              <a:gdLst/>
              <a:ahLst/>
              <a:cxnLst/>
              <a:rect l="l" t="t" r="r" b="b"/>
              <a:pathLst>
                <a:path w="4856" h="4857" extrusionOk="0">
                  <a:moveTo>
                    <a:pt x="0" y="1"/>
                  </a:moveTo>
                  <a:lnTo>
                    <a:pt x="0" y="4856"/>
                  </a:lnTo>
                  <a:lnTo>
                    <a:pt x="4855" y="4856"/>
                  </a:lnTo>
                  <a:lnTo>
                    <a:pt x="4855" y="1"/>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8" name="Google Shape;1798;p5"/>
            <p:cNvSpPr/>
            <p:nvPr/>
          </p:nvSpPr>
          <p:spPr>
            <a:xfrm>
              <a:off x="5759350" y="1743225"/>
              <a:ext cx="121400" cy="121400"/>
            </a:xfrm>
            <a:custGeom>
              <a:avLst/>
              <a:gdLst/>
              <a:ahLst/>
              <a:cxnLst/>
              <a:rect l="l" t="t" r="r" b="b"/>
              <a:pathLst>
                <a:path w="4856" h="4856" extrusionOk="0">
                  <a:moveTo>
                    <a:pt x="0" y="0"/>
                  </a:moveTo>
                  <a:lnTo>
                    <a:pt x="0" y="4856"/>
                  </a:lnTo>
                  <a:lnTo>
                    <a:pt x="4855" y="4856"/>
                  </a:lnTo>
                  <a:lnTo>
                    <a:pt x="4855"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9" name="Google Shape;1799;p5"/>
            <p:cNvSpPr/>
            <p:nvPr/>
          </p:nvSpPr>
          <p:spPr>
            <a:xfrm>
              <a:off x="5759350" y="2044250"/>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0" name="Google Shape;1800;p5"/>
            <p:cNvSpPr/>
            <p:nvPr/>
          </p:nvSpPr>
          <p:spPr>
            <a:xfrm>
              <a:off x="5759350" y="2194750"/>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1" name="Google Shape;1801;p5"/>
            <p:cNvSpPr/>
            <p:nvPr/>
          </p:nvSpPr>
          <p:spPr>
            <a:xfrm>
              <a:off x="5759350" y="2345275"/>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2" name="Google Shape;1802;p5"/>
            <p:cNvSpPr/>
            <p:nvPr/>
          </p:nvSpPr>
          <p:spPr>
            <a:xfrm>
              <a:off x="5759350" y="2947300"/>
              <a:ext cx="121400" cy="121425"/>
            </a:xfrm>
            <a:custGeom>
              <a:avLst/>
              <a:gdLst/>
              <a:ahLst/>
              <a:cxnLst/>
              <a:rect l="l" t="t" r="r" b="b"/>
              <a:pathLst>
                <a:path w="4856" h="4857" extrusionOk="0">
                  <a:moveTo>
                    <a:pt x="0" y="1"/>
                  </a:moveTo>
                  <a:lnTo>
                    <a:pt x="0" y="4856"/>
                  </a:lnTo>
                  <a:lnTo>
                    <a:pt x="4855" y="4856"/>
                  </a:lnTo>
                  <a:lnTo>
                    <a:pt x="4855" y="1"/>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3" name="Google Shape;1803;p5"/>
            <p:cNvSpPr/>
            <p:nvPr/>
          </p:nvSpPr>
          <p:spPr>
            <a:xfrm>
              <a:off x="5759350" y="3097825"/>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4" name="Google Shape;1804;p5"/>
            <p:cNvSpPr/>
            <p:nvPr/>
          </p:nvSpPr>
          <p:spPr>
            <a:xfrm>
              <a:off x="5759350" y="3248325"/>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5" name="Google Shape;1805;p5"/>
            <p:cNvSpPr/>
            <p:nvPr/>
          </p:nvSpPr>
          <p:spPr>
            <a:xfrm>
              <a:off x="5759350" y="3850375"/>
              <a:ext cx="121400" cy="121400"/>
            </a:xfrm>
            <a:custGeom>
              <a:avLst/>
              <a:gdLst/>
              <a:ahLst/>
              <a:cxnLst/>
              <a:rect l="l" t="t" r="r" b="b"/>
              <a:pathLst>
                <a:path w="4856" h="4856" extrusionOk="0">
                  <a:moveTo>
                    <a:pt x="0" y="0"/>
                  </a:moveTo>
                  <a:lnTo>
                    <a:pt x="0" y="4856"/>
                  </a:lnTo>
                  <a:lnTo>
                    <a:pt x="4855" y="4856"/>
                  </a:lnTo>
                  <a:lnTo>
                    <a:pt x="4855"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6" name="Google Shape;1806;p5"/>
            <p:cNvSpPr/>
            <p:nvPr/>
          </p:nvSpPr>
          <p:spPr>
            <a:xfrm>
              <a:off x="5759350" y="4000875"/>
              <a:ext cx="121400" cy="121425"/>
            </a:xfrm>
            <a:custGeom>
              <a:avLst/>
              <a:gdLst/>
              <a:ahLst/>
              <a:cxnLst/>
              <a:rect l="l" t="t" r="r" b="b"/>
              <a:pathLst>
                <a:path w="4856" h="4857" extrusionOk="0">
                  <a:moveTo>
                    <a:pt x="0" y="1"/>
                  </a:moveTo>
                  <a:lnTo>
                    <a:pt x="0" y="4856"/>
                  </a:lnTo>
                  <a:lnTo>
                    <a:pt x="4855" y="4856"/>
                  </a:lnTo>
                  <a:lnTo>
                    <a:pt x="4855" y="1"/>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7" name="Google Shape;1807;p5"/>
            <p:cNvSpPr/>
            <p:nvPr/>
          </p:nvSpPr>
          <p:spPr>
            <a:xfrm>
              <a:off x="5759350" y="4452425"/>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8" name="Google Shape;1808;p5"/>
            <p:cNvSpPr/>
            <p:nvPr/>
          </p:nvSpPr>
          <p:spPr>
            <a:xfrm>
              <a:off x="5759350" y="4602925"/>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9" name="Google Shape;1809;p5"/>
            <p:cNvSpPr/>
            <p:nvPr/>
          </p:nvSpPr>
          <p:spPr>
            <a:xfrm>
              <a:off x="5759350" y="4753450"/>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0" name="Google Shape;1810;p5"/>
            <p:cNvSpPr/>
            <p:nvPr/>
          </p:nvSpPr>
          <p:spPr>
            <a:xfrm>
              <a:off x="5759350" y="5054450"/>
              <a:ext cx="121400" cy="121425"/>
            </a:xfrm>
            <a:custGeom>
              <a:avLst/>
              <a:gdLst/>
              <a:ahLst/>
              <a:cxnLst/>
              <a:rect l="l" t="t" r="r" b="b"/>
              <a:pathLst>
                <a:path w="4856" h="4857" extrusionOk="0">
                  <a:moveTo>
                    <a:pt x="0" y="1"/>
                  </a:moveTo>
                  <a:lnTo>
                    <a:pt x="0" y="4856"/>
                  </a:lnTo>
                  <a:lnTo>
                    <a:pt x="4855" y="4856"/>
                  </a:lnTo>
                  <a:lnTo>
                    <a:pt x="4855" y="1"/>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1" name="Google Shape;1811;p5"/>
            <p:cNvSpPr/>
            <p:nvPr/>
          </p:nvSpPr>
          <p:spPr>
            <a:xfrm>
              <a:off x="5909850" y="238125"/>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2" name="Google Shape;1812;p5"/>
            <p:cNvSpPr/>
            <p:nvPr/>
          </p:nvSpPr>
          <p:spPr>
            <a:xfrm>
              <a:off x="5909850" y="539125"/>
              <a:ext cx="121400" cy="121425"/>
            </a:xfrm>
            <a:custGeom>
              <a:avLst/>
              <a:gdLst/>
              <a:ahLst/>
              <a:cxnLst/>
              <a:rect l="l" t="t" r="r" b="b"/>
              <a:pathLst>
                <a:path w="4856" h="4857" extrusionOk="0">
                  <a:moveTo>
                    <a:pt x="1" y="1"/>
                  </a:moveTo>
                  <a:lnTo>
                    <a:pt x="1" y="4856"/>
                  </a:lnTo>
                  <a:lnTo>
                    <a:pt x="4856" y="4856"/>
                  </a:lnTo>
                  <a:lnTo>
                    <a:pt x="4856" y="1"/>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3" name="Google Shape;1813;p5"/>
            <p:cNvSpPr/>
            <p:nvPr/>
          </p:nvSpPr>
          <p:spPr>
            <a:xfrm>
              <a:off x="5909850" y="840150"/>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4" name="Google Shape;1814;p5"/>
            <p:cNvSpPr/>
            <p:nvPr/>
          </p:nvSpPr>
          <p:spPr>
            <a:xfrm>
              <a:off x="5909850" y="990675"/>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5" name="Google Shape;1815;p5"/>
            <p:cNvSpPr/>
            <p:nvPr/>
          </p:nvSpPr>
          <p:spPr>
            <a:xfrm>
              <a:off x="5909850" y="1592700"/>
              <a:ext cx="121400" cy="121425"/>
            </a:xfrm>
            <a:custGeom>
              <a:avLst/>
              <a:gdLst/>
              <a:ahLst/>
              <a:cxnLst/>
              <a:rect l="l" t="t" r="r" b="b"/>
              <a:pathLst>
                <a:path w="4856" h="4857" extrusionOk="0">
                  <a:moveTo>
                    <a:pt x="1" y="1"/>
                  </a:moveTo>
                  <a:lnTo>
                    <a:pt x="1" y="4856"/>
                  </a:lnTo>
                  <a:lnTo>
                    <a:pt x="4856" y="4856"/>
                  </a:lnTo>
                  <a:lnTo>
                    <a:pt x="4856" y="1"/>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6" name="Google Shape;1816;p5"/>
            <p:cNvSpPr/>
            <p:nvPr/>
          </p:nvSpPr>
          <p:spPr>
            <a:xfrm>
              <a:off x="5909850" y="2194750"/>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7" name="Google Shape;1817;p5"/>
            <p:cNvSpPr/>
            <p:nvPr/>
          </p:nvSpPr>
          <p:spPr>
            <a:xfrm>
              <a:off x="5909850" y="2345275"/>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8" name="Google Shape;1818;p5"/>
            <p:cNvSpPr/>
            <p:nvPr/>
          </p:nvSpPr>
          <p:spPr>
            <a:xfrm>
              <a:off x="5909850" y="2495775"/>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9" name="Google Shape;1819;p5"/>
            <p:cNvSpPr/>
            <p:nvPr/>
          </p:nvSpPr>
          <p:spPr>
            <a:xfrm>
              <a:off x="5909850" y="3398850"/>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0" name="Google Shape;1820;p5"/>
            <p:cNvSpPr/>
            <p:nvPr/>
          </p:nvSpPr>
          <p:spPr>
            <a:xfrm>
              <a:off x="5909850" y="4151400"/>
              <a:ext cx="121400" cy="121400"/>
            </a:xfrm>
            <a:custGeom>
              <a:avLst/>
              <a:gdLst/>
              <a:ahLst/>
              <a:cxnLst/>
              <a:rect l="l" t="t" r="r" b="b"/>
              <a:pathLst>
                <a:path w="4856" h="4856" extrusionOk="0">
                  <a:moveTo>
                    <a:pt x="1" y="0"/>
                  </a:moveTo>
                  <a:lnTo>
                    <a:pt x="1" y="4856"/>
                  </a:lnTo>
                  <a:lnTo>
                    <a:pt x="4856" y="4856"/>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1" name="Google Shape;1821;p5"/>
            <p:cNvSpPr/>
            <p:nvPr/>
          </p:nvSpPr>
          <p:spPr>
            <a:xfrm>
              <a:off x="5909850" y="4602925"/>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2" name="Google Shape;1822;p5"/>
            <p:cNvSpPr/>
            <p:nvPr/>
          </p:nvSpPr>
          <p:spPr>
            <a:xfrm>
              <a:off x="5909850" y="4753450"/>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3" name="Google Shape;1823;p5"/>
            <p:cNvSpPr/>
            <p:nvPr/>
          </p:nvSpPr>
          <p:spPr>
            <a:xfrm>
              <a:off x="5909850" y="5355475"/>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4" name="Google Shape;1824;p5"/>
            <p:cNvSpPr/>
            <p:nvPr/>
          </p:nvSpPr>
          <p:spPr>
            <a:xfrm>
              <a:off x="6060375" y="238125"/>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5" name="Google Shape;1825;p5"/>
            <p:cNvSpPr/>
            <p:nvPr/>
          </p:nvSpPr>
          <p:spPr>
            <a:xfrm>
              <a:off x="6060375" y="388625"/>
              <a:ext cx="121400" cy="121400"/>
            </a:xfrm>
            <a:custGeom>
              <a:avLst/>
              <a:gdLst/>
              <a:ahLst/>
              <a:cxnLst/>
              <a:rect l="l" t="t" r="r" b="b"/>
              <a:pathLst>
                <a:path w="4856" h="4856" extrusionOk="0">
                  <a:moveTo>
                    <a:pt x="0" y="0"/>
                  </a:moveTo>
                  <a:lnTo>
                    <a:pt x="0" y="4856"/>
                  </a:lnTo>
                  <a:lnTo>
                    <a:pt x="4855" y="4856"/>
                  </a:lnTo>
                  <a:lnTo>
                    <a:pt x="4855"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6" name="Google Shape;1826;p5"/>
            <p:cNvSpPr/>
            <p:nvPr/>
          </p:nvSpPr>
          <p:spPr>
            <a:xfrm>
              <a:off x="6060375" y="840150"/>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7" name="Google Shape;1827;p5"/>
            <p:cNvSpPr/>
            <p:nvPr/>
          </p:nvSpPr>
          <p:spPr>
            <a:xfrm>
              <a:off x="6060375" y="1141175"/>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8" name="Google Shape;1828;p5"/>
            <p:cNvSpPr/>
            <p:nvPr/>
          </p:nvSpPr>
          <p:spPr>
            <a:xfrm>
              <a:off x="6060375" y="1893725"/>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9" name="Google Shape;1829;p5"/>
            <p:cNvSpPr/>
            <p:nvPr/>
          </p:nvSpPr>
          <p:spPr>
            <a:xfrm>
              <a:off x="6060375" y="2044250"/>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0" name="Google Shape;1830;p5"/>
            <p:cNvSpPr/>
            <p:nvPr/>
          </p:nvSpPr>
          <p:spPr>
            <a:xfrm>
              <a:off x="6060375" y="3699875"/>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1" name="Google Shape;1831;p5"/>
            <p:cNvSpPr/>
            <p:nvPr/>
          </p:nvSpPr>
          <p:spPr>
            <a:xfrm>
              <a:off x="6060375" y="4000875"/>
              <a:ext cx="121400" cy="121425"/>
            </a:xfrm>
            <a:custGeom>
              <a:avLst/>
              <a:gdLst/>
              <a:ahLst/>
              <a:cxnLst/>
              <a:rect l="l" t="t" r="r" b="b"/>
              <a:pathLst>
                <a:path w="4856" h="4857" extrusionOk="0">
                  <a:moveTo>
                    <a:pt x="0" y="1"/>
                  </a:moveTo>
                  <a:lnTo>
                    <a:pt x="0" y="4856"/>
                  </a:lnTo>
                  <a:lnTo>
                    <a:pt x="4855" y="4856"/>
                  </a:lnTo>
                  <a:lnTo>
                    <a:pt x="4855" y="1"/>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2" name="Google Shape;1832;p5"/>
            <p:cNvSpPr/>
            <p:nvPr/>
          </p:nvSpPr>
          <p:spPr>
            <a:xfrm>
              <a:off x="6210875" y="238125"/>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3" name="Google Shape;1833;p5"/>
            <p:cNvSpPr/>
            <p:nvPr/>
          </p:nvSpPr>
          <p:spPr>
            <a:xfrm>
              <a:off x="6210875" y="689650"/>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4" name="Google Shape;1834;p5"/>
            <p:cNvSpPr/>
            <p:nvPr/>
          </p:nvSpPr>
          <p:spPr>
            <a:xfrm>
              <a:off x="6210875" y="2345275"/>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5" name="Google Shape;1835;p5"/>
            <p:cNvSpPr/>
            <p:nvPr/>
          </p:nvSpPr>
          <p:spPr>
            <a:xfrm>
              <a:off x="6210875" y="3248325"/>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6" name="Google Shape;1836;p5"/>
            <p:cNvSpPr/>
            <p:nvPr/>
          </p:nvSpPr>
          <p:spPr>
            <a:xfrm>
              <a:off x="6210875" y="3699875"/>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7" name="Google Shape;1837;p5"/>
            <p:cNvSpPr/>
            <p:nvPr/>
          </p:nvSpPr>
          <p:spPr>
            <a:xfrm>
              <a:off x="6361375" y="1442200"/>
              <a:ext cx="121425" cy="121400"/>
            </a:xfrm>
            <a:custGeom>
              <a:avLst/>
              <a:gdLst/>
              <a:ahLst/>
              <a:cxnLst/>
              <a:rect l="l" t="t" r="r" b="b"/>
              <a:pathLst>
                <a:path w="4857" h="4856" extrusionOk="0">
                  <a:moveTo>
                    <a:pt x="1" y="0"/>
                  </a:moveTo>
                  <a:lnTo>
                    <a:pt x="1" y="4856"/>
                  </a:lnTo>
                  <a:lnTo>
                    <a:pt x="4856" y="4856"/>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8" name="Google Shape;1838;p5"/>
            <p:cNvSpPr/>
            <p:nvPr/>
          </p:nvSpPr>
          <p:spPr>
            <a:xfrm>
              <a:off x="6361375" y="2646275"/>
              <a:ext cx="121425" cy="121425"/>
            </a:xfrm>
            <a:custGeom>
              <a:avLst/>
              <a:gdLst/>
              <a:ahLst/>
              <a:cxnLst/>
              <a:rect l="l" t="t" r="r" b="b"/>
              <a:pathLst>
                <a:path w="4857" h="4857" extrusionOk="0">
                  <a:moveTo>
                    <a:pt x="1" y="1"/>
                  </a:moveTo>
                  <a:lnTo>
                    <a:pt x="1" y="4856"/>
                  </a:lnTo>
                  <a:lnTo>
                    <a:pt x="4856" y="4856"/>
                  </a:lnTo>
                  <a:lnTo>
                    <a:pt x="4856" y="1"/>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9" name="Google Shape;1839;p5"/>
            <p:cNvSpPr/>
            <p:nvPr/>
          </p:nvSpPr>
          <p:spPr>
            <a:xfrm>
              <a:off x="6662400" y="4903950"/>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840" name="Google Shape;1840;p5"/>
          <p:cNvSpPr txBox="1">
            <a:spLocks noGrp="1"/>
          </p:cNvSpPr>
          <p:nvPr>
            <p:ph type="sldNum" idx="12"/>
          </p:nvPr>
        </p:nvSpPr>
        <p:spPr>
          <a:xfrm>
            <a:off x="91531" y="4720201"/>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l"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 2 columns" type="twoColTx">
  <p:cSld name="TITLE_AND_TWO_COLUMNS">
    <p:spTree>
      <p:nvGrpSpPr>
        <p:cNvPr id="1" name="Shape 1841"/>
        <p:cNvGrpSpPr/>
        <p:nvPr/>
      </p:nvGrpSpPr>
      <p:grpSpPr>
        <a:xfrm>
          <a:off x="0" y="0"/>
          <a:ext cx="0" cy="0"/>
          <a:chOff x="0" y="0"/>
          <a:chExt cx="0" cy="0"/>
        </a:xfrm>
      </p:grpSpPr>
      <p:sp>
        <p:nvSpPr>
          <p:cNvPr id="1842" name="Google Shape;1842;p6"/>
          <p:cNvSpPr txBox="1">
            <a:spLocks noGrp="1"/>
          </p:cNvSpPr>
          <p:nvPr>
            <p:ph type="title"/>
          </p:nvPr>
        </p:nvSpPr>
        <p:spPr>
          <a:xfrm>
            <a:off x="718300" y="739375"/>
            <a:ext cx="6761100" cy="857400"/>
          </a:xfrm>
          <a:prstGeom prst="rect">
            <a:avLst/>
          </a:prstGeom>
        </p:spPr>
        <p:txBody>
          <a:bodyPr spcFirstLastPara="1" wrap="square" lIns="91425" tIns="91425" rIns="91425" bIns="91425" anchor="b" anchorCtr="0"/>
          <a:lstStyle>
            <a:lvl1pPr lvl="0">
              <a:spcBef>
                <a:spcPts val="0"/>
              </a:spcBef>
              <a:spcAft>
                <a:spcPts val="0"/>
              </a:spcAft>
              <a:buSzPts val="3600"/>
              <a:buNone/>
              <a:defRPr/>
            </a:lvl1pPr>
            <a:lvl2pPr lvl="1">
              <a:spcBef>
                <a:spcPts val="0"/>
              </a:spcBef>
              <a:spcAft>
                <a:spcPts val="0"/>
              </a:spcAft>
              <a:buSzPts val="3600"/>
              <a:buNone/>
              <a:defRPr/>
            </a:lvl2pPr>
            <a:lvl3pPr lvl="2">
              <a:spcBef>
                <a:spcPts val="0"/>
              </a:spcBef>
              <a:spcAft>
                <a:spcPts val="0"/>
              </a:spcAft>
              <a:buSzPts val="3600"/>
              <a:buNone/>
              <a:defRPr/>
            </a:lvl3pPr>
            <a:lvl4pPr lvl="3">
              <a:spcBef>
                <a:spcPts val="0"/>
              </a:spcBef>
              <a:spcAft>
                <a:spcPts val="0"/>
              </a:spcAft>
              <a:buSzPts val="3600"/>
              <a:buNone/>
              <a:defRPr/>
            </a:lvl4pPr>
            <a:lvl5pPr lvl="4">
              <a:spcBef>
                <a:spcPts val="0"/>
              </a:spcBef>
              <a:spcAft>
                <a:spcPts val="0"/>
              </a:spcAft>
              <a:buSzPts val="3600"/>
              <a:buNone/>
              <a:defRPr/>
            </a:lvl5pPr>
            <a:lvl6pPr lvl="5">
              <a:spcBef>
                <a:spcPts val="0"/>
              </a:spcBef>
              <a:spcAft>
                <a:spcPts val="0"/>
              </a:spcAft>
              <a:buSzPts val="3600"/>
              <a:buNone/>
              <a:defRPr/>
            </a:lvl6pPr>
            <a:lvl7pPr lvl="6">
              <a:spcBef>
                <a:spcPts val="0"/>
              </a:spcBef>
              <a:spcAft>
                <a:spcPts val="0"/>
              </a:spcAft>
              <a:buSzPts val="3600"/>
              <a:buNone/>
              <a:defRPr/>
            </a:lvl7pPr>
            <a:lvl8pPr lvl="7">
              <a:spcBef>
                <a:spcPts val="0"/>
              </a:spcBef>
              <a:spcAft>
                <a:spcPts val="0"/>
              </a:spcAft>
              <a:buSzPts val="3600"/>
              <a:buNone/>
              <a:defRPr/>
            </a:lvl8pPr>
            <a:lvl9pPr lvl="8">
              <a:spcBef>
                <a:spcPts val="0"/>
              </a:spcBef>
              <a:spcAft>
                <a:spcPts val="0"/>
              </a:spcAft>
              <a:buSzPts val="3600"/>
              <a:buNone/>
              <a:defRPr/>
            </a:lvl9pPr>
          </a:lstStyle>
          <a:p>
            <a:endParaRPr/>
          </a:p>
        </p:txBody>
      </p:sp>
      <p:sp>
        <p:nvSpPr>
          <p:cNvPr id="1843" name="Google Shape;1843;p6"/>
          <p:cNvSpPr txBox="1">
            <a:spLocks noGrp="1"/>
          </p:cNvSpPr>
          <p:nvPr>
            <p:ph type="body" idx="1"/>
          </p:nvPr>
        </p:nvSpPr>
        <p:spPr>
          <a:xfrm>
            <a:off x="718300" y="1762650"/>
            <a:ext cx="3242400" cy="3087000"/>
          </a:xfrm>
          <a:prstGeom prst="rect">
            <a:avLst/>
          </a:prstGeom>
        </p:spPr>
        <p:txBody>
          <a:bodyPr spcFirstLastPara="1" wrap="square" lIns="91425" tIns="91425" rIns="91425" bIns="91425" anchor="t" anchorCtr="0"/>
          <a:lstStyle>
            <a:lvl1pPr marL="457200" lvl="0" indent="-342900">
              <a:spcBef>
                <a:spcPts val="600"/>
              </a:spcBef>
              <a:spcAft>
                <a:spcPts val="0"/>
              </a:spcAft>
              <a:buSzPts val="1800"/>
              <a:buChar char="▪"/>
              <a:defRPr sz="1800"/>
            </a:lvl1pPr>
            <a:lvl2pPr marL="914400" lvl="1" indent="-342900">
              <a:spcBef>
                <a:spcPts val="0"/>
              </a:spcBef>
              <a:spcAft>
                <a:spcPts val="0"/>
              </a:spcAft>
              <a:buSzPts val="1800"/>
              <a:buChar char="▫"/>
              <a:defRPr sz="1800"/>
            </a:lvl2pPr>
            <a:lvl3pPr marL="1371600" lvl="2" indent="-342900">
              <a:spcBef>
                <a:spcPts val="0"/>
              </a:spcBef>
              <a:spcAft>
                <a:spcPts val="0"/>
              </a:spcAft>
              <a:buSzPts val="1800"/>
              <a:buChar char="▫"/>
              <a:defRPr sz="1800"/>
            </a:lvl3pPr>
            <a:lvl4pPr marL="1828800" lvl="3" indent="-342900">
              <a:spcBef>
                <a:spcPts val="0"/>
              </a:spcBef>
              <a:spcAft>
                <a:spcPts val="0"/>
              </a:spcAft>
              <a:buSzPts val="1800"/>
              <a:buChar char="▫"/>
              <a:defRPr sz="1800"/>
            </a:lvl4pPr>
            <a:lvl5pPr marL="2286000" lvl="4" indent="-342900">
              <a:spcBef>
                <a:spcPts val="0"/>
              </a:spcBef>
              <a:spcAft>
                <a:spcPts val="0"/>
              </a:spcAft>
              <a:buSzPts val="1800"/>
              <a:buChar char="▫"/>
              <a:defRPr sz="1800"/>
            </a:lvl5pPr>
            <a:lvl6pPr marL="2743200" lvl="5" indent="-342900">
              <a:spcBef>
                <a:spcPts val="0"/>
              </a:spcBef>
              <a:spcAft>
                <a:spcPts val="0"/>
              </a:spcAft>
              <a:buSzPts val="1800"/>
              <a:buChar char="▫"/>
              <a:defRPr sz="1800"/>
            </a:lvl6pPr>
            <a:lvl7pPr marL="3200400" lvl="6" indent="-342900">
              <a:spcBef>
                <a:spcPts val="0"/>
              </a:spcBef>
              <a:spcAft>
                <a:spcPts val="0"/>
              </a:spcAft>
              <a:buSzPts val="1800"/>
              <a:buChar char="●"/>
              <a:defRPr sz="1800"/>
            </a:lvl7pPr>
            <a:lvl8pPr marL="3657600" lvl="7" indent="-342900">
              <a:spcBef>
                <a:spcPts val="0"/>
              </a:spcBef>
              <a:spcAft>
                <a:spcPts val="0"/>
              </a:spcAft>
              <a:buSzPts val="1800"/>
              <a:buChar char="○"/>
              <a:defRPr sz="1800"/>
            </a:lvl8pPr>
            <a:lvl9pPr marL="4114800" lvl="8" indent="-342900">
              <a:spcBef>
                <a:spcPts val="0"/>
              </a:spcBef>
              <a:spcAft>
                <a:spcPts val="0"/>
              </a:spcAft>
              <a:buSzPts val="1800"/>
              <a:buChar char="■"/>
              <a:defRPr sz="1800"/>
            </a:lvl9pPr>
          </a:lstStyle>
          <a:p>
            <a:endParaRPr/>
          </a:p>
        </p:txBody>
      </p:sp>
      <p:sp>
        <p:nvSpPr>
          <p:cNvPr id="1844" name="Google Shape;1844;p6"/>
          <p:cNvSpPr txBox="1">
            <a:spLocks noGrp="1"/>
          </p:cNvSpPr>
          <p:nvPr>
            <p:ph type="body" idx="2"/>
          </p:nvPr>
        </p:nvSpPr>
        <p:spPr>
          <a:xfrm>
            <a:off x="4156071" y="1762650"/>
            <a:ext cx="3242400" cy="3087000"/>
          </a:xfrm>
          <a:prstGeom prst="rect">
            <a:avLst/>
          </a:prstGeom>
        </p:spPr>
        <p:txBody>
          <a:bodyPr spcFirstLastPara="1" wrap="square" lIns="91425" tIns="91425" rIns="91425" bIns="91425" anchor="t" anchorCtr="0"/>
          <a:lstStyle>
            <a:lvl1pPr marL="457200" lvl="0" indent="-342900">
              <a:spcBef>
                <a:spcPts val="600"/>
              </a:spcBef>
              <a:spcAft>
                <a:spcPts val="0"/>
              </a:spcAft>
              <a:buSzPts val="1800"/>
              <a:buChar char="▪"/>
              <a:defRPr sz="1800"/>
            </a:lvl1pPr>
            <a:lvl2pPr marL="914400" lvl="1" indent="-342900">
              <a:spcBef>
                <a:spcPts val="0"/>
              </a:spcBef>
              <a:spcAft>
                <a:spcPts val="0"/>
              </a:spcAft>
              <a:buSzPts val="1800"/>
              <a:buChar char="▫"/>
              <a:defRPr sz="1800"/>
            </a:lvl2pPr>
            <a:lvl3pPr marL="1371600" lvl="2" indent="-342900">
              <a:spcBef>
                <a:spcPts val="0"/>
              </a:spcBef>
              <a:spcAft>
                <a:spcPts val="0"/>
              </a:spcAft>
              <a:buSzPts val="1800"/>
              <a:buChar char="▫"/>
              <a:defRPr sz="1800"/>
            </a:lvl3pPr>
            <a:lvl4pPr marL="1828800" lvl="3" indent="-342900">
              <a:spcBef>
                <a:spcPts val="0"/>
              </a:spcBef>
              <a:spcAft>
                <a:spcPts val="0"/>
              </a:spcAft>
              <a:buSzPts val="1800"/>
              <a:buChar char="▫"/>
              <a:defRPr sz="1800"/>
            </a:lvl4pPr>
            <a:lvl5pPr marL="2286000" lvl="4" indent="-342900">
              <a:spcBef>
                <a:spcPts val="0"/>
              </a:spcBef>
              <a:spcAft>
                <a:spcPts val="0"/>
              </a:spcAft>
              <a:buSzPts val="1800"/>
              <a:buChar char="▫"/>
              <a:defRPr sz="1800"/>
            </a:lvl5pPr>
            <a:lvl6pPr marL="2743200" lvl="5" indent="-342900">
              <a:spcBef>
                <a:spcPts val="0"/>
              </a:spcBef>
              <a:spcAft>
                <a:spcPts val="0"/>
              </a:spcAft>
              <a:buSzPts val="1800"/>
              <a:buChar char="▫"/>
              <a:defRPr sz="1800"/>
            </a:lvl6pPr>
            <a:lvl7pPr marL="3200400" lvl="6" indent="-342900">
              <a:spcBef>
                <a:spcPts val="0"/>
              </a:spcBef>
              <a:spcAft>
                <a:spcPts val="0"/>
              </a:spcAft>
              <a:buSzPts val="1800"/>
              <a:buChar char="●"/>
              <a:defRPr sz="1800"/>
            </a:lvl7pPr>
            <a:lvl8pPr marL="3657600" lvl="7" indent="-342900">
              <a:spcBef>
                <a:spcPts val="0"/>
              </a:spcBef>
              <a:spcAft>
                <a:spcPts val="0"/>
              </a:spcAft>
              <a:buSzPts val="1800"/>
              <a:buChar char="○"/>
              <a:defRPr sz="1800"/>
            </a:lvl8pPr>
            <a:lvl9pPr marL="4114800" lvl="8" indent="-342900">
              <a:spcBef>
                <a:spcPts val="0"/>
              </a:spcBef>
              <a:spcAft>
                <a:spcPts val="0"/>
              </a:spcAft>
              <a:buSzPts val="1800"/>
              <a:buChar char="■"/>
              <a:defRPr sz="1800"/>
            </a:lvl9pPr>
          </a:lstStyle>
          <a:p>
            <a:endParaRPr/>
          </a:p>
        </p:txBody>
      </p:sp>
      <p:grpSp>
        <p:nvGrpSpPr>
          <p:cNvPr id="1845" name="Google Shape;1845;p6"/>
          <p:cNvGrpSpPr/>
          <p:nvPr/>
        </p:nvGrpSpPr>
        <p:grpSpPr>
          <a:xfrm rot="10800000">
            <a:off x="8851487" y="28707"/>
            <a:ext cx="264012" cy="5086302"/>
            <a:chOff x="5307800" y="238125"/>
            <a:chExt cx="271925" cy="5238750"/>
          </a:xfrm>
        </p:grpSpPr>
        <p:sp>
          <p:nvSpPr>
            <p:cNvPr id="1846" name="Google Shape;1846;p6"/>
            <p:cNvSpPr/>
            <p:nvPr/>
          </p:nvSpPr>
          <p:spPr>
            <a:xfrm>
              <a:off x="5307800" y="238125"/>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7" name="Google Shape;1847;p6"/>
            <p:cNvSpPr/>
            <p:nvPr/>
          </p:nvSpPr>
          <p:spPr>
            <a:xfrm>
              <a:off x="5307800" y="388625"/>
              <a:ext cx="121425" cy="121400"/>
            </a:xfrm>
            <a:custGeom>
              <a:avLst/>
              <a:gdLst/>
              <a:ahLst/>
              <a:cxnLst/>
              <a:rect l="l" t="t" r="r" b="b"/>
              <a:pathLst>
                <a:path w="4857" h="4856" extrusionOk="0">
                  <a:moveTo>
                    <a:pt x="1" y="0"/>
                  </a:moveTo>
                  <a:lnTo>
                    <a:pt x="1" y="4856"/>
                  </a:lnTo>
                  <a:lnTo>
                    <a:pt x="4856" y="4856"/>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8" name="Google Shape;1848;p6"/>
            <p:cNvSpPr/>
            <p:nvPr/>
          </p:nvSpPr>
          <p:spPr>
            <a:xfrm>
              <a:off x="5307800" y="539125"/>
              <a:ext cx="121425" cy="121425"/>
            </a:xfrm>
            <a:custGeom>
              <a:avLst/>
              <a:gdLst/>
              <a:ahLst/>
              <a:cxnLst/>
              <a:rect l="l" t="t" r="r" b="b"/>
              <a:pathLst>
                <a:path w="4857" h="4857"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9" name="Google Shape;1849;p6"/>
            <p:cNvSpPr/>
            <p:nvPr/>
          </p:nvSpPr>
          <p:spPr>
            <a:xfrm>
              <a:off x="5307800" y="689650"/>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0" name="Google Shape;1850;p6"/>
            <p:cNvSpPr/>
            <p:nvPr/>
          </p:nvSpPr>
          <p:spPr>
            <a:xfrm>
              <a:off x="5307800" y="840150"/>
              <a:ext cx="121425" cy="121400"/>
            </a:xfrm>
            <a:custGeom>
              <a:avLst/>
              <a:gdLst/>
              <a:ahLst/>
              <a:cxnLst/>
              <a:rect l="l" t="t" r="r" b="b"/>
              <a:pathLst>
                <a:path w="4857" h="4856"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1" name="Google Shape;1851;p6"/>
            <p:cNvSpPr/>
            <p:nvPr/>
          </p:nvSpPr>
          <p:spPr>
            <a:xfrm>
              <a:off x="5307800" y="990675"/>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2" name="Google Shape;1852;p6"/>
            <p:cNvSpPr/>
            <p:nvPr/>
          </p:nvSpPr>
          <p:spPr>
            <a:xfrm>
              <a:off x="5307800" y="1141175"/>
              <a:ext cx="121425" cy="121400"/>
            </a:xfrm>
            <a:custGeom>
              <a:avLst/>
              <a:gdLst/>
              <a:ahLst/>
              <a:cxnLst/>
              <a:rect l="l" t="t" r="r" b="b"/>
              <a:pathLst>
                <a:path w="4857" h="4856"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3" name="Google Shape;1853;p6"/>
            <p:cNvSpPr/>
            <p:nvPr/>
          </p:nvSpPr>
          <p:spPr>
            <a:xfrm>
              <a:off x="5307800" y="1291700"/>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4" name="Google Shape;1854;p6"/>
            <p:cNvSpPr/>
            <p:nvPr/>
          </p:nvSpPr>
          <p:spPr>
            <a:xfrm>
              <a:off x="5307800" y="1442200"/>
              <a:ext cx="121425" cy="121400"/>
            </a:xfrm>
            <a:custGeom>
              <a:avLst/>
              <a:gdLst/>
              <a:ahLst/>
              <a:cxnLst/>
              <a:rect l="l" t="t" r="r" b="b"/>
              <a:pathLst>
                <a:path w="4857" h="4856" extrusionOk="0">
                  <a:moveTo>
                    <a:pt x="1" y="0"/>
                  </a:moveTo>
                  <a:lnTo>
                    <a:pt x="1" y="4856"/>
                  </a:lnTo>
                  <a:lnTo>
                    <a:pt x="4856" y="4856"/>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5" name="Google Shape;1855;p6"/>
            <p:cNvSpPr/>
            <p:nvPr/>
          </p:nvSpPr>
          <p:spPr>
            <a:xfrm>
              <a:off x="5307800" y="1592700"/>
              <a:ext cx="121425" cy="121425"/>
            </a:xfrm>
            <a:custGeom>
              <a:avLst/>
              <a:gdLst/>
              <a:ahLst/>
              <a:cxnLst/>
              <a:rect l="l" t="t" r="r" b="b"/>
              <a:pathLst>
                <a:path w="4857" h="4857"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6" name="Google Shape;1856;p6"/>
            <p:cNvSpPr/>
            <p:nvPr/>
          </p:nvSpPr>
          <p:spPr>
            <a:xfrm>
              <a:off x="5307800" y="1743225"/>
              <a:ext cx="121425" cy="121400"/>
            </a:xfrm>
            <a:custGeom>
              <a:avLst/>
              <a:gdLst/>
              <a:ahLst/>
              <a:cxnLst/>
              <a:rect l="l" t="t" r="r" b="b"/>
              <a:pathLst>
                <a:path w="4857" h="4856" extrusionOk="0">
                  <a:moveTo>
                    <a:pt x="1" y="0"/>
                  </a:moveTo>
                  <a:lnTo>
                    <a:pt x="1" y="4856"/>
                  </a:lnTo>
                  <a:lnTo>
                    <a:pt x="4856" y="4856"/>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7" name="Google Shape;1857;p6"/>
            <p:cNvSpPr/>
            <p:nvPr/>
          </p:nvSpPr>
          <p:spPr>
            <a:xfrm>
              <a:off x="5307800" y="1893725"/>
              <a:ext cx="121425" cy="121400"/>
            </a:xfrm>
            <a:custGeom>
              <a:avLst/>
              <a:gdLst/>
              <a:ahLst/>
              <a:cxnLst/>
              <a:rect l="l" t="t" r="r" b="b"/>
              <a:pathLst>
                <a:path w="4857" h="4856"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8" name="Google Shape;1858;p6"/>
            <p:cNvSpPr/>
            <p:nvPr/>
          </p:nvSpPr>
          <p:spPr>
            <a:xfrm>
              <a:off x="5307800" y="2044250"/>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9" name="Google Shape;1859;p6"/>
            <p:cNvSpPr/>
            <p:nvPr/>
          </p:nvSpPr>
          <p:spPr>
            <a:xfrm>
              <a:off x="5307800" y="2194750"/>
              <a:ext cx="121425" cy="121400"/>
            </a:xfrm>
            <a:custGeom>
              <a:avLst/>
              <a:gdLst/>
              <a:ahLst/>
              <a:cxnLst/>
              <a:rect l="l" t="t" r="r" b="b"/>
              <a:pathLst>
                <a:path w="4857" h="4856"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0" name="Google Shape;1860;p6"/>
            <p:cNvSpPr/>
            <p:nvPr/>
          </p:nvSpPr>
          <p:spPr>
            <a:xfrm>
              <a:off x="5307800" y="2345275"/>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1" name="Google Shape;1861;p6"/>
            <p:cNvSpPr/>
            <p:nvPr/>
          </p:nvSpPr>
          <p:spPr>
            <a:xfrm>
              <a:off x="5307800" y="2495775"/>
              <a:ext cx="121425" cy="121400"/>
            </a:xfrm>
            <a:custGeom>
              <a:avLst/>
              <a:gdLst/>
              <a:ahLst/>
              <a:cxnLst/>
              <a:rect l="l" t="t" r="r" b="b"/>
              <a:pathLst>
                <a:path w="4857" h="4856"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2" name="Google Shape;1862;p6"/>
            <p:cNvSpPr/>
            <p:nvPr/>
          </p:nvSpPr>
          <p:spPr>
            <a:xfrm>
              <a:off x="5307800" y="2646275"/>
              <a:ext cx="121425" cy="121425"/>
            </a:xfrm>
            <a:custGeom>
              <a:avLst/>
              <a:gdLst/>
              <a:ahLst/>
              <a:cxnLst/>
              <a:rect l="l" t="t" r="r" b="b"/>
              <a:pathLst>
                <a:path w="4857" h="4857"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3" name="Google Shape;1863;p6"/>
            <p:cNvSpPr/>
            <p:nvPr/>
          </p:nvSpPr>
          <p:spPr>
            <a:xfrm>
              <a:off x="5307800" y="2796800"/>
              <a:ext cx="121425" cy="121400"/>
            </a:xfrm>
            <a:custGeom>
              <a:avLst/>
              <a:gdLst/>
              <a:ahLst/>
              <a:cxnLst/>
              <a:rect l="l" t="t" r="r" b="b"/>
              <a:pathLst>
                <a:path w="4857" h="4856" extrusionOk="0">
                  <a:moveTo>
                    <a:pt x="1" y="0"/>
                  </a:moveTo>
                  <a:lnTo>
                    <a:pt x="1" y="4856"/>
                  </a:lnTo>
                  <a:lnTo>
                    <a:pt x="4856" y="4856"/>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4" name="Google Shape;1864;p6"/>
            <p:cNvSpPr/>
            <p:nvPr/>
          </p:nvSpPr>
          <p:spPr>
            <a:xfrm>
              <a:off x="5307800" y="2947300"/>
              <a:ext cx="121425" cy="121425"/>
            </a:xfrm>
            <a:custGeom>
              <a:avLst/>
              <a:gdLst/>
              <a:ahLst/>
              <a:cxnLst/>
              <a:rect l="l" t="t" r="r" b="b"/>
              <a:pathLst>
                <a:path w="4857" h="4857"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5" name="Google Shape;1865;p6"/>
            <p:cNvSpPr/>
            <p:nvPr/>
          </p:nvSpPr>
          <p:spPr>
            <a:xfrm>
              <a:off x="5307800" y="3097825"/>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6" name="Google Shape;1866;p6"/>
            <p:cNvSpPr/>
            <p:nvPr/>
          </p:nvSpPr>
          <p:spPr>
            <a:xfrm>
              <a:off x="5307800" y="3248325"/>
              <a:ext cx="121425" cy="121400"/>
            </a:xfrm>
            <a:custGeom>
              <a:avLst/>
              <a:gdLst/>
              <a:ahLst/>
              <a:cxnLst/>
              <a:rect l="l" t="t" r="r" b="b"/>
              <a:pathLst>
                <a:path w="4857" h="4856"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7" name="Google Shape;1867;p6"/>
            <p:cNvSpPr/>
            <p:nvPr/>
          </p:nvSpPr>
          <p:spPr>
            <a:xfrm>
              <a:off x="5307800" y="3398850"/>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8" name="Google Shape;1868;p6"/>
            <p:cNvSpPr/>
            <p:nvPr/>
          </p:nvSpPr>
          <p:spPr>
            <a:xfrm>
              <a:off x="5307800" y="3549350"/>
              <a:ext cx="121425" cy="121400"/>
            </a:xfrm>
            <a:custGeom>
              <a:avLst/>
              <a:gdLst/>
              <a:ahLst/>
              <a:cxnLst/>
              <a:rect l="l" t="t" r="r" b="b"/>
              <a:pathLst>
                <a:path w="4857" h="4856"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9" name="Google Shape;1869;p6"/>
            <p:cNvSpPr/>
            <p:nvPr/>
          </p:nvSpPr>
          <p:spPr>
            <a:xfrm>
              <a:off x="5307800" y="3699875"/>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0" name="Google Shape;1870;p6"/>
            <p:cNvSpPr/>
            <p:nvPr/>
          </p:nvSpPr>
          <p:spPr>
            <a:xfrm>
              <a:off x="5307800" y="3850375"/>
              <a:ext cx="121425" cy="121400"/>
            </a:xfrm>
            <a:custGeom>
              <a:avLst/>
              <a:gdLst/>
              <a:ahLst/>
              <a:cxnLst/>
              <a:rect l="l" t="t" r="r" b="b"/>
              <a:pathLst>
                <a:path w="4857" h="4856" extrusionOk="0">
                  <a:moveTo>
                    <a:pt x="1" y="0"/>
                  </a:moveTo>
                  <a:lnTo>
                    <a:pt x="1" y="4856"/>
                  </a:lnTo>
                  <a:lnTo>
                    <a:pt x="4856" y="4856"/>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1" name="Google Shape;1871;p6"/>
            <p:cNvSpPr/>
            <p:nvPr/>
          </p:nvSpPr>
          <p:spPr>
            <a:xfrm>
              <a:off x="5307800" y="4000875"/>
              <a:ext cx="121425" cy="121425"/>
            </a:xfrm>
            <a:custGeom>
              <a:avLst/>
              <a:gdLst/>
              <a:ahLst/>
              <a:cxnLst/>
              <a:rect l="l" t="t" r="r" b="b"/>
              <a:pathLst>
                <a:path w="4857" h="4857"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2" name="Google Shape;1872;p6"/>
            <p:cNvSpPr/>
            <p:nvPr/>
          </p:nvSpPr>
          <p:spPr>
            <a:xfrm>
              <a:off x="5307800" y="4151400"/>
              <a:ext cx="121425" cy="121400"/>
            </a:xfrm>
            <a:custGeom>
              <a:avLst/>
              <a:gdLst/>
              <a:ahLst/>
              <a:cxnLst/>
              <a:rect l="l" t="t" r="r" b="b"/>
              <a:pathLst>
                <a:path w="4857" h="4856" extrusionOk="0">
                  <a:moveTo>
                    <a:pt x="1" y="0"/>
                  </a:moveTo>
                  <a:lnTo>
                    <a:pt x="1" y="4856"/>
                  </a:lnTo>
                  <a:lnTo>
                    <a:pt x="4856" y="4856"/>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3" name="Google Shape;1873;p6"/>
            <p:cNvSpPr/>
            <p:nvPr/>
          </p:nvSpPr>
          <p:spPr>
            <a:xfrm>
              <a:off x="5307800" y="4301900"/>
              <a:ext cx="121425" cy="121400"/>
            </a:xfrm>
            <a:custGeom>
              <a:avLst/>
              <a:gdLst/>
              <a:ahLst/>
              <a:cxnLst/>
              <a:rect l="l" t="t" r="r" b="b"/>
              <a:pathLst>
                <a:path w="4857" h="4856"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4" name="Google Shape;1874;p6"/>
            <p:cNvSpPr/>
            <p:nvPr/>
          </p:nvSpPr>
          <p:spPr>
            <a:xfrm>
              <a:off x="5307800" y="4452425"/>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5" name="Google Shape;1875;p6"/>
            <p:cNvSpPr/>
            <p:nvPr/>
          </p:nvSpPr>
          <p:spPr>
            <a:xfrm>
              <a:off x="5307800" y="4602925"/>
              <a:ext cx="121425" cy="121400"/>
            </a:xfrm>
            <a:custGeom>
              <a:avLst/>
              <a:gdLst/>
              <a:ahLst/>
              <a:cxnLst/>
              <a:rect l="l" t="t" r="r" b="b"/>
              <a:pathLst>
                <a:path w="4857" h="4856"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6" name="Google Shape;1876;p6"/>
            <p:cNvSpPr/>
            <p:nvPr/>
          </p:nvSpPr>
          <p:spPr>
            <a:xfrm>
              <a:off x="5307800" y="4753450"/>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7" name="Google Shape;1877;p6"/>
            <p:cNvSpPr/>
            <p:nvPr/>
          </p:nvSpPr>
          <p:spPr>
            <a:xfrm>
              <a:off x="5307800" y="4903950"/>
              <a:ext cx="121425" cy="121400"/>
            </a:xfrm>
            <a:custGeom>
              <a:avLst/>
              <a:gdLst/>
              <a:ahLst/>
              <a:cxnLst/>
              <a:rect l="l" t="t" r="r" b="b"/>
              <a:pathLst>
                <a:path w="4857" h="4856"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8" name="Google Shape;1878;p6"/>
            <p:cNvSpPr/>
            <p:nvPr/>
          </p:nvSpPr>
          <p:spPr>
            <a:xfrm>
              <a:off x="5307800" y="5054450"/>
              <a:ext cx="121425" cy="121425"/>
            </a:xfrm>
            <a:custGeom>
              <a:avLst/>
              <a:gdLst/>
              <a:ahLst/>
              <a:cxnLst/>
              <a:rect l="l" t="t" r="r" b="b"/>
              <a:pathLst>
                <a:path w="4857" h="4857"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9" name="Google Shape;1879;p6"/>
            <p:cNvSpPr/>
            <p:nvPr/>
          </p:nvSpPr>
          <p:spPr>
            <a:xfrm>
              <a:off x="5307800" y="5204975"/>
              <a:ext cx="121425" cy="121400"/>
            </a:xfrm>
            <a:custGeom>
              <a:avLst/>
              <a:gdLst/>
              <a:ahLst/>
              <a:cxnLst/>
              <a:rect l="l" t="t" r="r" b="b"/>
              <a:pathLst>
                <a:path w="4857" h="4856" extrusionOk="0">
                  <a:moveTo>
                    <a:pt x="1" y="0"/>
                  </a:moveTo>
                  <a:lnTo>
                    <a:pt x="1" y="4856"/>
                  </a:lnTo>
                  <a:lnTo>
                    <a:pt x="4856" y="4856"/>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0" name="Google Shape;1880;p6"/>
            <p:cNvSpPr/>
            <p:nvPr/>
          </p:nvSpPr>
          <p:spPr>
            <a:xfrm>
              <a:off x="5307800" y="5355475"/>
              <a:ext cx="121425" cy="121400"/>
            </a:xfrm>
            <a:custGeom>
              <a:avLst/>
              <a:gdLst/>
              <a:ahLst/>
              <a:cxnLst/>
              <a:rect l="l" t="t" r="r" b="b"/>
              <a:pathLst>
                <a:path w="4857" h="4856"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1" name="Google Shape;1881;p6"/>
            <p:cNvSpPr/>
            <p:nvPr/>
          </p:nvSpPr>
          <p:spPr>
            <a:xfrm>
              <a:off x="5458325" y="238125"/>
              <a:ext cx="121400" cy="121400"/>
            </a:xfrm>
            <a:custGeom>
              <a:avLst/>
              <a:gdLst/>
              <a:ahLst/>
              <a:cxnLst/>
              <a:rect l="l" t="t" r="r" b="b"/>
              <a:pathLst>
                <a:path w="4856" h="4856" extrusionOk="0">
                  <a:moveTo>
                    <a:pt x="0" y="0"/>
                  </a:moveTo>
                  <a:lnTo>
                    <a:pt x="0"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2" name="Google Shape;1882;p6"/>
            <p:cNvSpPr/>
            <p:nvPr/>
          </p:nvSpPr>
          <p:spPr>
            <a:xfrm>
              <a:off x="5458325" y="539125"/>
              <a:ext cx="121400" cy="121425"/>
            </a:xfrm>
            <a:custGeom>
              <a:avLst/>
              <a:gdLst/>
              <a:ahLst/>
              <a:cxnLst/>
              <a:rect l="l" t="t" r="r" b="b"/>
              <a:pathLst>
                <a:path w="4856" h="4857" extrusionOk="0">
                  <a:moveTo>
                    <a:pt x="0" y="1"/>
                  </a:moveTo>
                  <a:lnTo>
                    <a:pt x="0"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3" name="Google Shape;1883;p6"/>
            <p:cNvSpPr/>
            <p:nvPr/>
          </p:nvSpPr>
          <p:spPr>
            <a:xfrm>
              <a:off x="5458325" y="990675"/>
              <a:ext cx="121400" cy="121400"/>
            </a:xfrm>
            <a:custGeom>
              <a:avLst/>
              <a:gdLst/>
              <a:ahLst/>
              <a:cxnLst/>
              <a:rect l="l" t="t" r="r" b="b"/>
              <a:pathLst>
                <a:path w="4856" h="4856" extrusionOk="0">
                  <a:moveTo>
                    <a:pt x="0" y="0"/>
                  </a:moveTo>
                  <a:lnTo>
                    <a:pt x="0"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4" name="Google Shape;1884;p6"/>
            <p:cNvSpPr/>
            <p:nvPr/>
          </p:nvSpPr>
          <p:spPr>
            <a:xfrm>
              <a:off x="5458325" y="1141175"/>
              <a:ext cx="121400" cy="121400"/>
            </a:xfrm>
            <a:custGeom>
              <a:avLst/>
              <a:gdLst/>
              <a:ahLst/>
              <a:cxnLst/>
              <a:rect l="l" t="t" r="r" b="b"/>
              <a:pathLst>
                <a:path w="4856" h="4856" extrusionOk="0">
                  <a:moveTo>
                    <a:pt x="0" y="1"/>
                  </a:moveTo>
                  <a:lnTo>
                    <a:pt x="0"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5" name="Google Shape;1885;p6"/>
            <p:cNvSpPr/>
            <p:nvPr/>
          </p:nvSpPr>
          <p:spPr>
            <a:xfrm>
              <a:off x="5458325" y="1442200"/>
              <a:ext cx="121400" cy="121400"/>
            </a:xfrm>
            <a:custGeom>
              <a:avLst/>
              <a:gdLst/>
              <a:ahLst/>
              <a:cxnLst/>
              <a:rect l="l" t="t" r="r" b="b"/>
              <a:pathLst>
                <a:path w="4856" h="4856" extrusionOk="0">
                  <a:moveTo>
                    <a:pt x="0" y="0"/>
                  </a:moveTo>
                  <a:lnTo>
                    <a:pt x="0" y="4856"/>
                  </a:lnTo>
                  <a:lnTo>
                    <a:pt x="4856" y="4856"/>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6" name="Google Shape;1886;p6"/>
            <p:cNvSpPr/>
            <p:nvPr/>
          </p:nvSpPr>
          <p:spPr>
            <a:xfrm>
              <a:off x="5458325" y="1592700"/>
              <a:ext cx="121400" cy="121425"/>
            </a:xfrm>
            <a:custGeom>
              <a:avLst/>
              <a:gdLst/>
              <a:ahLst/>
              <a:cxnLst/>
              <a:rect l="l" t="t" r="r" b="b"/>
              <a:pathLst>
                <a:path w="4856" h="4857" extrusionOk="0">
                  <a:moveTo>
                    <a:pt x="0" y="1"/>
                  </a:moveTo>
                  <a:lnTo>
                    <a:pt x="0"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7" name="Google Shape;1887;p6"/>
            <p:cNvSpPr/>
            <p:nvPr/>
          </p:nvSpPr>
          <p:spPr>
            <a:xfrm>
              <a:off x="5458325" y="2194750"/>
              <a:ext cx="121400" cy="121400"/>
            </a:xfrm>
            <a:custGeom>
              <a:avLst/>
              <a:gdLst/>
              <a:ahLst/>
              <a:cxnLst/>
              <a:rect l="l" t="t" r="r" b="b"/>
              <a:pathLst>
                <a:path w="4856" h="4856" extrusionOk="0">
                  <a:moveTo>
                    <a:pt x="0" y="1"/>
                  </a:moveTo>
                  <a:lnTo>
                    <a:pt x="0"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8" name="Google Shape;1888;p6"/>
            <p:cNvSpPr/>
            <p:nvPr/>
          </p:nvSpPr>
          <p:spPr>
            <a:xfrm>
              <a:off x="5458325" y="2345275"/>
              <a:ext cx="121400" cy="121400"/>
            </a:xfrm>
            <a:custGeom>
              <a:avLst/>
              <a:gdLst/>
              <a:ahLst/>
              <a:cxnLst/>
              <a:rect l="l" t="t" r="r" b="b"/>
              <a:pathLst>
                <a:path w="4856" h="4856" extrusionOk="0">
                  <a:moveTo>
                    <a:pt x="0" y="0"/>
                  </a:moveTo>
                  <a:lnTo>
                    <a:pt x="0"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9" name="Google Shape;1889;p6"/>
            <p:cNvSpPr/>
            <p:nvPr/>
          </p:nvSpPr>
          <p:spPr>
            <a:xfrm>
              <a:off x="5458325" y="2495775"/>
              <a:ext cx="121400" cy="121400"/>
            </a:xfrm>
            <a:custGeom>
              <a:avLst/>
              <a:gdLst/>
              <a:ahLst/>
              <a:cxnLst/>
              <a:rect l="l" t="t" r="r" b="b"/>
              <a:pathLst>
                <a:path w="4856" h="4856" extrusionOk="0">
                  <a:moveTo>
                    <a:pt x="0" y="1"/>
                  </a:moveTo>
                  <a:lnTo>
                    <a:pt x="0"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0" name="Google Shape;1890;p6"/>
            <p:cNvSpPr/>
            <p:nvPr/>
          </p:nvSpPr>
          <p:spPr>
            <a:xfrm>
              <a:off x="5458325" y="2646275"/>
              <a:ext cx="121400" cy="121425"/>
            </a:xfrm>
            <a:custGeom>
              <a:avLst/>
              <a:gdLst/>
              <a:ahLst/>
              <a:cxnLst/>
              <a:rect l="l" t="t" r="r" b="b"/>
              <a:pathLst>
                <a:path w="4856" h="4857" extrusionOk="0">
                  <a:moveTo>
                    <a:pt x="0" y="1"/>
                  </a:moveTo>
                  <a:lnTo>
                    <a:pt x="0"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1" name="Google Shape;1891;p6"/>
            <p:cNvSpPr/>
            <p:nvPr/>
          </p:nvSpPr>
          <p:spPr>
            <a:xfrm>
              <a:off x="5458325" y="2947300"/>
              <a:ext cx="121400" cy="121425"/>
            </a:xfrm>
            <a:custGeom>
              <a:avLst/>
              <a:gdLst/>
              <a:ahLst/>
              <a:cxnLst/>
              <a:rect l="l" t="t" r="r" b="b"/>
              <a:pathLst>
                <a:path w="4856" h="4857" extrusionOk="0">
                  <a:moveTo>
                    <a:pt x="0" y="1"/>
                  </a:moveTo>
                  <a:lnTo>
                    <a:pt x="0"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2" name="Google Shape;1892;p6"/>
            <p:cNvSpPr/>
            <p:nvPr/>
          </p:nvSpPr>
          <p:spPr>
            <a:xfrm>
              <a:off x="5458325" y="3248325"/>
              <a:ext cx="121400" cy="121400"/>
            </a:xfrm>
            <a:custGeom>
              <a:avLst/>
              <a:gdLst/>
              <a:ahLst/>
              <a:cxnLst/>
              <a:rect l="l" t="t" r="r" b="b"/>
              <a:pathLst>
                <a:path w="4856" h="4856" extrusionOk="0">
                  <a:moveTo>
                    <a:pt x="0" y="1"/>
                  </a:moveTo>
                  <a:lnTo>
                    <a:pt x="0"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3" name="Google Shape;1893;p6"/>
            <p:cNvSpPr/>
            <p:nvPr/>
          </p:nvSpPr>
          <p:spPr>
            <a:xfrm>
              <a:off x="5458325" y="3398850"/>
              <a:ext cx="121400" cy="121400"/>
            </a:xfrm>
            <a:custGeom>
              <a:avLst/>
              <a:gdLst/>
              <a:ahLst/>
              <a:cxnLst/>
              <a:rect l="l" t="t" r="r" b="b"/>
              <a:pathLst>
                <a:path w="4856" h="4856" extrusionOk="0">
                  <a:moveTo>
                    <a:pt x="0" y="0"/>
                  </a:moveTo>
                  <a:lnTo>
                    <a:pt x="0"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4" name="Google Shape;1894;p6"/>
            <p:cNvSpPr/>
            <p:nvPr/>
          </p:nvSpPr>
          <p:spPr>
            <a:xfrm>
              <a:off x="5458325" y="3699875"/>
              <a:ext cx="121400" cy="121400"/>
            </a:xfrm>
            <a:custGeom>
              <a:avLst/>
              <a:gdLst/>
              <a:ahLst/>
              <a:cxnLst/>
              <a:rect l="l" t="t" r="r" b="b"/>
              <a:pathLst>
                <a:path w="4856" h="4856" extrusionOk="0">
                  <a:moveTo>
                    <a:pt x="0" y="0"/>
                  </a:moveTo>
                  <a:lnTo>
                    <a:pt x="0"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5" name="Google Shape;1895;p6"/>
            <p:cNvSpPr/>
            <p:nvPr/>
          </p:nvSpPr>
          <p:spPr>
            <a:xfrm>
              <a:off x="5458325" y="3850375"/>
              <a:ext cx="121400" cy="121400"/>
            </a:xfrm>
            <a:custGeom>
              <a:avLst/>
              <a:gdLst/>
              <a:ahLst/>
              <a:cxnLst/>
              <a:rect l="l" t="t" r="r" b="b"/>
              <a:pathLst>
                <a:path w="4856" h="4856" extrusionOk="0">
                  <a:moveTo>
                    <a:pt x="0" y="0"/>
                  </a:moveTo>
                  <a:lnTo>
                    <a:pt x="0" y="4856"/>
                  </a:lnTo>
                  <a:lnTo>
                    <a:pt x="4856" y="4856"/>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6" name="Google Shape;1896;p6"/>
            <p:cNvSpPr/>
            <p:nvPr/>
          </p:nvSpPr>
          <p:spPr>
            <a:xfrm>
              <a:off x="5458325" y="4000875"/>
              <a:ext cx="121400" cy="121425"/>
            </a:xfrm>
            <a:custGeom>
              <a:avLst/>
              <a:gdLst/>
              <a:ahLst/>
              <a:cxnLst/>
              <a:rect l="l" t="t" r="r" b="b"/>
              <a:pathLst>
                <a:path w="4856" h="4857" extrusionOk="0">
                  <a:moveTo>
                    <a:pt x="0" y="1"/>
                  </a:moveTo>
                  <a:lnTo>
                    <a:pt x="0"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7" name="Google Shape;1897;p6"/>
            <p:cNvSpPr/>
            <p:nvPr/>
          </p:nvSpPr>
          <p:spPr>
            <a:xfrm>
              <a:off x="5458325" y="4151400"/>
              <a:ext cx="121400" cy="121400"/>
            </a:xfrm>
            <a:custGeom>
              <a:avLst/>
              <a:gdLst/>
              <a:ahLst/>
              <a:cxnLst/>
              <a:rect l="l" t="t" r="r" b="b"/>
              <a:pathLst>
                <a:path w="4856" h="4856" extrusionOk="0">
                  <a:moveTo>
                    <a:pt x="0" y="0"/>
                  </a:moveTo>
                  <a:lnTo>
                    <a:pt x="0" y="4856"/>
                  </a:lnTo>
                  <a:lnTo>
                    <a:pt x="4856" y="4856"/>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8" name="Google Shape;1898;p6"/>
            <p:cNvSpPr/>
            <p:nvPr/>
          </p:nvSpPr>
          <p:spPr>
            <a:xfrm>
              <a:off x="5458325" y="4602925"/>
              <a:ext cx="121400" cy="121400"/>
            </a:xfrm>
            <a:custGeom>
              <a:avLst/>
              <a:gdLst/>
              <a:ahLst/>
              <a:cxnLst/>
              <a:rect l="l" t="t" r="r" b="b"/>
              <a:pathLst>
                <a:path w="4856" h="4856" extrusionOk="0">
                  <a:moveTo>
                    <a:pt x="0" y="1"/>
                  </a:moveTo>
                  <a:lnTo>
                    <a:pt x="0"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9" name="Google Shape;1899;p6"/>
            <p:cNvSpPr/>
            <p:nvPr/>
          </p:nvSpPr>
          <p:spPr>
            <a:xfrm>
              <a:off x="5458325" y="4753450"/>
              <a:ext cx="121400" cy="121400"/>
            </a:xfrm>
            <a:custGeom>
              <a:avLst/>
              <a:gdLst/>
              <a:ahLst/>
              <a:cxnLst/>
              <a:rect l="l" t="t" r="r" b="b"/>
              <a:pathLst>
                <a:path w="4856" h="4856" extrusionOk="0">
                  <a:moveTo>
                    <a:pt x="0" y="0"/>
                  </a:moveTo>
                  <a:lnTo>
                    <a:pt x="0"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0" name="Google Shape;1900;p6"/>
            <p:cNvSpPr/>
            <p:nvPr/>
          </p:nvSpPr>
          <p:spPr>
            <a:xfrm>
              <a:off x="5458325" y="5054450"/>
              <a:ext cx="121400" cy="121425"/>
            </a:xfrm>
            <a:custGeom>
              <a:avLst/>
              <a:gdLst/>
              <a:ahLst/>
              <a:cxnLst/>
              <a:rect l="l" t="t" r="r" b="b"/>
              <a:pathLst>
                <a:path w="4856" h="4857" extrusionOk="0">
                  <a:moveTo>
                    <a:pt x="0" y="1"/>
                  </a:moveTo>
                  <a:lnTo>
                    <a:pt x="0"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1" name="Google Shape;1901;p6"/>
            <p:cNvSpPr/>
            <p:nvPr/>
          </p:nvSpPr>
          <p:spPr>
            <a:xfrm>
              <a:off x="5458325" y="5204975"/>
              <a:ext cx="121400" cy="121400"/>
            </a:xfrm>
            <a:custGeom>
              <a:avLst/>
              <a:gdLst/>
              <a:ahLst/>
              <a:cxnLst/>
              <a:rect l="l" t="t" r="r" b="b"/>
              <a:pathLst>
                <a:path w="4856" h="4856" extrusionOk="0">
                  <a:moveTo>
                    <a:pt x="0" y="0"/>
                  </a:moveTo>
                  <a:lnTo>
                    <a:pt x="0" y="4856"/>
                  </a:lnTo>
                  <a:lnTo>
                    <a:pt x="4856" y="4856"/>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2" name="Google Shape;1902;p6"/>
            <p:cNvSpPr/>
            <p:nvPr/>
          </p:nvSpPr>
          <p:spPr>
            <a:xfrm>
              <a:off x="5458325" y="5355475"/>
              <a:ext cx="121400" cy="121400"/>
            </a:xfrm>
            <a:custGeom>
              <a:avLst/>
              <a:gdLst/>
              <a:ahLst/>
              <a:cxnLst/>
              <a:rect l="l" t="t" r="r" b="b"/>
              <a:pathLst>
                <a:path w="4856" h="4856" extrusionOk="0">
                  <a:moveTo>
                    <a:pt x="0" y="1"/>
                  </a:moveTo>
                  <a:lnTo>
                    <a:pt x="0"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903" name="Google Shape;1903;p6"/>
          <p:cNvGrpSpPr/>
          <p:nvPr/>
        </p:nvGrpSpPr>
        <p:grpSpPr>
          <a:xfrm rot="10800000">
            <a:off x="7828571" y="28707"/>
            <a:ext cx="1140783" cy="5086302"/>
            <a:chOff x="5458325" y="238125"/>
            <a:chExt cx="1174975" cy="5238750"/>
          </a:xfrm>
        </p:grpSpPr>
        <p:sp>
          <p:nvSpPr>
            <p:cNvPr id="1904" name="Google Shape;1904;p6"/>
            <p:cNvSpPr/>
            <p:nvPr/>
          </p:nvSpPr>
          <p:spPr>
            <a:xfrm>
              <a:off x="5458325" y="388625"/>
              <a:ext cx="121400" cy="121400"/>
            </a:xfrm>
            <a:custGeom>
              <a:avLst/>
              <a:gdLst/>
              <a:ahLst/>
              <a:cxnLst/>
              <a:rect l="l" t="t" r="r" b="b"/>
              <a:pathLst>
                <a:path w="4856" h="4856" extrusionOk="0">
                  <a:moveTo>
                    <a:pt x="0" y="0"/>
                  </a:moveTo>
                  <a:lnTo>
                    <a:pt x="0" y="4856"/>
                  </a:lnTo>
                  <a:lnTo>
                    <a:pt x="4856" y="4856"/>
                  </a:lnTo>
                  <a:lnTo>
                    <a:pt x="4856" y="0"/>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5" name="Google Shape;1905;p6"/>
            <p:cNvSpPr/>
            <p:nvPr/>
          </p:nvSpPr>
          <p:spPr>
            <a:xfrm>
              <a:off x="5458325" y="689650"/>
              <a:ext cx="121400" cy="121400"/>
            </a:xfrm>
            <a:custGeom>
              <a:avLst/>
              <a:gdLst/>
              <a:ahLst/>
              <a:cxnLst/>
              <a:rect l="l" t="t" r="r" b="b"/>
              <a:pathLst>
                <a:path w="4856" h="4856" extrusionOk="0">
                  <a:moveTo>
                    <a:pt x="0" y="0"/>
                  </a:moveTo>
                  <a:lnTo>
                    <a:pt x="0" y="4855"/>
                  </a:lnTo>
                  <a:lnTo>
                    <a:pt x="4856" y="4855"/>
                  </a:lnTo>
                  <a:lnTo>
                    <a:pt x="4856" y="0"/>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6" name="Google Shape;1906;p6"/>
            <p:cNvSpPr/>
            <p:nvPr/>
          </p:nvSpPr>
          <p:spPr>
            <a:xfrm>
              <a:off x="5458325" y="840150"/>
              <a:ext cx="121400" cy="121400"/>
            </a:xfrm>
            <a:custGeom>
              <a:avLst/>
              <a:gdLst/>
              <a:ahLst/>
              <a:cxnLst/>
              <a:rect l="l" t="t" r="r" b="b"/>
              <a:pathLst>
                <a:path w="4856" h="4856" extrusionOk="0">
                  <a:moveTo>
                    <a:pt x="0" y="1"/>
                  </a:moveTo>
                  <a:lnTo>
                    <a:pt x="0" y="4856"/>
                  </a:lnTo>
                  <a:lnTo>
                    <a:pt x="4856" y="4856"/>
                  </a:lnTo>
                  <a:lnTo>
                    <a:pt x="4856" y="1"/>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7" name="Google Shape;1907;p6"/>
            <p:cNvSpPr/>
            <p:nvPr/>
          </p:nvSpPr>
          <p:spPr>
            <a:xfrm>
              <a:off x="5458325" y="1291700"/>
              <a:ext cx="121400" cy="121400"/>
            </a:xfrm>
            <a:custGeom>
              <a:avLst/>
              <a:gdLst/>
              <a:ahLst/>
              <a:cxnLst/>
              <a:rect l="l" t="t" r="r" b="b"/>
              <a:pathLst>
                <a:path w="4856" h="4856" extrusionOk="0">
                  <a:moveTo>
                    <a:pt x="0" y="0"/>
                  </a:moveTo>
                  <a:lnTo>
                    <a:pt x="0" y="4855"/>
                  </a:lnTo>
                  <a:lnTo>
                    <a:pt x="4856" y="4855"/>
                  </a:lnTo>
                  <a:lnTo>
                    <a:pt x="4856" y="0"/>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8" name="Google Shape;1908;p6"/>
            <p:cNvSpPr/>
            <p:nvPr/>
          </p:nvSpPr>
          <p:spPr>
            <a:xfrm>
              <a:off x="5458325" y="1743225"/>
              <a:ext cx="121400" cy="121400"/>
            </a:xfrm>
            <a:custGeom>
              <a:avLst/>
              <a:gdLst/>
              <a:ahLst/>
              <a:cxnLst/>
              <a:rect l="l" t="t" r="r" b="b"/>
              <a:pathLst>
                <a:path w="4856" h="4856" extrusionOk="0">
                  <a:moveTo>
                    <a:pt x="0" y="0"/>
                  </a:moveTo>
                  <a:lnTo>
                    <a:pt x="0" y="4856"/>
                  </a:lnTo>
                  <a:lnTo>
                    <a:pt x="4856" y="4856"/>
                  </a:lnTo>
                  <a:lnTo>
                    <a:pt x="4856" y="0"/>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9" name="Google Shape;1909;p6"/>
            <p:cNvSpPr/>
            <p:nvPr/>
          </p:nvSpPr>
          <p:spPr>
            <a:xfrm>
              <a:off x="5458325" y="1893725"/>
              <a:ext cx="121400" cy="121400"/>
            </a:xfrm>
            <a:custGeom>
              <a:avLst/>
              <a:gdLst/>
              <a:ahLst/>
              <a:cxnLst/>
              <a:rect l="l" t="t" r="r" b="b"/>
              <a:pathLst>
                <a:path w="4856" h="4856" extrusionOk="0">
                  <a:moveTo>
                    <a:pt x="0" y="1"/>
                  </a:moveTo>
                  <a:lnTo>
                    <a:pt x="0" y="4856"/>
                  </a:lnTo>
                  <a:lnTo>
                    <a:pt x="4856" y="4856"/>
                  </a:lnTo>
                  <a:lnTo>
                    <a:pt x="4856" y="1"/>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0" name="Google Shape;1910;p6"/>
            <p:cNvSpPr/>
            <p:nvPr/>
          </p:nvSpPr>
          <p:spPr>
            <a:xfrm>
              <a:off x="5458325" y="2044250"/>
              <a:ext cx="121400" cy="121400"/>
            </a:xfrm>
            <a:custGeom>
              <a:avLst/>
              <a:gdLst/>
              <a:ahLst/>
              <a:cxnLst/>
              <a:rect l="l" t="t" r="r" b="b"/>
              <a:pathLst>
                <a:path w="4856" h="4856" extrusionOk="0">
                  <a:moveTo>
                    <a:pt x="0" y="0"/>
                  </a:moveTo>
                  <a:lnTo>
                    <a:pt x="0" y="4855"/>
                  </a:lnTo>
                  <a:lnTo>
                    <a:pt x="4856" y="4855"/>
                  </a:lnTo>
                  <a:lnTo>
                    <a:pt x="4856" y="0"/>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1" name="Google Shape;1911;p6"/>
            <p:cNvSpPr/>
            <p:nvPr/>
          </p:nvSpPr>
          <p:spPr>
            <a:xfrm>
              <a:off x="5458325" y="2796800"/>
              <a:ext cx="121400" cy="121400"/>
            </a:xfrm>
            <a:custGeom>
              <a:avLst/>
              <a:gdLst/>
              <a:ahLst/>
              <a:cxnLst/>
              <a:rect l="l" t="t" r="r" b="b"/>
              <a:pathLst>
                <a:path w="4856" h="4856" extrusionOk="0">
                  <a:moveTo>
                    <a:pt x="0" y="0"/>
                  </a:moveTo>
                  <a:lnTo>
                    <a:pt x="0" y="4856"/>
                  </a:lnTo>
                  <a:lnTo>
                    <a:pt x="4856" y="4856"/>
                  </a:lnTo>
                  <a:lnTo>
                    <a:pt x="4856" y="0"/>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2" name="Google Shape;1912;p6"/>
            <p:cNvSpPr/>
            <p:nvPr/>
          </p:nvSpPr>
          <p:spPr>
            <a:xfrm>
              <a:off x="5458325" y="3097825"/>
              <a:ext cx="121400" cy="121400"/>
            </a:xfrm>
            <a:custGeom>
              <a:avLst/>
              <a:gdLst/>
              <a:ahLst/>
              <a:cxnLst/>
              <a:rect l="l" t="t" r="r" b="b"/>
              <a:pathLst>
                <a:path w="4856" h="4856" extrusionOk="0">
                  <a:moveTo>
                    <a:pt x="0" y="0"/>
                  </a:moveTo>
                  <a:lnTo>
                    <a:pt x="0" y="4855"/>
                  </a:lnTo>
                  <a:lnTo>
                    <a:pt x="4856" y="4855"/>
                  </a:lnTo>
                  <a:lnTo>
                    <a:pt x="4856" y="0"/>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3" name="Google Shape;1913;p6"/>
            <p:cNvSpPr/>
            <p:nvPr/>
          </p:nvSpPr>
          <p:spPr>
            <a:xfrm>
              <a:off x="5458325" y="3549350"/>
              <a:ext cx="121400" cy="121400"/>
            </a:xfrm>
            <a:custGeom>
              <a:avLst/>
              <a:gdLst/>
              <a:ahLst/>
              <a:cxnLst/>
              <a:rect l="l" t="t" r="r" b="b"/>
              <a:pathLst>
                <a:path w="4856" h="4856" extrusionOk="0">
                  <a:moveTo>
                    <a:pt x="0" y="1"/>
                  </a:moveTo>
                  <a:lnTo>
                    <a:pt x="0" y="4856"/>
                  </a:lnTo>
                  <a:lnTo>
                    <a:pt x="4856" y="4856"/>
                  </a:lnTo>
                  <a:lnTo>
                    <a:pt x="4856" y="1"/>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4" name="Google Shape;1914;p6"/>
            <p:cNvSpPr/>
            <p:nvPr/>
          </p:nvSpPr>
          <p:spPr>
            <a:xfrm>
              <a:off x="5458325" y="4301900"/>
              <a:ext cx="121400" cy="121400"/>
            </a:xfrm>
            <a:custGeom>
              <a:avLst/>
              <a:gdLst/>
              <a:ahLst/>
              <a:cxnLst/>
              <a:rect l="l" t="t" r="r" b="b"/>
              <a:pathLst>
                <a:path w="4856" h="4856" extrusionOk="0">
                  <a:moveTo>
                    <a:pt x="0" y="1"/>
                  </a:moveTo>
                  <a:lnTo>
                    <a:pt x="0" y="4856"/>
                  </a:lnTo>
                  <a:lnTo>
                    <a:pt x="4856" y="4856"/>
                  </a:lnTo>
                  <a:lnTo>
                    <a:pt x="4856" y="1"/>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5" name="Google Shape;1915;p6"/>
            <p:cNvSpPr/>
            <p:nvPr/>
          </p:nvSpPr>
          <p:spPr>
            <a:xfrm>
              <a:off x="5458325" y="4452425"/>
              <a:ext cx="121400" cy="121400"/>
            </a:xfrm>
            <a:custGeom>
              <a:avLst/>
              <a:gdLst/>
              <a:ahLst/>
              <a:cxnLst/>
              <a:rect l="l" t="t" r="r" b="b"/>
              <a:pathLst>
                <a:path w="4856" h="4856" extrusionOk="0">
                  <a:moveTo>
                    <a:pt x="0" y="0"/>
                  </a:moveTo>
                  <a:lnTo>
                    <a:pt x="0" y="4855"/>
                  </a:lnTo>
                  <a:lnTo>
                    <a:pt x="4856" y="4855"/>
                  </a:lnTo>
                  <a:lnTo>
                    <a:pt x="4856" y="0"/>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6" name="Google Shape;1916;p6"/>
            <p:cNvSpPr/>
            <p:nvPr/>
          </p:nvSpPr>
          <p:spPr>
            <a:xfrm>
              <a:off x="5458325" y="4903950"/>
              <a:ext cx="121400" cy="121400"/>
            </a:xfrm>
            <a:custGeom>
              <a:avLst/>
              <a:gdLst/>
              <a:ahLst/>
              <a:cxnLst/>
              <a:rect l="l" t="t" r="r" b="b"/>
              <a:pathLst>
                <a:path w="4856" h="4856" extrusionOk="0">
                  <a:moveTo>
                    <a:pt x="0" y="1"/>
                  </a:moveTo>
                  <a:lnTo>
                    <a:pt x="0" y="4856"/>
                  </a:lnTo>
                  <a:lnTo>
                    <a:pt x="4856" y="4856"/>
                  </a:lnTo>
                  <a:lnTo>
                    <a:pt x="4856" y="1"/>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7" name="Google Shape;1917;p6"/>
            <p:cNvSpPr/>
            <p:nvPr/>
          </p:nvSpPr>
          <p:spPr>
            <a:xfrm>
              <a:off x="5608825" y="238125"/>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8" name="Google Shape;1918;p6"/>
            <p:cNvSpPr/>
            <p:nvPr/>
          </p:nvSpPr>
          <p:spPr>
            <a:xfrm>
              <a:off x="5608825" y="539125"/>
              <a:ext cx="121400" cy="121425"/>
            </a:xfrm>
            <a:custGeom>
              <a:avLst/>
              <a:gdLst/>
              <a:ahLst/>
              <a:cxnLst/>
              <a:rect l="l" t="t" r="r" b="b"/>
              <a:pathLst>
                <a:path w="4856" h="4857" extrusionOk="0">
                  <a:moveTo>
                    <a:pt x="1" y="1"/>
                  </a:moveTo>
                  <a:lnTo>
                    <a:pt x="1" y="4856"/>
                  </a:lnTo>
                  <a:lnTo>
                    <a:pt x="4856" y="4856"/>
                  </a:lnTo>
                  <a:lnTo>
                    <a:pt x="4856" y="1"/>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9" name="Google Shape;1919;p6"/>
            <p:cNvSpPr/>
            <p:nvPr/>
          </p:nvSpPr>
          <p:spPr>
            <a:xfrm>
              <a:off x="5608825" y="689650"/>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0" name="Google Shape;1920;p6"/>
            <p:cNvSpPr/>
            <p:nvPr/>
          </p:nvSpPr>
          <p:spPr>
            <a:xfrm>
              <a:off x="5608825" y="840150"/>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1" name="Google Shape;1921;p6"/>
            <p:cNvSpPr/>
            <p:nvPr/>
          </p:nvSpPr>
          <p:spPr>
            <a:xfrm>
              <a:off x="5608825" y="990675"/>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2" name="Google Shape;1922;p6"/>
            <p:cNvSpPr/>
            <p:nvPr/>
          </p:nvSpPr>
          <p:spPr>
            <a:xfrm>
              <a:off x="5608825" y="1141175"/>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3" name="Google Shape;1923;p6"/>
            <p:cNvSpPr/>
            <p:nvPr/>
          </p:nvSpPr>
          <p:spPr>
            <a:xfrm>
              <a:off x="5608825" y="1291700"/>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4" name="Google Shape;1924;p6"/>
            <p:cNvSpPr/>
            <p:nvPr/>
          </p:nvSpPr>
          <p:spPr>
            <a:xfrm>
              <a:off x="5608825" y="1442200"/>
              <a:ext cx="121400" cy="121400"/>
            </a:xfrm>
            <a:custGeom>
              <a:avLst/>
              <a:gdLst/>
              <a:ahLst/>
              <a:cxnLst/>
              <a:rect l="l" t="t" r="r" b="b"/>
              <a:pathLst>
                <a:path w="4856" h="4856" extrusionOk="0">
                  <a:moveTo>
                    <a:pt x="1" y="0"/>
                  </a:moveTo>
                  <a:lnTo>
                    <a:pt x="1" y="4856"/>
                  </a:lnTo>
                  <a:lnTo>
                    <a:pt x="4856" y="4856"/>
                  </a:lnTo>
                  <a:lnTo>
                    <a:pt x="4856" y="0"/>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5" name="Google Shape;1925;p6"/>
            <p:cNvSpPr/>
            <p:nvPr/>
          </p:nvSpPr>
          <p:spPr>
            <a:xfrm>
              <a:off x="5608825" y="1592700"/>
              <a:ext cx="121400" cy="121425"/>
            </a:xfrm>
            <a:custGeom>
              <a:avLst/>
              <a:gdLst/>
              <a:ahLst/>
              <a:cxnLst/>
              <a:rect l="l" t="t" r="r" b="b"/>
              <a:pathLst>
                <a:path w="4856" h="4857" extrusionOk="0">
                  <a:moveTo>
                    <a:pt x="1" y="1"/>
                  </a:moveTo>
                  <a:lnTo>
                    <a:pt x="1" y="4856"/>
                  </a:lnTo>
                  <a:lnTo>
                    <a:pt x="4856" y="4856"/>
                  </a:lnTo>
                  <a:lnTo>
                    <a:pt x="4856" y="1"/>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6" name="Google Shape;1926;p6"/>
            <p:cNvSpPr/>
            <p:nvPr/>
          </p:nvSpPr>
          <p:spPr>
            <a:xfrm>
              <a:off x="5608825" y="1743225"/>
              <a:ext cx="121400" cy="121400"/>
            </a:xfrm>
            <a:custGeom>
              <a:avLst/>
              <a:gdLst/>
              <a:ahLst/>
              <a:cxnLst/>
              <a:rect l="l" t="t" r="r" b="b"/>
              <a:pathLst>
                <a:path w="4856" h="4856" extrusionOk="0">
                  <a:moveTo>
                    <a:pt x="1" y="0"/>
                  </a:moveTo>
                  <a:lnTo>
                    <a:pt x="1" y="4856"/>
                  </a:lnTo>
                  <a:lnTo>
                    <a:pt x="4856" y="4856"/>
                  </a:lnTo>
                  <a:lnTo>
                    <a:pt x="4856" y="0"/>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7" name="Google Shape;1927;p6"/>
            <p:cNvSpPr/>
            <p:nvPr/>
          </p:nvSpPr>
          <p:spPr>
            <a:xfrm>
              <a:off x="5608825" y="1893725"/>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8" name="Google Shape;1928;p6"/>
            <p:cNvSpPr/>
            <p:nvPr/>
          </p:nvSpPr>
          <p:spPr>
            <a:xfrm>
              <a:off x="5608825" y="2044250"/>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9" name="Google Shape;1929;p6"/>
            <p:cNvSpPr/>
            <p:nvPr/>
          </p:nvSpPr>
          <p:spPr>
            <a:xfrm>
              <a:off x="5608825" y="2194750"/>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0" name="Google Shape;1930;p6"/>
            <p:cNvSpPr/>
            <p:nvPr/>
          </p:nvSpPr>
          <p:spPr>
            <a:xfrm>
              <a:off x="5608825" y="2495775"/>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1" name="Google Shape;1931;p6"/>
            <p:cNvSpPr/>
            <p:nvPr/>
          </p:nvSpPr>
          <p:spPr>
            <a:xfrm>
              <a:off x="5608825" y="2646275"/>
              <a:ext cx="121400" cy="121425"/>
            </a:xfrm>
            <a:custGeom>
              <a:avLst/>
              <a:gdLst/>
              <a:ahLst/>
              <a:cxnLst/>
              <a:rect l="l" t="t" r="r" b="b"/>
              <a:pathLst>
                <a:path w="4856" h="4857" extrusionOk="0">
                  <a:moveTo>
                    <a:pt x="1" y="1"/>
                  </a:moveTo>
                  <a:lnTo>
                    <a:pt x="1" y="4856"/>
                  </a:lnTo>
                  <a:lnTo>
                    <a:pt x="4856" y="4856"/>
                  </a:lnTo>
                  <a:lnTo>
                    <a:pt x="4856" y="1"/>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2" name="Google Shape;1932;p6"/>
            <p:cNvSpPr/>
            <p:nvPr/>
          </p:nvSpPr>
          <p:spPr>
            <a:xfrm>
              <a:off x="5608825" y="2947300"/>
              <a:ext cx="121400" cy="121425"/>
            </a:xfrm>
            <a:custGeom>
              <a:avLst/>
              <a:gdLst/>
              <a:ahLst/>
              <a:cxnLst/>
              <a:rect l="l" t="t" r="r" b="b"/>
              <a:pathLst>
                <a:path w="4856" h="4857" extrusionOk="0">
                  <a:moveTo>
                    <a:pt x="1" y="1"/>
                  </a:moveTo>
                  <a:lnTo>
                    <a:pt x="1" y="4856"/>
                  </a:lnTo>
                  <a:lnTo>
                    <a:pt x="4856" y="4856"/>
                  </a:lnTo>
                  <a:lnTo>
                    <a:pt x="4856" y="1"/>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3" name="Google Shape;1933;p6"/>
            <p:cNvSpPr/>
            <p:nvPr/>
          </p:nvSpPr>
          <p:spPr>
            <a:xfrm>
              <a:off x="5608825" y="3097825"/>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4" name="Google Shape;1934;p6"/>
            <p:cNvSpPr/>
            <p:nvPr/>
          </p:nvSpPr>
          <p:spPr>
            <a:xfrm>
              <a:off x="5608825" y="3248325"/>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5" name="Google Shape;1935;p6"/>
            <p:cNvSpPr/>
            <p:nvPr/>
          </p:nvSpPr>
          <p:spPr>
            <a:xfrm>
              <a:off x="5608825" y="3398850"/>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6" name="Google Shape;1936;p6"/>
            <p:cNvSpPr/>
            <p:nvPr/>
          </p:nvSpPr>
          <p:spPr>
            <a:xfrm>
              <a:off x="5608825" y="3549350"/>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7" name="Google Shape;1937;p6"/>
            <p:cNvSpPr/>
            <p:nvPr/>
          </p:nvSpPr>
          <p:spPr>
            <a:xfrm>
              <a:off x="5608825" y="3699875"/>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8" name="Google Shape;1938;p6"/>
            <p:cNvSpPr/>
            <p:nvPr/>
          </p:nvSpPr>
          <p:spPr>
            <a:xfrm>
              <a:off x="5608825" y="3850375"/>
              <a:ext cx="121400" cy="121400"/>
            </a:xfrm>
            <a:custGeom>
              <a:avLst/>
              <a:gdLst/>
              <a:ahLst/>
              <a:cxnLst/>
              <a:rect l="l" t="t" r="r" b="b"/>
              <a:pathLst>
                <a:path w="4856" h="4856" extrusionOk="0">
                  <a:moveTo>
                    <a:pt x="1" y="0"/>
                  </a:moveTo>
                  <a:lnTo>
                    <a:pt x="1" y="4856"/>
                  </a:lnTo>
                  <a:lnTo>
                    <a:pt x="4856" y="4856"/>
                  </a:lnTo>
                  <a:lnTo>
                    <a:pt x="4856" y="0"/>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9" name="Google Shape;1939;p6"/>
            <p:cNvSpPr/>
            <p:nvPr/>
          </p:nvSpPr>
          <p:spPr>
            <a:xfrm>
              <a:off x="5608825" y="4000875"/>
              <a:ext cx="121400" cy="121425"/>
            </a:xfrm>
            <a:custGeom>
              <a:avLst/>
              <a:gdLst/>
              <a:ahLst/>
              <a:cxnLst/>
              <a:rect l="l" t="t" r="r" b="b"/>
              <a:pathLst>
                <a:path w="4856" h="4857" extrusionOk="0">
                  <a:moveTo>
                    <a:pt x="1" y="1"/>
                  </a:moveTo>
                  <a:lnTo>
                    <a:pt x="1" y="4856"/>
                  </a:lnTo>
                  <a:lnTo>
                    <a:pt x="4856" y="4856"/>
                  </a:lnTo>
                  <a:lnTo>
                    <a:pt x="4856" y="1"/>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0" name="Google Shape;1940;p6"/>
            <p:cNvSpPr/>
            <p:nvPr/>
          </p:nvSpPr>
          <p:spPr>
            <a:xfrm>
              <a:off x="5608825" y="4301900"/>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1" name="Google Shape;1941;p6"/>
            <p:cNvSpPr/>
            <p:nvPr/>
          </p:nvSpPr>
          <p:spPr>
            <a:xfrm>
              <a:off x="5608825" y="4452425"/>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2" name="Google Shape;1942;p6"/>
            <p:cNvSpPr/>
            <p:nvPr/>
          </p:nvSpPr>
          <p:spPr>
            <a:xfrm>
              <a:off x="5608825" y="4602925"/>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3" name="Google Shape;1943;p6"/>
            <p:cNvSpPr/>
            <p:nvPr/>
          </p:nvSpPr>
          <p:spPr>
            <a:xfrm>
              <a:off x="5608825" y="4753450"/>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4" name="Google Shape;1944;p6"/>
            <p:cNvSpPr/>
            <p:nvPr/>
          </p:nvSpPr>
          <p:spPr>
            <a:xfrm>
              <a:off x="5608825" y="4903950"/>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5" name="Google Shape;1945;p6"/>
            <p:cNvSpPr/>
            <p:nvPr/>
          </p:nvSpPr>
          <p:spPr>
            <a:xfrm>
              <a:off x="5608825" y="5054450"/>
              <a:ext cx="121400" cy="121425"/>
            </a:xfrm>
            <a:custGeom>
              <a:avLst/>
              <a:gdLst/>
              <a:ahLst/>
              <a:cxnLst/>
              <a:rect l="l" t="t" r="r" b="b"/>
              <a:pathLst>
                <a:path w="4856" h="4857" extrusionOk="0">
                  <a:moveTo>
                    <a:pt x="1" y="1"/>
                  </a:moveTo>
                  <a:lnTo>
                    <a:pt x="1" y="4856"/>
                  </a:lnTo>
                  <a:lnTo>
                    <a:pt x="4856" y="4856"/>
                  </a:lnTo>
                  <a:lnTo>
                    <a:pt x="4856" y="1"/>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6" name="Google Shape;1946;p6"/>
            <p:cNvSpPr/>
            <p:nvPr/>
          </p:nvSpPr>
          <p:spPr>
            <a:xfrm>
              <a:off x="5608825" y="5204975"/>
              <a:ext cx="121400" cy="121400"/>
            </a:xfrm>
            <a:custGeom>
              <a:avLst/>
              <a:gdLst/>
              <a:ahLst/>
              <a:cxnLst/>
              <a:rect l="l" t="t" r="r" b="b"/>
              <a:pathLst>
                <a:path w="4856" h="4856" extrusionOk="0">
                  <a:moveTo>
                    <a:pt x="1" y="0"/>
                  </a:moveTo>
                  <a:lnTo>
                    <a:pt x="1" y="4856"/>
                  </a:lnTo>
                  <a:lnTo>
                    <a:pt x="4856" y="4856"/>
                  </a:lnTo>
                  <a:lnTo>
                    <a:pt x="4856" y="0"/>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7" name="Google Shape;1947;p6"/>
            <p:cNvSpPr/>
            <p:nvPr/>
          </p:nvSpPr>
          <p:spPr>
            <a:xfrm>
              <a:off x="5608825" y="5355475"/>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8" name="Google Shape;1948;p6"/>
            <p:cNvSpPr/>
            <p:nvPr/>
          </p:nvSpPr>
          <p:spPr>
            <a:xfrm>
              <a:off x="5759350" y="238125"/>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9" name="Google Shape;1949;p6"/>
            <p:cNvSpPr/>
            <p:nvPr/>
          </p:nvSpPr>
          <p:spPr>
            <a:xfrm>
              <a:off x="5759350" y="840150"/>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0" name="Google Shape;1950;p6"/>
            <p:cNvSpPr/>
            <p:nvPr/>
          </p:nvSpPr>
          <p:spPr>
            <a:xfrm>
              <a:off x="5759350" y="1141175"/>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1" name="Google Shape;1951;p6"/>
            <p:cNvSpPr/>
            <p:nvPr/>
          </p:nvSpPr>
          <p:spPr>
            <a:xfrm>
              <a:off x="5759350" y="1442200"/>
              <a:ext cx="121400" cy="121400"/>
            </a:xfrm>
            <a:custGeom>
              <a:avLst/>
              <a:gdLst/>
              <a:ahLst/>
              <a:cxnLst/>
              <a:rect l="l" t="t" r="r" b="b"/>
              <a:pathLst>
                <a:path w="4856" h="4856" extrusionOk="0">
                  <a:moveTo>
                    <a:pt x="0" y="0"/>
                  </a:moveTo>
                  <a:lnTo>
                    <a:pt x="0" y="4856"/>
                  </a:lnTo>
                  <a:lnTo>
                    <a:pt x="4855" y="4856"/>
                  </a:lnTo>
                  <a:lnTo>
                    <a:pt x="4855" y="0"/>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2" name="Google Shape;1952;p6"/>
            <p:cNvSpPr/>
            <p:nvPr/>
          </p:nvSpPr>
          <p:spPr>
            <a:xfrm>
              <a:off x="5759350" y="1893725"/>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3" name="Google Shape;1953;p6"/>
            <p:cNvSpPr/>
            <p:nvPr/>
          </p:nvSpPr>
          <p:spPr>
            <a:xfrm>
              <a:off x="5759350" y="2495775"/>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4" name="Google Shape;1954;p6"/>
            <p:cNvSpPr/>
            <p:nvPr/>
          </p:nvSpPr>
          <p:spPr>
            <a:xfrm>
              <a:off x="5759350" y="2646275"/>
              <a:ext cx="121400" cy="121425"/>
            </a:xfrm>
            <a:custGeom>
              <a:avLst/>
              <a:gdLst/>
              <a:ahLst/>
              <a:cxnLst/>
              <a:rect l="l" t="t" r="r" b="b"/>
              <a:pathLst>
                <a:path w="4856" h="4857" extrusionOk="0">
                  <a:moveTo>
                    <a:pt x="0" y="1"/>
                  </a:moveTo>
                  <a:lnTo>
                    <a:pt x="0" y="4856"/>
                  </a:lnTo>
                  <a:lnTo>
                    <a:pt x="4855" y="4856"/>
                  </a:lnTo>
                  <a:lnTo>
                    <a:pt x="4855" y="1"/>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5" name="Google Shape;1955;p6"/>
            <p:cNvSpPr/>
            <p:nvPr/>
          </p:nvSpPr>
          <p:spPr>
            <a:xfrm>
              <a:off x="5759350" y="3699875"/>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6" name="Google Shape;1956;p6"/>
            <p:cNvSpPr/>
            <p:nvPr/>
          </p:nvSpPr>
          <p:spPr>
            <a:xfrm>
              <a:off x="5759350" y="4151400"/>
              <a:ext cx="121400" cy="121400"/>
            </a:xfrm>
            <a:custGeom>
              <a:avLst/>
              <a:gdLst/>
              <a:ahLst/>
              <a:cxnLst/>
              <a:rect l="l" t="t" r="r" b="b"/>
              <a:pathLst>
                <a:path w="4856" h="4856" extrusionOk="0">
                  <a:moveTo>
                    <a:pt x="0" y="0"/>
                  </a:moveTo>
                  <a:lnTo>
                    <a:pt x="0" y="4856"/>
                  </a:lnTo>
                  <a:lnTo>
                    <a:pt x="4855" y="4856"/>
                  </a:lnTo>
                  <a:lnTo>
                    <a:pt x="4855" y="0"/>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7" name="Google Shape;1957;p6"/>
            <p:cNvSpPr/>
            <p:nvPr/>
          </p:nvSpPr>
          <p:spPr>
            <a:xfrm>
              <a:off x="5759350" y="4903950"/>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8" name="Google Shape;1958;p6"/>
            <p:cNvSpPr/>
            <p:nvPr/>
          </p:nvSpPr>
          <p:spPr>
            <a:xfrm>
              <a:off x="5759350" y="5355475"/>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9" name="Google Shape;1959;p6"/>
            <p:cNvSpPr/>
            <p:nvPr/>
          </p:nvSpPr>
          <p:spPr>
            <a:xfrm>
              <a:off x="5909850" y="689650"/>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0" name="Google Shape;1960;p6"/>
            <p:cNvSpPr/>
            <p:nvPr/>
          </p:nvSpPr>
          <p:spPr>
            <a:xfrm>
              <a:off x="5909850" y="1893725"/>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1" name="Google Shape;1961;p6"/>
            <p:cNvSpPr/>
            <p:nvPr/>
          </p:nvSpPr>
          <p:spPr>
            <a:xfrm>
              <a:off x="5909850" y="2796800"/>
              <a:ext cx="121400" cy="121400"/>
            </a:xfrm>
            <a:custGeom>
              <a:avLst/>
              <a:gdLst/>
              <a:ahLst/>
              <a:cxnLst/>
              <a:rect l="l" t="t" r="r" b="b"/>
              <a:pathLst>
                <a:path w="4856" h="4856" extrusionOk="0">
                  <a:moveTo>
                    <a:pt x="1" y="0"/>
                  </a:moveTo>
                  <a:lnTo>
                    <a:pt x="1" y="4856"/>
                  </a:lnTo>
                  <a:lnTo>
                    <a:pt x="4856" y="4856"/>
                  </a:lnTo>
                  <a:lnTo>
                    <a:pt x="4856" y="0"/>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2" name="Google Shape;1962;p6"/>
            <p:cNvSpPr/>
            <p:nvPr/>
          </p:nvSpPr>
          <p:spPr>
            <a:xfrm>
              <a:off x="6060375" y="4753450"/>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3" name="Google Shape;1963;p6"/>
            <p:cNvSpPr/>
            <p:nvPr/>
          </p:nvSpPr>
          <p:spPr>
            <a:xfrm>
              <a:off x="6210875" y="2646275"/>
              <a:ext cx="121400" cy="121425"/>
            </a:xfrm>
            <a:custGeom>
              <a:avLst/>
              <a:gdLst/>
              <a:ahLst/>
              <a:cxnLst/>
              <a:rect l="l" t="t" r="r" b="b"/>
              <a:pathLst>
                <a:path w="4856" h="4857" extrusionOk="0">
                  <a:moveTo>
                    <a:pt x="1" y="1"/>
                  </a:moveTo>
                  <a:lnTo>
                    <a:pt x="1" y="4856"/>
                  </a:lnTo>
                  <a:lnTo>
                    <a:pt x="4856" y="4856"/>
                  </a:lnTo>
                  <a:lnTo>
                    <a:pt x="4856" y="1"/>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4" name="Google Shape;1964;p6"/>
            <p:cNvSpPr/>
            <p:nvPr/>
          </p:nvSpPr>
          <p:spPr>
            <a:xfrm>
              <a:off x="6210875" y="5204975"/>
              <a:ext cx="121400" cy="121400"/>
            </a:xfrm>
            <a:custGeom>
              <a:avLst/>
              <a:gdLst/>
              <a:ahLst/>
              <a:cxnLst/>
              <a:rect l="l" t="t" r="r" b="b"/>
              <a:pathLst>
                <a:path w="4856" h="4856" extrusionOk="0">
                  <a:moveTo>
                    <a:pt x="1" y="0"/>
                  </a:moveTo>
                  <a:lnTo>
                    <a:pt x="1" y="4856"/>
                  </a:lnTo>
                  <a:lnTo>
                    <a:pt x="4856" y="4856"/>
                  </a:lnTo>
                  <a:lnTo>
                    <a:pt x="4856" y="0"/>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5" name="Google Shape;1965;p6"/>
            <p:cNvSpPr/>
            <p:nvPr/>
          </p:nvSpPr>
          <p:spPr>
            <a:xfrm>
              <a:off x="6511900" y="990675"/>
              <a:ext cx="121400" cy="121400"/>
            </a:xfrm>
            <a:custGeom>
              <a:avLst/>
              <a:gdLst/>
              <a:ahLst/>
              <a:cxnLst/>
              <a:rect l="l" t="t" r="r" b="b"/>
              <a:pathLst>
                <a:path w="4856" h="4856" extrusionOk="0">
                  <a:moveTo>
                    <a:pt x="0" y="0"/>
                  </a:moveTo>
                  <a:lnTo>
                    <a:pt x="0" y="4855"/>
                  </a:lnTo>
                  <a:lnTo>
                    <a:pt x="4856" y="4855"/>
                  </a:lnTo>
                  <a:lnTo>
                    <a:pt x="4856" y="0"/>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966" name="Google Shape;1966;p6"/>
          <p:cNvGrpSpPr/>
          <p:nvPr/>
        </p:nvGrpSpPr>
        <p:grpSpPr>
          <a:xfrm rot="10800000">
            <a:off x="7682451" y="28707"/>
            <a:ext cx="994639" cy="4940182"/>
            <a:chOff x="5759350" y="388625"/>
            <a:chExt cx="1024450" cy="5088250"/>
          </a:xfrm>
        </p:grpSpPr>
        <p:sp>
          <p:nvSpPr>
            <p:cNvPr id="1967" name="Google Shape;1967;p6"/>
            <p:cNvSpPr/>
            <p:nvPr/>
          </p:nvSpPr>
          <p:spPr>
            <a:xfrm>
              <a:off x="5759350" y="539125"/>
              <a:ext cx="121400" cy="121425"/>
            </a:xfrm>
            <a:custGeom>
              <a:avLst/>
              <a:gdLst/>
              <a:ahLst/>
              <a:cxnLst/>
              <a:rect l="l" t="t" r="r" b="b"/>
              <a:pathLst>
                <a:path w="4856" h="4857" extrusionOk="0">
                  <a:moveTo>
                    <a:pt x="0" y="1"/>
                  </a:moveTo>
                  <a:lnTo>
                    <a:pt x="0" y="4856"/>
                  </a:lnTo>
                  <a:lnTo>
                    <a:pt x="4855" y="4856"/>
                  </a:lnTo>
                  <a:lnTo>
                    <a:pt x="4855"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8" name="Google Shape;1968;p6"/>
            <p:cNvSpPr/>
            <p:nvPr/>
          </p:nvSpPr>
          <p:spPr>
            <a:xfrm>
              <a:off x="5759350" y="1291700"/>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9" name="Google Shape;1969;p6"/>
            <p:cNvSpPr/>
            <p:nvPr/>
          </p:nvSpPr>
          <p:spPr>
            <a:xfrm>
              <a:off x="5759350" y="2796800"/>
              <a:ext cx="121400" cy="121400"/>
            </a:xfrm>
            <a:custGeom>
              <a:avLst/>
              <a:gdLst/>
              <a:ahLst/>
              <a:cxnLst/>
              <a:rect l="l" t="t" r="r" b="b"/>
              <a:pathLst>
                <a:path w="4856" h="4856" extrusionOk="0">
                  <a:moveTo>
                    <a:pt x="0" y="0"/>
                  </a:moveTo>
                  <a:lnTo>
                    <a:pt x="0" y="4856"/>
                  </a:lnTo>
                  <a:lnTo>
                    <a:pt x="4855" y="4856"/>
                  </a:lnTo>
                  <a:lnTo>
                    <a:pt x="4855"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0" name="Google Shape;1970;p6"/>
            <p:cNvSpPr/>
            <p:nvPr/>
          </p:nvSpPr>
          <p:spPr>
            <a:xfrm>
              <a:off x="5759350" y="3398850"/>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1" name="Google Shape;1971;p6"/>
            <p:cNvSpPr/>
            <p:nvPr/>
          </p:nvSpPr>
          <p:spPr>
            <a:xfrm>
              <a:off x="5759350" y="3549350"/>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2" name="Google Shape;1972;p6"/>
            <p:cNvSpPr/>
            <p:nvPr/>
          </p:nvSpPr>
          <p:spPr>
            <a:xfrm>
              <a:off x="5759350" y="4301900"/>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3" name="Google Shape;1973;p6"/>
            <p:cNvSpPr/>
            <p:nvPr/>
          </p:nvSpPr>
          <p:spPr>
            <a:xfrm>
              <a:off x="5759350" y="5204975"/>
              <a:ext cx="121400" cy="121400"/>
            </a:xfrm>
            <a:custGeom>
              <a:avLst/>
              <a:gdLst/>
              <a:ahLst/>
              <a:cxnLst/>
              <a:rect l="l" t="t" r="r" b="b"/>
              <a:pathLst>
                <a:path w="4856" h="4856" extrusionOk="0">
                  <a:moveTo>
                    <a:pt x="0" y="0"/>
                  </a:moveTo>
                  <a:lnTo>
                    <a:pt x="0" y="4856"/>
                  </a:lnTo>
                  <a:lnTo>
                    <a:pt x="4855" y="4856"/>
                  </a:lnTo>
                  <a:lnTo>
                    <a:pt x="4855"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4" name="Google Shape;1974;p6"/>
            <p:cNvSpPr/>
            <p:nvPr/>
          </p:nvSpPr>
          <p:spPr>
            <a:xfrm>
              <a:off x="5909850" y="388625"/>
              <a:ext cx="121400" cy="121400"/>
            </a:xfrm>
            <a:custGeom>
              <a:avLst/>
              <a:gdLst/>
              <a:ahLst/>
              <a:cxnLst/>
              <a:rect l="l" t="t" r="r" b="b"/>
              <a:pathLst>
                <a:path w="4856" h="4856" extrusionOk="0">
                  <a:moveTo>
                    <a:pt x="1" y="0"/>
                  </a:moveTo>
                  <a:lnTo>
                    <a:pt x="1" y="4856"/>
                  </a:lnTo>
                  <a:lnTo>
                    <a:pt x="4856" y="4856"/>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5" name="Google Shape;1975;p6"/>
            <p:cNvSpPr/>
            <p:nvPr/>
          </p:nvSpPr>
          <p:spPr>
            <a:xfrm>
              <a:off x="5909850" y="1141175"/>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6" name="Google Shape;1976;p6"/>
            <p:cNvSpPr/>
            <p:nvPr/>
          </p:nvSpPr>
          <p:spPr>
            <a:xfrm>
              <a:off x="5909850" y="1291700"/>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7" name="Google Shape;1977;p6"/>
            <p:cNvSpPr/>
            <p:nvPr/>
          </p:nvSpPr>
          <p:spPr>
            <a:xfrm>
              <a:off x="5909850" y="1442200"/>
              <a:ext cx="121400" cy="121400"/>
            </a:xfrm>
            <a:custGeom>
              <a:avLst/>
              <a:gdLst/>
              <a:ahLst/>
              <a:cxnLst/>
              <a:rect l="l" t="t" r="r" b="b"/>
              <a:pathLst>
                <a:path w="4856" h="4856" extrusionOk="0">
                  <a:moveTo>
                    <a:pt x="1" y="0"/>
                  </a:moveTo>
                  <a:lnTo>
                    <a:pt x="1" y="4856"/>
                  </a:lnTo>
                  <a:lnTo>
                    <a:pt x="4856" y="4856"/>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8" name="Google Shape;1978;p6"/>
            <p:cNvSpPr/>
            <p:nvPr/>
          </p:nvSpPr>
          <p:spPr>
            <a:xfrm>
              <a:off x="5909850" y="1743225"/>
              <a:ext cx="121400" cy="121400"/>
            </a:xfrm>
            <a:custGeom>
              <a:avLst/>
              <a:gdLst/>
              <a:ahLst/>
              <a:cxnLst/>
              <a:rect l="l" t="t" r="r" b="b"/>
              <a:pathLst>
                <a:path w="4856" h="4856" extrusionOk="0">
                  <a:moveTo>
                    <a:pt x="1" y="0"/>
                  </a:moveTo>
                  <a:lnTo>
                    <a:pt x="1" y="4856"/>
                  </a:lnTo>
                  <a:lnTo>
                    <a:pt x="4856" y="4856"/>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9" name="Google Shape;1979;p6"/>
            <p:cNvSpPr/>
            <p:nvPr/>
          </p:nvSpPr>
          <p:spPr>
            <a:xfrm>
              <a:off x="5909850" y="2044250"/>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0" name="Google Shape;1980;p6"/>
            <p:cNvSpPr/>
            <p:nvPr/>
          </p:nvSpPr>
          <p:spPr>
            <a:xfrm>
              <a:off x="5909850" y="2646275"/>
              <a:ext cx="121400" cy="121425"/>
            </a:xfrm>
            <a:custGeom>
              <a:avLst/>
              <a:gdLst/>
              <a:ahLst/>
              <a:cxnLst/>
              <a:rect l="l" t="t" r="r" b="b"/>
              <a:pathLst>
                <a:path w="4856" h="4857"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1" name="Google Shape;1981;p6"/>
            <p:cNvSpPr/>
            <p:nvPr/>
          </p:nvSpPr>
          <p:spPr>
            <a:xfrm>
              <a:off x="5909850" y="2947300"/>
              <a:ext cx="121400" cy="121425"/>
            </a:xfrm>
            <a:custGeom>
              <a:avLst/>
              <a:gdLst/>
              <a:ahLst/>
              <a:cxnLst/>
              <a:rect l="l" t="t" r="r" b="b"/>
              <a:pathLst>
                <a:path w="4856" h="4857"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2" name="Google Shape;1982;p6"/>
            <p:cNvSpPr/>
            <p:nvPr/>
          </p:nvSpPr>
          <p:spPr>
            <a:xfrm>
              <a:off x="5909850" y="3097825"/>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3" name="Google Shape;1983;p6"/>
            <p:cNvSpPr/>
            <p:nvPr/>
          </p:nvSpPr>
          <p:spPr>
            <a:xfrm>
              <a:off x="5909850" y="3248325"/>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4" name="Google Shape;1984;p6"/>
            <p:cNvSpPr/>
            <p:nvPr/>
          </p:nvSpPr>
          <p:spPr>
            <a:xfrm>
              <a:off x="5909850" y="3549350"/>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5" name="Google Shape;1985;p6"/>
            <p:cNvSpPr/>
            <p:nvPr/>
          </p:nvSpPr>
          <p:spPr>
            <a:xfrm>
              <a:off x="5909850" y="3699875"/>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6" name="Google Shape;1986;p6"/>
            <p:cNvSpPr/>
            <p:nvPr/>
          </p:nvSpPr>
          <p:spPr>
            <a:xfrm>
              <a:off x="5909850" y="3850375"/>
              <a:ext cx="121400" cy="121400"/>
            </a:xfrm>
            <a:custGeom>
              <a:avLst/>
              <a:gdLst/>
              <a:ahLst/>
              <a:cxnLst/>
              <a:rect l="l" t="t" r="r" b="b"/>
              <a:pathLst>
                <a:path w="4856" h="4856" extrusionOk="0">
                  <a:moveTo>
                    <a:pt x="1" y="0"/>
                  </a:moveTo>
                  <a:lnTo>
                    <a:pt x="1" y="4856"/>
                  </a:lnTo>
                  <a:lnTo>
                    <a:pt x="4856" y="4856"/>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7" name="Google Shape;1987;p6"/>
            <p:cNvSpPr/>
            <p:nvPr/>
          </p:nvSpPr>
          <p:spPr>
            <a:xfrm>
              <a:off x="5909850" y="4000875"/>
              <a:ext cx="121400" cy="121425"/>
            </a:xfrm>
            <a:custGeom>
              <a:avLst/>
              <a:gdLst/>
              <a:ahLst/>
              <a:cxnLst/>
              <a:rect l="l" t="t" r="r" b="b"/>
              <a:pathLst>
                <a:path w="4856" h="4857"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8" name="Google Shape;1988;p6"/>
            <p:cNvSpPr/>
            <p:nvPr/>
          </p:nvSpPr>
          <p:spPr>
            <a:xfrm>
              <a:off x="5909850" y="4301900"/>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9" name="Google Shape;1989;p6"/>
            <p:cNvSpPr/>
            <p:nvPr/>
          </p:nvSpPr>
          <p:spPr>
            <a:xfrm>
              <a:off x="5909850" y="4452425"/>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0" name="Google Shape;1990;p6"/>
            <p:cNvSpPr/>
            <p:nvPr/>
          </p:nvSpPr>
          <p:spPr>
            <a:xfrm>
              <a:off x="5909850" y="4903950"/>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1" name="Google Shape;1991;p6"/>
            <p:cNvSpPr/>
            <p:nvPr/>
          </p:nvSpPr>
          <p:spPr>
            <a:xfrm>
              <a:off x="5909850" y="5054450"/>
              <a:ext cx="121400" cy="121425"/>
            </a:xfrm>
            <a:custGeom>
              <a:avLst/>
              <a:gdLst/>
              <a:ahLst/>
              <a:cxnLst/>
              <a:rect l="l" t="t" r="r" b="b"/>
              <a:pathLst>
                <a:path w="4856" h="4857"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2" name="Google Shape;1992;p6"/>
            <p:cNvSpPr/>
            <p:nvPr/>
          </p:nvSpPr>
          <p:spPr>
            <a:xfrm>
              <a:off x="5909850" y="5204975"/>
              <a:ext cx="121400" cy="121400"/>
            </a:xfrm>
            <a:custGeom>
              <a:avLst/>
              <a:gdLst/>
              <a:ahLst/>
              <a:cxnLst/>
              <a:rect l="l" t="t" r="r" b="b"/>
              <a:pathLst>
                <a:path w="4856" h="4856" extrusionOk="0">
                  <a:moveTo>
                    <a:pt x="1" y="0"/>
                  </a:moveTo>
                  <a:lnTo>
                    <a:pt x="1" y="4856"/>
                  </a:lnTo>
                  <a:lnTo>
                    <a:pt x="4856" y="4856"/>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3" name="Google Shape;1993;p6"/>
            <p:cNvSpPr/>
            <p:nvPr/>
          </p:nvSpPr>
          <p:spPr>
            <a:xfrm>
              <a:off x="6060375" y="539125"/>
              <a:ext cx="121400" cy="121425"/>
            </a:xfrm>
            <a:custGeom>
              <a:avLst/>
              <a:gdLst/>
              <a:ahLst/>
              <a:cxnLst/>
              <a:rect l="l" t="t" r="r" b="b"/>
              <a:pathLst>
                <a:path w="4856" h="4857" extrusionOk="0">
                  <a:moveTo>
                    <a:pt x="0" y="1"/>
                  </a:moveTo>
                  <a:lnTo>
                    <a:pt x="0" y="4856"/>
                  </a:lnTo>
                  <a:lnTo>
                    <a:pt x="4855" y="4856"/>
                  </a:lnTo>
                  <a:lnTo>
                    <a:pt x="4855"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4" name="Google Shape;1994;p6"/>
            <p:cNvSpPr/>
            <p:nvPr/>
          </p:nvSpPr>
          <p:spPr>
            <a:xfrm>
              <a:off x="6060375" y="689650"/>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5" name="Google Shape;1995;p6"/>
            <p:cNvSpPr/>
            <p:nvPr/>
          </p:nvSpPr>
          <p:spPr>
            <a:xfrm>
              <a:off x="6060375" y="990675"/>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6" name="Google Shape;1996;p6"/>
            <p:cNvSpPr/>
            <p:nvPr/>
          </p:nvSpPr>
          <p:spPr>
            <a:xfrm>
              <a:off x="6060375" y="1291700"/>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7" name="Google Shape;1997;p6"/>
            <p:cNvSpPr/>
            <p:nvPr/>
          </p:nvSpPr>
          <p:spPr>
            <a:xfrm>
              <a:off x="6060375" y="1442200"/>
              <a:ext cx="121400" cy="121400"/>
            </a:xfrm>
            <a:custGeom>
              <a:avLst/>
              <a:gdLst/>
              <a:ahLst/>
              <a:cxnLst/>
              <a:rect l="l" t="t" r="r" b="b"/>
              <a:pathLst>
                <a:path w="4856" h="4856" extrusionOk="0">
                  <a:moveTo>
                    <a:pt x="0" y="0"/>
                  </a:moveTo>
                  <a:lnTo>
                    <a:pt x="0" y="4856"/>
                  </a:lnTo>
                  <a:lnTo>
                    <a:pt x="4855" y="4856"/>
                  </a:lnTo>
                  <a:lnTo>
                    <a:pt x="4855"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8" name="Google Shape;1998;p6"/>
            <p:cNvSpPr/>
            <p:nvPr/>
          </p:nvSpPr>
          <p:spPr>
            <a:xfrm>
              <a:off x="6060375" y="1592700"/>
              <a:ext cx="121400" cy="121425"/>
            </a:xfrm>
            <a:custGeom>
              <a:avLst/>
              <a:gdLst/>
              <a:ahLst/>
              <a:cxnLst/>
              <a:rect l="l" t="t" r="r" b="b"/>
              <a:pathLst>
                <a:path w="4856" h="4857" extrusionOk="0">
                  <a:moveTo>
                    <a:pt x="0" y="1"/>
                  </a:moveTo>
                  <a:lnTo>
                    <a:pt x="0" y="4856"/>
                  </a:lnTo>
                  <a:lnTo>
                    <a:pt x="4855" y="4856"/>
                  </a:lnTo>
                  <a:lnTo>
                    <a:pt x="4855"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9" name="Google Shape;1999;p6"/>
            <p:cNvSpPr/>
            <p:nvPr/>
          </p:nvSpPr>
          <p:spPr>
            <a:xfrm>
              <a:off x="6060375" y="1743225"/>
              <a:ext cx="121400" cy="121400"/>
            </a:xfrm>
            <a:custGeom>
              <a:avLst/>
              <a:gdLst/>
              <a:ahLst/>
              <a:cxnLst/>
              <a:rect l="l" t="t" r="r" b="b"/>
              <a:pathLst>
                <a:path w="4856" h="4856" extrusionOk="0">
                  <a:moveTo>
                    <a:pt x="0" y="0"/>
                  </a:moveTo>
                  <a:lnTo>
                    <a:pt x="0" y="4856"/>
                  </a:lnTo>
                  <a:lnTo>
                    <a:pt x="4855" y="4856"/>
                  </a:lnTo>
                  <a:lnTo>
                    <a:pt x="4855"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0" name="Google Shape;2000;p6"/>
            <p:cNvSpPr/>
            <p:nvPr/>
          </p:nvSpPr>
          <p:spPr>
            <a:xfrm>
              <a:off x="6060375" y="2194750"/>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1" name="Google Shape;2001;p6"/>
            <p:cNvSpPr/>
            <p:nvPr/>
          </p:nvSpPr>
          <p:spPr>
            <a:xfrm>
              <a:off x="6060375" y="2345275"/>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2" name="Google Shape;2002;p6"/>
            <p:cNvSpPr/>
            <p:nvPr/>
          </p:nvSpPr>
          <p:spPr>
            <a:xfrm>
              <a:off x="6060375" y="2495775"/>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3" name="Google Shape;2003;p6"/>
            <p:cNvSpPr/>
            <p:nvPr/>
          </p:nvSpPr>
          <p:spPr>
            <a:xfrm>
              <a:off x="6060375" y="2646275"/>
              <a:ext cx="121400" cy="121425"/>
            </a:xfrm>
            <a:custGeom>
              <a:avLst/>
              <a:gdLst/>
              <a:ahLst/>
              <a:cxnLst/>
              <a:rect l="l" t="t" r="r" b="b"/>
              <a:pathLst>
                <a:path w="4856" h="4857" extrusionOk="0">
                  <a:moveTo>
                    <a:pt x="0" y="1"/>
                  </a:moveTo>
                  <a:lnTo>
                    <a:pt x="0" y="4856"/>
                  </a:lnTo>
                  <a:lnTo>
                    <a:pt x="4855" y="4856"/>
                  </a:lnTo>
                  <a:lnTo>
                    <a:pt x="4855"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4" name="Google Shape;2004;p6"/>
            <p:cNvSpPr/>
            <p:nvPr/>
          </p:nvSpPr>
          <p:spPr>
            <a:xfrm>
              <a:off x="6060375" y="2796800"/>
              <a:ext cx="121400" cy="121400"/>
            </a:xfrm>
            <a:custGeom>
              <a:avLst/>
              <a:gdLst/>
              <a:ahLst/>
              <a:cxnLst/>
              <a:rect l="l" t="t" r="r" b="b"/>
              <a:pathLst>
                <a:path w="4856" h="4856" extrusionOk="0">
                  <a:moveTo>
                    <a:pt x="0" y="0"/>
                  </a:moveTo>
                  <a:lnTo>
                    <a:pt x="0" y="4856"/>
                  </a:lnTo>
                  <a:lnTo>
                    <a:pt x="4855" y="4856"/>
                  </a:lnTo>
                  <a:lnTo>
                    <a:pt x="4855"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5" name="Google Shape;2005;p6"/>
            <p:cNvSpPr/>
            <p:nvPr/>
          </p:nvSpPr>
          <p:spPr>
            <a:xfrm>
              <a:off x="6060375" y="2947300"/>
              <a:ext cx="121400" cy="121425"/>
            </a:xfrm>
            <a:custGeom>
              <a:avLst/>
              <a:gdLst/>
              <a:ahLst/>
              <a:cxnLst/>
              <a:rect l="l" t="t" r="r" b="b"/>
              <a:pathLst>
                <a:path w="4856" h="4857" extrusionOk="0">
                  <a:moveTo>
                    <a:pt x="0" y="1"/>
                  </a:moveTo>
                  <a:lnTo>
                    <a:pt x="0" y="4856"/>
                  </a:lnTo>
                  <a:lnTo>
                    <a:pt x="4855" y="4856"/>
                  </a:lnTo>
                  <a:lnTo>
                    <a:pt x="4855"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6" name="Google Shape;2006;p6"/>
            <p:cNvSpPr/>
            <p:nvPr/>
          </p:nvSpPr>
          <p:spPr>
            <a:xfrm>
              <a:off x="6060375" y="3097825"/>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7" name="Google Shape;2007;p6"/>
            <p:cNvSpPr/>
            <p:nvPr/>
          </p:nvSpPr>
          <p:spPr>
            <a:xfrm>
              <a:off x="6060375" y="3248325"/>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8" name="Google Shape;2008;p6"/>
            <p:cNvSpPr/>
            <p:nvPr/>
          </p:nvSpPr>
          <p:spPr>
            <a:xfrm>
              <a:off x="6060375" y="3398850"/>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9" name="Google Shape;2009;p6"/>
            <p:cNvSpPr/>
            <p:nvPr/>
          </p:nvSpPr>
          <p:spPr>
            <a:xfrm>
              <a:off x="6060375" y="3549350"/>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0" name="Google Shape;2010;p6"/>
            <p:cNvSpPr/>
            <p:nvPr/>
          </p:nvSpPr>
          <p:spPr>
            <a:xfrm>
              <a:off x="6060375" y="3850375"/>
              <a:ext cx="121400" cy="121400"/>
            </a:xfrm>
            <a:custGeom>
              <a:avLst/>
              <a:gdLst/>
              <a:ahLst/>
              <a:cxnLst/>
              <a:rect l="l" t="t" r="r" b="b"/>
              <a:pathLst>
                <a:path w="4856" h="4856" extrusionOk="0">
                  <a:moveTo>
                    <a:pt x="0" y="0"/>
                  </a:moveTo>
                  <a:lnTo>
                    <a:pt x="0" y="4856"/>
                  </a:lnTo>
                  <a:lnTo>
                    <a:pt x="4855" y="4856"/>
                  </a:lnTo>
                  <a:lnTo>
                    <a:pt x="4855"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1" name="Google Shape;2011;p6"/>
            <p:cNvSpPr/>
            <p:nvPr/>
          </p:nvSpPr>
          <p:spPr>
            <a:xfrm>
              <a:off x="6060375" y="4151400"/>
              <a:ext cx="121400" cy="121400"/>
            </a:xfrm>
            <a:custGeom>
              <a:avLst/>
              <a:gdLst/>
              <a:ahLst/>
              <a:cxnLst/>
              <a:rect l="l" t="t" r="r" b="b"/>
              <a:pathLst>
                <a:path w="4856" h="4856" extrusionOk="0">
                  <a:moveTo>
                    <a:pt x="0" y="0"/>
                  </a:moveTo>
                  <a:lnTo>
                    <a:pt x="0" y="4856"/>
                  </a:lnTo>
                  <a:lnTo>
                    <a:pt x="4855" y="4856"/>
                  </a:lnTo>
                  <a:lnTo>
                    <a:pt x="4855"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2" name="Google Shape;2012;p6"/>
            <p:cNvSpPr/>
            <p:nvPr/>
          </p:nvSpPr>
          <p:spPr>
            <a:xfrm>
              <a:off x="6060375" y="4301900"/>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3" name="Google Shape;2013;p6"/>
            <p:cNvSpPr/>
            <p:nvPr/>
          </p:nvSpPr>
          <p:spPr>
            <a:xfrm>
              <a:off x="6060375" y="4452425"/>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4" name="Google Shape;2014;p6"/>
            <p:cNvSpPr/>
            <p:nvPr/>
          </p:nvSpPr>
          <p:spPr>
            <a:xfrm>
              <a:off x="6060375" y="4602925"/>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5" name="Google Shape;2015;p6"/>
            <p:cNvSpPr/>
            <p:nvPr/>
          </p:nvSpPr>
          <p:spPr>
            <a:xfrm>
              <a:off x="6060375" y="4903950"/>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6" name="Google Shape;2016;p6"/>
            <p:cNvSpPr/>
            <p:nvPr/>
          </p:nvSpPr>
          <p:spPr>
            <a:xfrm>
              <a:off x="6060375" y="5054450"/>
              <a:ext cx="121400" cy="121425"/>
            </a:xfrm>
            <a:custGeom>
              <a:avLst/>
              <a:gdLst/>
              <a:ahLst/>
              <a:cxnLst/>
              <a:rect l="l" t="t" r="r" b="b"/>
              <a:pathLst>
                <a:path w="4856" h="4857" extrusionOk="0">
                  <a:moveTo>
                    <a:pt x="0" y="1"/>
                  </a:moveTo>
                  <a:lnTo>
                    <a:pt x="0" y="4856"/>
                  </a:lnTo>
                  <a:lnTo>
                    <a:pt x="4855" y="4856"/>
                  </a:lnTo>
                  <a:lnTo>
                    <a:pt x="4855"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7" name="Google Shape;2017;p6"/>
            <p:cNvSpPr/>
            <p:nvPr/>
          </p:nvSpPr>
          <p:spPr>
            <a:xfrm>
              <a:off x="6060375" y="5204975"/>
              <a:ext cx="121400" cy="121400"/>
            </a:xfrm>
            <a:custGeom>
              <a:avLst/>
              <a:gdLst/>
              <a:ahLst/>
              <a:cxnLst/>
              <a:rect l="l" t="t" r="r" b="b"/>
              <a:pathLst>
                <a:path w="4856" h="4856" extrusionOk="0">
                  <a:moveTo>
                    <a:pt x="0" y="0"/>
                  </a:moveTo>
                  <a:lnTo>
                    <a:pt x="0" y="4856"/>
                  </a:lnTo>
                  <a:lnTo>
                    <a:pt x="4855" y="4856"/>
                  </a:lnTo>
                  <a:lnTo>
                    <a:pt x="4855"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8" name="Google Shape;2018;p6"/>
            <p:cNvSpPr/>
            <p:nvPr/>
          </p:nvSpPr>
          <p:spPr>
            <a:xfrm>
              <a:off x="6060375" y="5355475"/>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9" name="Google Shape;2019;p6"/>
            <p:cNvSpPr/>
            <p:nvPr/>
          </p:nvSpPr>
          <p:spPr>
            <a:xfrm>
              <a:off x="6210875" y="539125"/>
              <a:ext cx="121400" cy="121425"/>
            </a:xfrm>
            <a:custGeom>
              <a:avLst/>
              <a:gdLst/>
              <a:ahLst/>
              <a:cxnLst/>
              <a:rect l="l" t="t" r="r" b="b"/>
              <a:pathLst>
                <a:path w="4856" h="4857"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0" name="Google Shape;2020;p6"/>
            <p:cNvSpPr/>
            <p:nvPr/>
          </p:nvSpPr>
          <p:spPr>
            <a:xfrm>
              <a:off x="6210875" y="990675"/>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1" name="Google Shape;2021;p6"/>
            <p:cNvSpPr/>
            <p:nvPr/>
          </p:nvSpPr>
          <p:spPr>
            <a:xfrm>
              <a:off x="6210875" y="1141175"/>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2" name="Google Shape;2022;p6"/>
            <p:cNvSpPr/>
            <p:nvPr/>
          </p:nvSpPr>
          <p:spPr>
            <a:xfrm>
              <a:off x="6210875" y="1291700"/>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3" name="Google Shape;2023;p6"/>
            <p:cNvSpPr/>
            <p:nvPr/>
          </p:nvSpPr>
          <p:spPr>
            <a:xfrm>
              <a:off x="6210875" y="1592700"/>
              <a:ext cx="121400" cy="121425"/>
            </a:xfrm>
            <a:custGeom>
              <a:avLst/>
              <a:gdLst/>
              <a:ahLst/>
              <a:cxnLst/>
              <a:rect l="l" t="t" r="r" b="b"/>
              <a:pathLst>
                <a:path w="4856" h="4857"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4" name="Google Shape;2024;p6"/>
            <p:cNvSpPr/>
            <p:nvPr/>
          </p:nvSpPr>
          <p:spPr>
            <a:xfrm>
              <a:off x="6210875" y="1893725"/>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5" name="Google Shape;2025;p6"/>
            <p:cNvSpPr/>
            <p:nvPr/>
          </p:nvSpPr>
          <p:spPr>
            <a:xfrm>
              <a:off x="6210875" y="2044250"/>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6" name="Google Shape;2026;p6"/>
            <p:cNvSpPr/>
            <p:nvPr/>
          </p:nvSpPr>
          <p:spPr>
            <a:xfrm>
              <a:off x="6210875" y="2194750"/>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7" name="Google Shape;2027;p6"/>
            <p:cNvSpPr/>
            <p:nvPr/>
          </p:nvSpPr>
          <p:spPr>
            <a:xfrm>
              <a:off x="6210875" y="2495775"/>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8" name="Google Shape;2028;p6"/>
            <p:cNvSpPr/>
            <p:nvPr/>
          </p:nvSpPr>
          <p:spPr>
            <a:xfrm>
              <a:off x="6210875" y="2796800"/>
              <a:ext cx="121400" cy="121400"/>
            </a:xfrm>
            <a:custGeom>
              <a:avLst/>
              <a:gdLst/>
              <a:ahLst/>
              <a:cxnLst/>
              <a:rect l="l" t="t" r="r" b="b"/>
              <a:pathLst>
                <a:path w="4856" h="4856" extrusionOk="0">
                  <a:moveTo>
                    <a:pt x="1" y="0"/>
                  </a:moveTo>
                  <a:lnTo>
                    <a:pt x="1" y="4856"/>
                  </a:lnTo>
                  <a:lnTo>
                    <a:pt x="4856" y="4856"/>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9" name="Google Shape;2029;p6"/>
            <p:cNvSpPr/>
            <p:nvPr/>
          </p:nvSpPr>
          <p:spPr>
            <a:xfrm>
              <a:off x="6210875" y="3097825"/>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0" name="Google Shape;2030;p6"/>
            <p:cNvSpPr/>
            <p:nvPr/>
          </p:nvSpPr>
          <p:spPr>
            <a:xfrm>
              <a:off x="6210875" y="3398850"/>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1" name="Google Shape;2031;p6"/>
            <p:cNvSpPr/>
            <p:nvPr/>
          </p:nvSpPr>
          <p:spPr>
            <a:xfrm>
              <a:off x="6210875" y="3549350"/>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2" name="Google Shape;2032;p6"/>
            <p:cNvSpPr/>
            <p:nvPr/>
          </p:nvSpPr>
          <p:spPr>
            <a:xfrm>
              <a:off x="6210875" y="4000875"/>
              <a:ext cx="121400" cy="121425"/>
            </a:xfrm>
            <a:custGeom>
              <a:avLst/>
              <a:gdLst/>
              <a:ahLst/>
              <a:cxnLst/>
              <a:rect l="l" t="t" r="r" b="b"/>
              <a:pathLst>
                <a:path w="4856" h="4857"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3" name="Google Shape;2033;p6"/>
            <p:cNvSpPr/>
            <p:nvPr/>
          </p:nvSpPr>
          <p:spPr>
            <a:xfrm>
              <a:off x="6210875" y="4151400"/>
              <a:ext cx="121400" cy="121400"/>
            </a:xfrm>
            <a:custGeom>
              <a:avLst/>
              <a:gdLst/>
              <a:ahLst/>
              <a:cxnLst/>
              <a:rect l="l" t="t" r="r" b="b"/>
              <a:pathLst>
                <a:path w="4856" h="4856" extrusionOk="0">
                  <a:moveTo>
                    <a:pt x="1" y="0"/>
                  </a:moveTo>
                  <a:lnTo>
                    <a:pt x="1" y="4856"/>
                  </a:lnTo>
                  <a:lnTo>
                    <a:pt x="4856" y="4856"/>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4" name="Google Shape;2034;p6"/>
            <p:cNvSpPr/>
            <p:nvPr/>
          </p:nvSpPr>
          <p:spPr>
            <a:xfrm>
              <a:off x="6210875" y="4301900"/>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5" name="Google Shape;2035;p6"/>
            <p:cNvSpPr/>
            <p:nvPr/>
          </p:nvSpPr>
          <p:spPr>
            <a:xfrm>
              <a:off x="6210875" y="4452425"/>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6" name="Google Shape;2036;p6"/>
            <p:cNvSpPr/>
            <p:nvPr/>
          </p:nvSpPr>
          <p:spPr>
            <a:xfrm>
              <a:off x="6210875" y="4602925"/>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7" name="Google Shape;2037;p6"/>
            <p:cNvSpPr/>
            <p:nvPr/>
          </p:nvSpPr>
          <p:spPr>
            <a:xfrm>
              <a:off x="6210875" y="4903950"/>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8" name="Google Shape;2038;p6"/>
            <p:cNvSpPr/>
            <p:nvPr/>
          </p:nvSpPr>
          <p:spPr>
            <a:xfrm>
              <a:off x="6210875" y="5054450"/>
              <a:ext cx="121400" cy="121425"/>
            </a:xfrm>
            <a:custGeom>
              <a:avLst/>
              <a:gdLst/>
              <a:ahLst/>
              <a:cxnLst/>
              <a:rect l="l" t="t" r="r" b="b"/>
              <a:pathLst>
                <a:path w="4856" h="4857"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9" name="Google Shape;2039;p6"/>
            <p:cNvSpPr/>
            <p:nvPr/>
          </p:nvSpPr>
          <p:spPr>
            <a:xfrm>
              <a:off x="6361375" y="388625"/>
              <a:ext cx="121425" cy="121400"/>
            </a:xfrm>
            <a:custGeom>
              <a:avLst/>
              <a:gdLst/>
              <a:ahLst/>
              <a:cxnLst/>
              <a:rect l="l" t="t" r="r" b="b"/>
              <a:pathLst>
                <a:path w="4857" h="4856" extrusionOk="0">
                  <a:moveTo>
                    <a:pt x="1" y="0"/>
                  </a:moveTo>
                  <a:lnTo>
                    <a:pt x="1" y="4856"/>
                  </a:lnTo>
                  <a:lnTo>
                    <a:pt x="4856" y="4856"/>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0" name="Google Shape;2040;p6"/>
            <p:cNvSpPr/>
            <p:nvPr/>
          </p:nvSpPr>
          <p:spPr>
            <a:xfrm>
              <a:off x="6361375" y="539125"/>
              <a:ext cx="121425" cy="121425"/>
            </a:xfrm>
            <a:custGeom>
              <a:avLst/>
              <a:gdLst/>
              <a:ahLst/>
              <a:cxnLst/>
              <a:rect l="l" t="t" r="r" b="b"/>
              <a:pathLst>
                <a:path w="4857" h="4857"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1" name="Google Shape;2041;p6"/>
            <p:cNvSpPr/>
            <p:nvPr/>
          </p:nvSpPr>
          <p:spPr>
            <a:xfrm>
              <a:off x="6361375" y="990675"/>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2" name="Google Shape;2042;p6"/>
            <p:cNvSpPr/>
            <p:nvPr/>
          </p:nvSpPr>
          <p:spPr>
            <a:xfrm>
              <a:off x="6361375" y="1291700"/>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3" name="Google Shape;2043;p6"/>
            <p:cNvSpPr/>
            <p:nvPr/>
          </p:nvSpPr>
          <p:spPr>
            <a:xfrm>
              <a:off x="6361375" y="1592700"/>
              <a:ext cx="121425" cy="121425"/>
            </a:xfrm>
            <a:custGeom>
              <a:avLst/>
              <a:gdLst/>
              <a:ahLst/>
              <a:cxnLst/>
              <a:rect l="l" t="t" r="r" b="b"/>
              <a:pathLst>
                <a:path w="4857" h="4857"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4" name="Google Shape;2044;p6"/>
            <p:cNvSpPr/>
            <p:nvPr/>
          </p:nvSpPr>
          <p:spPr>
            <a:xfrm>
              <a:off x="6361375" y="2044250"/>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5" name="Google Shape;2045;p6"/>
            <p:cNvSpPr/>
            <p:nvPr/>
          </p:nvSpPr>
          <p:spPr>
            <a:xfrm>
              <a:off x="6361375" y="2345275"/>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6" name="Google Shape;2046;p6"/>
            <p:cNvSpPr/>
            <p:nvPr/>
          </p:nvSpPr>
          <p:spPr>
            <a:xfrm>
              <a:off x="6361375" y="2796800"/>
              <a:ext cx="121425" cy="121400"/>
            </a:xfrm>
            <a:custGeom>
              <a:avLst/>
              <a:gdLst/>
              <a:ahLst/>
              <a:cxnLst/>
              <a:rect l="l" t="t" r="r" b="b"/>
              <a:pathLst>
                <a:path w="4857" h="4856" extrusionOk="0">
                  <a:moveTo>
                    <a:pt x="1" y="0"/>
                  </a:moveTo>
                  <a:lnTo>
                    <a:pt x="1" y="4856"/>
                  </a:lnTo>
                  <a:lnTo>
                    <a:pt x="4856" y="4856"/>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7" name="Google Shape;2047;p6"/>
            <p:cNvSpPr/>
            <p:nvPr/>
          </p:nvSpPr>
          <p:spPr>
            <a:xfrm>
              <a:off x="6361375" y="3097825"/>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8" name="Google Shape;2048;p6"/>
            <p:cNvSpPr/>
            <p:nvPr/>
          </p:nvSpPr>
          <p:spPr>
            <a:xfrm>
              <a:off x="6361375" y="3248325"/>
              <a:ext cx="121425" cy="121400"/>
            </a:xfrm>
            <a:custGeom>
              <a:avLst/>
              <a:gdLst/>
              <a:ahLst/>
              <a:cxnLst/>
              <a:rect l="l" t="t" r="r" b="b"/>
              <a:pathLst>
                <a:path w="4857" h="4856"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9" name="Google Shape;2049;p6"/>
            <p:cNvSpPr/>
            <p:nvPr/>
          </p:nvSpPr>
          <p:spPr>
            <a:xfrm>
              <a:off x="6361375" y="3549350"/>
              <a:ext cx="121425" cy="121400"/>
            </a:xfrm>
            <a:custGeom>
              <a:avLst/>
              <a:gdLst/>
              <a:ahLst/>
              <a:cxnLst/>
              <a:rect l="l" t="t" r="r" b="b"/>
              <a:pathLst>
                <a:path w="4857" h="4856"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0" name="Google Shape;2050;p6"/>
            <p:cNvSpPr/>
            <p:nvPr/>
          </p:nvSpPr>
          <p:spPr>
            <a:xfrm>
              <a:off x="6361375" y="3699875"/>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1" name="Google Shape;2051;p6"/>
            <p:cNvSpPr/>
            <p:nvPr/>
          </p:nvSpPr>
          <p:spPr>
            <a:xfrm>
              <a:off x="6361375" y="3850375"/>
              <a:ext cx="121425" cy="121400"/>
            </a:xfrm>
            <a:custGeom>
              <a:avLst/>
              <a:gdLst/>
              <a:ahLst/>
              <a:cxnLst/>
              <a:rect l="l" t="t" r="r" b="b"/>
              <a:pathLst>
                <a:path w="4857" h="4856" extrusionOk="0">
                  <a:moveTo>
                    <a:pt x="1" y="0"/>
                  </a:moveTo>
                  <a:lnTo>
                    <a:pt x="1" y="4856"/>
                  </a:lnTo>
                  <a:lnTo>
                    <a:pt x="4856" y="4856"/>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2" name="Google Shape;2052;p6"/>
            <p:cNvSpPr/>
            <p:nvPr/>
          </p:nvSpPr>
          <p:spPr>
            <a:xfrm>
              <a:off x="6361375" y="4151400"/>
              <a:ext cx="121425" cy="121400"/>
            </a:xfrm>
            <a:custGeom>
              <a:avLst/>
              <a:gdLst/>
              <a:ahLst/>
              <a:cxnLst/>
              <a:rect l="l" t="t" r="r" b="b"/>
              <a:pathLst>
                <a:path w="4857" h="4856" extrusionOk="0">
                  <a:moveTo>
                    <a:pt x="1" y="0"/>
                  </a:moveTo>
                  <a:lnTo>
                    <a:pt x="1" y="4856"/>
                  </a:lnTo>
                  <a:lnTo>
                    <a:pt x="4856" y="4856"/>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3" name="Google Shape;2053;p6"/>
            <p:cNvSpPr/>
            <p:nvPr/>
          </p:nvSpPr>
          <p:spPr>
            <a:xfrm>
              <a:off x="6361375" y="4301900"/>
              <a:ext cx="121425" cy="121400"/>
            </a:xfrm>
            <a:custGeom>
              <a:avLst/>
              <a:gdLst/>
              <a:ahLst/>
              <a:cxnLst/>
              <a:rect l="l" t="t" r="r" b="b"/>
              <a:pathLst>
                <a:path w="4857" h="4856"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4" name="Google Shape;2054;p6"/>
            <p:cNvSpPr/>
            <p:nvPr/>
          </p:nvSpPr>
          <p:spPr>
            <a:xfrm>
              <a:off x="6361375" y="4753450"/>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5" name="Google Shape;2055;p6"/>
            <p:cNvSpPr/>
            <p:nvPr/>
          </p:nvSpPr>
          <p:spPr>
            <a:xfrm>
              <a:off x="6361375" y="5054450"/>
              <a:ext cx="121425" cy="121425"/>
            </a:xfrm>
            <a:custGeom>
              <a:avLst/>
              <a:gdLst/>
              <a:ahLst/>
              <a:cxnLst/>
              <a:rect l="l" t="t" r="r" b="b"/>
              <a:pathLst>
                <a:path w="4857" h="4857"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6" name="Google Shape;2056;p6"/>
            <p:cNvSpPr/>
            <p:nvPr/>
          </p:nvSpPr>
          <p:spPr>
            <a:xfrm>
              <a:off x="6361375" y="5204975"/>
              <a:ext cx="121425" cy="121400"/>
            </a:xfrm>
            <a:custGeom>
              <a:avLst/>
              <a:gdLst/>
              <a:ahLst/>
              <a:cxnLst/>
              <a:rect l="l" t="t" r="r" b="b"/>
              <a:pathLst>
                <a:path w="4857" h="4856" extrusionOk="0">
                  <a:moveTo>
                    <a:pt x="1" y="0"/>
                  </a:moveTo>
                  <a:lnTo>
                    <a:pt x="1" y="4856"/>
                  </a:lnTo>
                  <a:lnTo>
                    <a:pt x="4856" y="4856"/>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7" name="Google Shape;2057;p6"/>
            <p:cNvSpPr/>
            <p:nvPr/>
          </p:nvSpPr>
          <p:spPr>
            <a:xfrm>
              <a:off x="6511900" y="388625"/>
              <a:ext cx="121400" cy="121400"/>
            </a:xfrm>
            <a:custGeom>
              <a:avLst/>
              <a:gdLst/>
              <a:ahLst/>
              <a:cxnLst/>
              <a:rect l="l" t="t" r="r" b="b"/>
              <a:pathLst>
                <a:path w="4856" h="4856" extrusionOk="0">
                  <a:moveTo>
                    <a:pt x="0" y="0"/>
                  </a:moveTo>
                  <a:lnTo>
                    <a:pt x="0" y="4856"/>
                  </a:lnTo>
                  <a:lnTo>
                    <a:pt x="4856" y="4856"/>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8" name="Google Shape;2058;p6"/>
            <p:cNvSpPr/>
            <p:nvPr/>
          </p:nvSpPr>
          <p:spPr>
            <a:xfrm>
              <a:off x="6511900" y="1291700"/>
              <a:ext cx="121400" cy="121400"/>
            </a:xfrm>
            <a:custGeom>
              <a:avLst/>
              <a:gdLst/>
              <a:ahLst/>
              <a:cxnLst/>
              <a:rect l="l" t="t" r="r" b="b"/>
              <a:pathLst>
                <a:path w="4856" h="4856" extrusionOk="0">
                  <a:moveTo>
                    <a:pt x="0" y="0"/>
                  </a:moveTo>
                  <a:lnTo>
                    <a:pt x="0"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9" name="Google Shape;2059;p6"/>
            <p:cNvSpPr/>
            <p:nvPr/>
          </p:nvSpPr>
          <p:spPr>
            <a:xfrm>
              <a:off x="6511900" y="2044250"/>
              <a:ext cx="121400" cy="121400"/>
            </a:xfrm>
            <a:custGeom>
              <a:avLst/>
              <a:gdLst/>
              <a:ahLst/>
              <a:cxnLst/>
              <a:rect l="l" t="t" r="r" b="b"/>
              <a:pathLst>
                <a:path w="4856" h="4856" extrusionOk="0">
                  <a:moveTo>
                    <a:pt x="0" y="0"/>
                  </a:moveTo>
                  <a:lnTo>
                    <a:pt x="0"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0" name="Google Shape;2060;p6"/>
            <p:cNvSpPr/>
            <p:nvPr/>
          </p:nvSpPr>
          <p:spPr>
            <a:xfrm>
              <a:off x="6511900" y="2796800"/>
              <a:ext cx="121400" cy="121400"/>
            </a:xfrm>
            <a:custGeom>
              <a:avLst/>
              <a:gdLst/>
              <a:ahLst/>
              <a:cxnLst/>
              <a:rect l="l" t="t" r="r" b="b"/>
              <a:pathLst>
                <a:path w="4856" h="4856" extrusionOk="0">
                  <a:moveTo>
                    <a:pt x="0" y="0"/>
                  </a:moveTo>
                  <a:lnTo>
                    <a:pt x="0" y="4856"/>
                  </a:lnTo>
                  <a:lnTo>
                    <a:pt x="4856" y="4856"/>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1" name="Google Shape;2061;p6"/>
            <p:cNvSpPr/>
            <p:nvPr/>
          </p:nvSpPr>
          <p:spPr>
            <a:xfrm>
              <a:off x="6511900" y="3699875"/>
              <a:ext cx="121400" cy="121400"/>
            </a:xfrm>
            <a:custGeom>
              <a:avLst/>
              <a:gdLst/>
              <a:ahLst/>
              <a:cxnLst/>
              <a:rect l="l" t="t" r="r" b="b"/>
              <a:pathLst>
                <a:path w="4856" h="4856" extrusionOk="0">
                  <a:moveTo>
                    <a:pt x="0" y="0"/>
                  </a:moveTo>
                  <a:lnTo>
                    <a:pt x="0"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2" name="Google Shape;2062;p6"/>
            <p:cNvSpPr/>
            <p:nvPr/>
          </p:nvSpPr>
          <p:spPr>
            <a:xfrm>
              <a:off x="6511900" y="4452425"/>
              <a:ext cx="121400" cy="121400"/>
            </a:xfrm>
            <a:custGeom>
              <a:avLst/>
              <a:gdLst/>
              <a:ahLst/>
              <a:cxnLst/>
              <a:rect l="l" t="t" r="r" b="b"/>
              <a:pathLst>
                <a:path w="4856" h="4856" extrusionOk="0">
                  <a:moveTo>
                    <a:pt x="0" y="0"/>
                  </a:moveTo>
                  <a:lnTo>
                    <a:pt x="0"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3" name="Google Shape;2063;p6"/>
            <p:cNvSpPr/>
            <p:nvPr/>
          </p:nvSpPr>
          <p:spPr>
            <a:xfrm>
              <a:off x="6511900" y="4602925"/>
              <a:ext cx="121400" cy="121400"/>
            </a:xfrm>
            <a:custGeom>
              <a:avLst/>
              <a:gdLst/>
              <a:ahLst/>
              <a:cxnLst/>
              <a:rect l="l" t="t" r="r" b="b"/>
              <a:pathLst>
                <a:path w="4856" h="4856" extrusionOk="0">
                  <a:moveTo>
                    <a:pt x="0" y="1"/>
                  </a:moveTo>
                  <a:lnTo>
                    <a:pt x="0"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4" name="Google Shape;2064;p6"/>
            <p:cNvSpPr/>
            <p:nvPr/>
          </p:nvSpPr>
          <p:spPr>
            <a:xfrm>
              <a:off x="6511900" y="5204975"/>
              <a:ext cx="121400" cy="121400"/>
            </a:xfrm>
            <a:custGeom>
              <a:avLst/>
              <a:gdLst/>
              <a:ahLst/>
              <a:cxnLst/>
              <a:rect l="l" t="t" r="r" b="b"/>
              <a:pathLst>
                <a:path w="4856" h="4856" extrusionOk="0">
                  <a:moveTo>
                    <a:pt x="0" y="0"/>
                  </a:moveTo>
                  <a:lnTo>
                    <a:pt x="0" y="4856"/>
                  </a:lnTo>
                  <a:lnTo>
                    <a:pt x="4856" y="4856"/>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5" name="Google Shape;2065;p6"/>
            <p:cNvSpPr/>
            <p:nvPr/>
          </p:nvSpPr>
          <p:spPr>
            <a:xfrm>
              <a:off x="6662400" y="689650"/>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6" name="Google Shape;2066;p6"/>
            <p:cNvSpPr/>
            <p:nvPr/>
          </p:nvSpPr>
          <p:spPr>
            <a:xfrm>
              <a:off x="6662400" y="1592700"/>
              <a:ext cx="121400" cy="121425"/>
            </a:xfrm>
            <a:custGeom>
              <a:avLst/>
              <a:gdLst/>
              <a:ahLst/>
              <a:cxnLst/>
              <a:rect l="l" t="t" r="r" b="b"/>
              <a:pathLst>
                <a:path w="4856" h="4857"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7" name="Google Shape;2067;p6"/>
            <p:cNvSpPr/>
            <p:nvPr/>
          </p:nvSpPr>
          <p:spPr>
            <a:xfrm>
              <a:off x="6662400" y="2646275"/>
              <a:ext cx="121400" cy="121425"/>
            </a:xfrm>
            <a:custGeom>
              <a:avLst/>
              <a:gdLst/>
              <a:ahLst/>
              <a:cxnLst/>
              <a:rect l="l" t="t" r="r" b="b"/>
              <a:pathLst>
                <a:path w="4856" h="4857"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068" name="Google Shape;2068;p6"/>
          <p:cNvGrpSpPr/>
          <p:nvPr/>
        </p:nvGrpSpPr>
        <p:grpSpPr>
          <a:xfrm rot="10800000">
            <a:off x="7682451" y="28707"/>
            <a:ext cx="1140783" cy="5086302"/>
            <a:chOff x="5608825" y="238125"/>
            <a:chExt cx="1174975" cy="5238750"/>
          </a:xfrm>
        </p:grpSpPr>
        <p:sp>
          <p:nvSpPr>
            <p:cNvPr id="2069" name="Google Shape;2069;p6"/>
            <p:cNvSpPr/>
            <p:nvPr/>
          </p:nvSpPr>
          <p:spPr>
            <a:xfrm>
              <a:off x="5608825" y="388625"/>
              <a:ext cx="121400" cy="121400"/>
            </a:xfrm>
            <a:custGeom>
              <a:avLst/>
              <a:gdLst/>
              <a:ahLst/>
              <a:cxnLst/>
              <a:rect l="l" t="t" r="r" b="b"/>
              <a:pathLst>
                <a:path w="4856" h="4856" extrusionOk="0">
                  <a:moveTo>
                    <a:pt x="1" y="0"/>
                  </a:moveTo>
                  <a:lnTo>
                    <a:pt x="1" y="4856"/>
                  </a:lnTo>
                  <a:lnTo>
                    <a:pt x="4856" y="4856"/>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0" name="Google Shape;2070;p6"/>
            <p:cNvSpPr/>
            <p:nvPr/>
          </p:nvSpPr>
          <p:spPr>
            <a:xfrm>
              <a:off x="5608825" y="2345275"/>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1" name="Google Shape;2071;p6"/>
            <p:cNvSpPr/>
            <p:nvPr/>
          </p:nvSpPr>
          <p:spPr>
            <a:xfrm>
              <a:off x="5608825" y="2796800"/>
              <a:ext cx="121400" cy="121400"/>
            </a:xfrm>
            <a:custGeom>
              <a:avLst/>
              <a:gdLst/>
              <a:ahLst/>
              <a:cxnLst/>
              <a:rect l="l" t="t" r="r" b="b"/>
              <a:pathLst>
                <a:path w="4856" h="4856" extrusionOk="0">
                  <a:moveTo>
                    <a:pt x="1" y="0"/>
                  </a:moveTo>
                  <a:lnTo>
                    <a:pt x="1" y="4856"/>
                  </a:lnTo>
                  <a:lnTo>
                    <a:pt x="4856" y="4856"/>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2" name="Google Shape;2072;p6"/>
            <p:cNvSpPr/>
            <p:nvPr/>
          </p:nvSpPr>
          <p:spPr>
            <a:xfrm>
              <a:off x="5608825" y="4151400"/>
              <a:ext cx="121400" cy="121400"/>
            </a:xfrm>
            <a:custGeom>
              <a:avLst/>
              <a:gdLst/>
              <a:ahLst/>
              <a:cxnLst/>
              <a:rect l="l" t="t" r="r" b="b"/>
              <a:pathLst>
                <a:path w="4856" h="4856" extrusionOk="0">
                  <a:moveTo>
                    <a:pt x="1" y="0"/>
                  </a:moveTo>
                  <a:lnTo>
                    <a:pt x="1" y="4856"/>
                  </a:lnTo>
                  <a:lnTo>
                    <a:pt x="4856" y="4856"/>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3" name="Google Shape;2073;p6"/>
            <p:cNvSpPr/>
            <p:nvPr/>
          </p:nvSpPr>
          <p:spPr>
            <a:xfrm>
              <a:off x="5759350" y="388625"/>
              <a:ext cx="121400" cy="121400"/>
            </a:xfrm>
            <a:custGeom>
              <a:avLst/>
              <a:gdLst/>
              <a:ahLst/>
              <a:cxnLst/>
              <a:rect l="l" t="t" r="r" b="b"/>
              <a:pathLst>
                <a:path w="4856" h="4856" extrusionOk="0">
                  <a:moveTo>
                    <a:pt x="0" y="0"/>
                  </a:moveTo>
                  <a:lnTo>
                    <a:pt x="0" y="4856"/>
                  </a:lnTo>
                  <a:lnTo>
                    <a:pt x="4855" y="4856"/>
                  </a:lnTo>
                  <a:lnTo>
                    <a:pt x="4855"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4" name="Google Shape;2074;p6"/>
            <p:cNvSpPr/>
            <p:nvPr/>
          </p:nvSpPr>
          <p:spPr>
            <a:xfrm>
              <a:off x="5759350" y="689650"/>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5" name="Google Shape;2075;p6"/>
            <p:cNvSpPr/>
            <p:nvPr/>
          </p:nvSpPr>
          <p:spPr>
            <a:xfrm>
              <a:off x="5759350" y="990675"/>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6" name="Google Shape;2076;p6"/>
            <p:cNvSpPr/>
            <p:nvPr/>
          </p:nvSpPr>
          <p:spPr>
            <a:xfrm>
              <a:off x="5759350" y="1592700"/>
              <a:ext cx="121400" cy="121425"/>
            </a:xfrm>
            <a:custGeom>
              <a:avLst/>
              <a:gdLst/>
              <a:ahLst/>
              <a:cxnLst/>
              <a:rect l="l" t="t" r="r" b="b"/>
              <a:pathLst>
                <a:path w="4856" h="4857" extrusionOk="0">
                  <a:moveTo>
                    <a:pt x="0" y="1"/>
                  </a:moveTo>
                  <a:lnTo>
                    <a:pt x="0" y="4856"/>
                  </a:lnTo>
                  <a:lnTo>
                    <a:pt x="4855" y="4856"/>
                  </a:lnTo>
                  <a:lnTo>
                    <a:pt x="4855" y="1"/>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7" name="Google Shape;2077;p6"/>
            <p:cNvSpPr/>
            <p:nvPr/>
          </p:nvSpPr>
          <p:spPr>
            <a:xfrm>
              <a:off x="5759350" y="1743225"/>
              <a:ext cx="121400" cy="121400"/>
            </a:xfrm>
            <a:custGeom>
              <a:avLst/>
              <a:gdLst/>
              <a:ahLst/>
              <a:cxnLst/>
              <a:rect l="l" t="t" r="r" b="b"/>
              <a:pathLst>
                <a:path w="4856" h="4856" extrusionOk="0">
                  <a:moveTo>
                    <a:pt x="0" y="0"/>
                  </a:moveTo>
                  <a:lnTo>
                    <a:pt x="0" y="4856"/>
                  </a:lnTo>
                  <a:lnTo>
                    <a:pt x="4855" y="4856"/>
                  </a:lnTo>
                  <a:lnTo>
                    <a:pt x="4855"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8" name="Google Shape;2078;p6"/>
            <p:cNvSpPr/>
            <p:nvPr/>
          </p:nvSpPr>
          <p:spPr>
            <a:xfrm>
              <a:off x="5759350" y="2044250"/>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9" name="Google Shape;2079;p6"/>
            <p:cNvSpPr/>
            <p:nvPr/>
          </p:nvSpPr>
          <p:spPr>
            <a:xfrm>
              <a:off x="5759350" y="2194750"/>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80" name="Google Shape;2080;p6"/>
            <p:cNvSpPr/>
            <p:nvPr/>
          </p:nvSpPr>
          <p:spPr>
            <a:xfrm>
              <a:off x="5759350" y="2345275"/>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81" name="Google Shape;2081;p6"/>
            <p:cNvSpPr/>
            <p:nvPr/>
          </p:nvSpPr>
          <p:spPr>
            <a:xfrm>
              <a:off x="5759350" y="2947300"/>
              <a:ext cx="121400" cy="121425"/>
            </a:xfrm>
            <a:custGeom>
              <a:avLst/>
              <a:gdLst/>
              <a:ahLst/>
              <a:cxnLst/>
              <a:rect l="l" t="t" r="r" b="b"/>
              <a:pathLst>
                <a:path w="4856" h="4857" extrusionOk="0">
                  <a:moveTo>
                    <a:pt x="0" y="1"/>
                  </a:moveTo>
                  <a:lnTo>
                    <a:pt x="0" y="4856"/>
                  </a:lnTo>
                  <a:lnTo>
                    <a:pt x="4855" y="4856"/>
                  </a:lnTo>
                  <a:lnTo>
                    <a:pt x="4855" y="1"/>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82" name="Google Shape;2082;p6"/>
            <p:cNvSpPr/>
            <p:nvPr/>
          </p:nvSpPr>
          <p:spPr>
            <a:xfrm>
              <a:off x="5759350" y="3097825"/>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83" name="Google Shape;2083;p6"/>
            <p:cNvSpPr/>
            <p:nvPr/>
          </p:nvSpPr>
          <p:spPr>
            <a:xfrm>
              <a:off x="5759350" y="3248325"/>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84" name="Google Shape;2084;p6"/>
            <p:cNvSpPr/>
            <p:nvPr/>
          </p:nvSpPr>
          <p:spPr>
            <a:xfrm>
              <a:off x="5759350" y="3850375"/>
              <a:ext cx="121400" cy="121400"/>
            </a:xfrm>
            <a:custGeom>
              <a:avLst/>
              <a:gdLst/>
              <a:ahLst/>
              <a:cxnLst/>
              <a:rect l="l" t="t" r="r" b="b"/>
              <a:pathLst>
                <a:path w="4856" h="4856" extrusionOk="0">
                  <a:moveTo>
                    <a:pt x="0" y="0"/>
                  </a:moveTo>
                  <a:lnTo>
                    <a:pt x="0" y="4856"/>
                  </a:lnTo>
                  <a:lnTo>
                    <a:pt x="4855" y="4856"/>
                  </a:lnTo>
                  <a:lnTo>
                    <a:pt x="4855"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85" name="Google Shape;2085;p6"/>
            <p:cNvSpPr/>
            <p:nvPr/>
          </p:nvSpPr>
          <p:spPr>
            <a:xfrm>
              <a:off x="5759350" y="4000875"/>
              <a:ext cx="121400" cy="121425"/>
            </a:xfrm>
            <a:custGeom>
              <a:avLst/>
              <a:gdLst/>
              <a:ahLst/>
              <a:cxnLst/>
              <a:rect l="l" t="t" r="r" b="b"/>
              <a:pathLst>
                <a:path w="4856" h="4857" extrusionOk="0">
                  <a:moveTo>
                    <a:pt x="0" y="1"/>
                  </a:moveTo>
                  <a:lnTo>
                    <a:pt x="0" y="4856"/>
                  </a:lnTo>
                  <a:lnTo>
                    <a:pt x="4855" y="4856"/>
                  </a:lnTo>
                  <a:lnTo>
                    <a:pt x="4855" y="1"/>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86" name="Google Shape;2086;p6"/>
            <p:cNvSpPr/>
            <p:nvPr/>
          </p:nvSpPr>
          <p:spPr>
            <a:xfrm>
              <a:off x="5759350" y="4452425"/>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87" name="Google Shape;2087;p6"/>
            <p:cNvSpPr/>
            <p:nvPr/>
          </p:nvSpPr>
          <p:spPr>
            <a:xfrm>
              <a:off x="5759350" y="4602925"/>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88" name="Google Shape;2088;p6"/>
            <p:cNvSpPr/>
            <p:nvPr/>
          </p:nvSpPr>
          <p:spPr>
            <a:xfrm>
              <a:off x="5759350" y="4753450"/>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89" name="Google Shape;2089;p6"/>
            <p:cNvSpPr/>
            <p:nvPr/>
          </p:nvSpPr>
          <p:spPr>
            <a:xfrm>
              <a:off x="5759350" y="5054450"/>
              <a:ext cx="121400" cy="121425"/>
            </a:xfrm>
            <a:custGeom>
              <a:avLst/>
              <a:gdLst/>
              <a:ahLst/>
              <a:cxnLst/>
              <a:rect l="l" t="t" r="r" b="b"/>
              <a:pathLst>
                <a:path w="4856" h="4857" extrusionOk="0">
                  <a:moveTo>
                    <a:pt x="0" y="1"/>
                  </a:moveTo>
                  <a:lnTo>
                    <a:pt x="0" y="4856"/>
                  </a:lnTo>
                  <a:lnTo>
                    <a:pt x="4855" y="4856"/>
                  </a:lnTo>
                  <a:lnTo>
                    <a:pt x="4855" y="1"/>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90" name="Google Shape;2090;p6"/>
            <p:cNvSpPr/>
            <p:nvPr/>
          </p:nvSpPr>
          <p:spPr>
            <a:xfrm>
              <a:off x="5909850" y="238125"/>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91" name="Google Shape;2091;p6"/>
            <p:cNvSpPr/>
            <p:nvPr/>
          </p:nvSpPr>
          <p:spPr>
            <a:xfrm>
              <a:off x="5909850" y="539125"/>
              <a:ext cx="121400" cy="121425"/>
            </a:xfrm>
            <a:custGeom>
              <a:avLst/>
              <a:gdLst/>
              <a:ahLst/>
              <a:cxnLst/>
              <a:rect l="l" t="t" r="r" b="b"/>
              <a:pathLst>
                <a:path w="4856" h="4857" extrusionOk="0">
                  <a:moveTo>
                    <a:pt x="1" y="1"/>
                  </a:moveTo>
                  <a:lnTo>
                    <a:pt x="1" y="4856"/>
                  </a:lnTo>
                  <a:lnTo>
                    <a:pt x="4856" y="4856"/>
                  </a:lnTo>
                  <a:lnTo>
                    <a:pt x="4856" y="1"/>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92" name="Google Shape;2092;p6"/>
            <p:cNvSpPr/>
            <p:nvPr/>
          </p:nvSpPr>
          <p:spPr>
            <a:xfrm>
              <a:off x="5909850" y="840150"/>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93" name="Google Shape;2093;p6"/>
            <p:cNvSpPr/>
            <p:nvPr/>
          </p:nvSpPr>
          <p:spPr>
            <a:xfrm>
              <a:off x="5909850" y="990675"/>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94" name="Google Shape;2094;p6"/>
            <p:cNvSpPr/>
            <p:nvPr/>
          </p:nvSpPr>
          <p:spPr>
            <a:xfrm>
              <a:off x="5909850" y="1592700"/>
              <a:ext cx="121400" cy="121425"/>
            </a:xfrm>
            <a:custGeom>
              <a:avLst/>
              <a:gdLst/>
              <a:ahLst/>
              <a:cxnLst/>
              <a:rect l="l" t="t" r="r" b="b"/>
              <a:pathLst>
                <a:path w="4856" h="4857" extrusionOk="0">
                  <a:moveTo>
                    <a:pt x="1" y="1"/>
                  </a:moveTo>
                  <a:lnTo>
                    <a:pt x="1" y="4856"/>
                  </a:lnTo>
                  <a:lnTo>
                    <a:pt x="4856" y="4856"/>
                  </a:lnTo>
                  <a:lnTo>
                    <a:pt x="4856" y="1"/>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95" name="Google Shape;2095;p6"/>
            <p:cNvSpPr/>
            <p:nvPr/>
          </p:nvSpPr>
          <p:spPr>
            <a:xfrm>
              <a:off x="5909850" y="2194750"/>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96" name="Google Shape;2096;p6"/>
            <p:cNvSpPr/>
            <p:nvPr/>
          </p:nvSpPr>
          <p:spPr>
            <a:xfrm>
              <a:off x="5909850" y="2345275"/>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97" name="Google Shape;2097;p6"/>
            <p:cNvSpPr/>
            <p:nvPr/>
          </p:nvSpPr>
          <p:spPr>
            <a:xfrm>
              <a:off x="5909850" y="2495775"/>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98" name="Google Shape;2098;p6"/>
            <p:cNvSpPr/>
            <p:nvPr/>
          </p:nvSpPr>
          <p:spPr>
            <a:xfrm>
              <a:off x="5909850" y="3398850"/>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99" name="Google Shape;2099;p6"/>
            <p:cNvSpPr/>
            <p:nvPr/>
          </p:nvSpPr>
          <p:spPr>
            <a:xfrm>
              <a:off x="5909850" y="4151400"/>
              <a:ext cx="121400" cy="121400"/>
            </a:xfrm>
            <a:custGeom>
              <a:avLst/>
              <a:gdLst/>
              <a:ahLst/>
              <a:cxnLst/>
              <a:rect l="l" t="t" r="r" b="b"/>
              <a:pathLst>
                <a:path w="4856" h="4856" extrusionOk="0">
                  <a:moveTo>
                    <a:pt x="1" y="0"/>
                  </a:moveTo>
                  <a:lnTo>
                    <a:pt x="1" y="4856"/>
                  </a:lnTo>
                  <a:lnTo>
                    <a:pt x="4856" y="4856"/>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0" name="Google Shape;2100;p6"/>
            <p:cNvSpPr/>
            <p:nvPr/>
          </p:nvSpPr>
          <p:spPr>
            <a:xfrm>
              <a:off x="5909850" y="4602925"/>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1" name="Google Shape;2101;p6"/>
            <p:cNvSpPr/>
            <p:nvPr/>
          </p:nvSpPr>
          <p:spPr>
            <a:xfrm>
              <a:off x="5909850" y="4753450"/>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2" name="Google Shape;2102;p6"/>
            <p:cNvSpPr/>
            <p:nvPr/>
          </p:nvSpPr>
          <p:spPr>
            <a:xfrm>
              <a:off x="5909850" y="5355475"/>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3" name="Google Shape;2103;p6"/>
            <p:cNvSpPr/>
            <p:nvPr/>
          </p:nvSpPr>
          <p:spPr>
            <a:xfrm>
              <a:off x="6060375" y="238125"/>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4" name="Google Shape;2104;p6"/>
            <p:cNvSpPr/>
            <p:nvPr/>
          </p:nvSpPr>
          <p:spPr>
            <a:xfrm>
              <a:off x="6060375" y="388625"/>
              <a:ext cx="121400" cy="121400"/>
            </a:xfrm>
            <a:custGeom>
              <a:avLst/>
              <a:gdLst/>
              <a:ahLst/>
              <a:cxnLst/>
              <a:rect l="l" t="t" r="r" b="b"/>
              <a:pathLst>
                <a:path w="4856" h="4856" extrusionOk="0">
                  <a:moveTo>
                    <a:pt x="0" y="0"/>
                  </a:moveTo>
                  <a:lnTo>
                    <a:pt x="0" y="4856"/>
                  </a:lnTo>
                  <a:lnTo>
                    <a:pt x="4855" y="4856"/>
                  </a:lnTo>
                  <a:lnTo>
                    <a:pt x="4855"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5" name="Google Shape;2105;p6"/>
            <p:cNvSpPr/>
            <p:nvPr/>
          </p:nvSpPr>
          <p:spPr>
            <a:xfrm>
              <a:off x="6060375" y="840150"/>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6" name="Google Shape;2106;p6"/>
            <p:cNvSpPr/>
            <p:nvPr/>
          </p:nvSpPr>
          <p:spPr>
            <a:xfrm>
              <a:off x="6060375" y="1141175"/>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7" name="Google Shape;2107;p6"/>
            <p:cNvSpPr/>
            <p:nvPr/>
          </p:nvSpPr>
          <p:spPr>
            <a:xfrm>
              <a:off x="6060375" y="1893725"/>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8" name="Google Shape;2108;p6"/>
            <p:cNvSpPr/>
            <p:nvPr/>
          </p:nvSpPr>
          <p:spPr>
            <a:xfrm>
              <a:off x="6060375" y="2044250"/>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9" name="Google Shape;2109;p6"/>
            <p:cNvSpPr/>
            <p:nvPr/>
          </p:nvSpPr>
          <p:spPr>
            <a:xfrm>
              <a:off x="6060375" y="3699875"/>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0" name="Google Shape;2110;p6"/>
            <p:cNvSpPr/>
            <p:nvPr/>
          </p:nvSpPr>
          <p:spPr>
            <a:xfrm>
              <a:off x="6060375" y="4000875"/>
              <a:ext cx="121400" cy="121425"/>
            </a:xfrm>
            <a:custGeom>
              <a:avLst/>
              <a:gdLst/>
              <a:ahLst/>
              <a:cxnLst/>
              <a:rect l="l" t="t" r="r" b="b"/>
              <a:pathLst>
                <a:path w="4856" h="4857" extrusionOk="0">
                  <a:moveTo>
                    <a:pt x="0" y="1"/>
                  </a:moveTo>
                  <a:lnTo>
                    <a:pt x="0" y="4856"/>
                  </a:lnTo>
                  <a:lnTo>
                    <a:pt x="4855" y="4856"/>
                  </a:lnTo>
                  <a:lnTo>
                    <a:pt x="4855" y="1"/>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1" name="Google Shape;2111;p6"/>
            <p:cNvSpPr/>
            <p:nvPr/>
          </p:nvSpPr>
          <p:spPr>
            <a:xfrm>
              <a:off x="6210875" y="238125"/>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2" name="Google Shape;2112;p6"/>
            <p:cNvSpPr/>
            <p:nvPr/>
          </p:nvSpPr>
          <p:spPr>
            <a:xfrm>
              <a:off x="6210875" y="689650"/>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3" name="Google Shape;2113;p6"/>
            <p:cNvSpPr/>
            <p:nvPr/>
          </p:nvSpPr>
          <p:spPr>
            <a:xfrm>
              <a:off x="6210875" y="2345275"/>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4" name="Google Shape;2114;p6"/>
            <p:cNvSpPr/>
            <p:nvPr/>
          </p:nvSpPr>
          <p:spPr>
            <a:xfrm>
              <a:off x="6210875" y="3248325"/>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5" name="Google Shape;2115;p6"/>
            <p:cNvSpPr/>
            <p:nvPr/>
          </p:nvSpPr>
          <p:spPr>
            <a:xfrm>
              <a:off x="6210875" y="3699875"/>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6" name="Google Shape;2116;p6"/>
            <p:cNvSpPr/>
            <p:nvPr/>
          </p:nvSpPr>
          <p:spPr>
            <a:xfrm>
              <a:off x="6361375" y="1442200"/>
              <a:ext cx="121425" cy="121400"/>
            </a:xfrm>
            <a:custGeom>
              <a:avLst/>
              <a:gdLst/>
              <a:ahLst/>
              <a:cxnLst/>
              <a:rect l="l" t="t" r="r" b="b"/>
              <a:pathLst>
                <a:path w="4857" h="4856" extrusionOk="0">
                  <a:moveTo>
                    <a:pt x="1" y="0"/>
                  </a:moveTo>
                  <a:lnTo>
                    <a:pt x="1" y="4856"/>
                  </a:lnTo>
                  <a:lnTo>
                    <a:pt x="4856" y="4856"/>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7" name="Google Shape;2117;p6"/>
            <p:cNvSpPr/>
            <p:nvPr/>
          </p:nvSpPr>
          <p:spPr>
            <a:xfrm>
              <a:off x="6361375" y="2646275"/>
              <a:ext cx="121425" cy="121425"/>
            </a:xfrm>
            <a:custGeom>
              <a:avLst/>
              <a:gdLst/>
              <a:ahLst/>
              <a:cxnLst/>
              <a:rect l="l" t="t" r="r" b="b"/>
              <a:pathLst>
                <a:path w="4857" h="4857" extrusionOk="0">
                  <a:moveTo>
                    <a:pt x="1" y="1"/>
                  </a:moveTo>
                  <a:lnTo>
                    <a:pt x="1" y="4856"/>
                  </a:lnTo>
                  <a:lnTo>
                    <a:pt x="4856" y="4856"/>
                  </a:lnTo>
                  <a:lnTo>
                    <a:pt x="4856" y="1"/>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8" name="Google Shape;2118;p6"/>
            <p:cNvSpPr/>
            <p:nvPr/>
          </p:nvSpPr>
          <p:spPr>
            <a:xfrm>
              <a:off x="6662400" y="4903950"/>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119" name="Google Shape;2119;p6"/>
          <p:cNvSpPr txBox="1">
            <a:spLocks noGrp="1"/>
          </p:cNvSpPr>
          <p:nvPr>
            <p:ph type="sldNum" idx="12"/>
          </p:nvPr>
        </p:nvSpPr>
        <p:spPr>
          <a:xfrm>
            <a:off x="91531" y="4720201"/>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l"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 3 columns">
  <p:cSld name="TITLE_AND_TWO_COLUMNS_1">
    <p:spTree>
      <p:nvGrpSpPr>
        <p:cNvPr id="1" name="Shape 2120"/>
        <p:cNvGrpSpPr/>
        <p:nvPr/>
      </p:nvGrpSpPr>
      <p:grpSpPr>
        <a:xfrm>
          <a:off x="0" y="0"/>
          <a:ext cx="0" cy="0"/>
          <a:chOff x="0" y="0"/>
          <a:chExt cx="0" cy="0"/>
        </a:xfrm>
      </p:grpSpPr>
      <p:sp>
        <p:nvSpPr>
          <p:cNvPr id="2121" name="Google Shape;2121;p7"/>
          <p:cNvSpPr txBox="1">
            <a:spLocks noGrp="1"/>
          </p:cNvSpPr>
          <p:nvPr>
            <p:ph type="title"/>
          </p:nvPr>
        </p:nvSpPr>
        <p:spPr>
          <a:xfrm>
            <a:off x="718300" y="739375"/>
            <a:ext cx="6761100" cy="857400"/>
          </a:xfrm>
          <a:prstGeom prst="rect">
            <a:avLst/>
          </a:prstGeom>
        </p:spPr>
        <p:txBody>
          <a:bodyPr spcFirstLastPara="1" wrap="square" lIns="91425" tIns="91425" rIns="91425" bIns="91425" anchor="b" anchorCtr="0"/>
          <a:lstStyle>
            <a:lvl1pPr lvl="0" rtl="0">
              <a:spcBef>
                <a:spcPts val="0"/>
              </a:spcBef>
              <a:spcAft>
                <a:spcPts val="0"/>
              </a:spcAft>
              <a:buSzPts val="3600"/>
              <a:buNone/>
              <a:defRPr/>
            </a:lvl1pPr>
            <a:lvl2pPr lvl="1" rtl="0">
              <a:spcBef>
                <a:spcPts val="0"/>
              </a:spcBef>
              <a:spcAft>
                <a:spcPts val="0"/>
              </a:spcAft>
              <a:buSzPts val="3600"/>
              <a:buNone/>
              <a:defRPr/>
            </a:lvl2pPr>
            <a:lvl3pPr lvl="2" rtl="0">
              <a:spcBef>
                <a:spcPts val="0"/>
              </a:spcBef>
              <a:spcAft>
                <a:spcPts val="0"/>
              </a:spcAft>
              <a:buSzPts val="3600"/>
              <a:buNone/>
              <a:defRPr/>
            </a:lvl3pPr>
            <a:lvl4pPr lvl="3" rtl="0">
              <a:spcBef>
                <a:spcPts val="0"/>
              </a:spcBef>
              <a:spcAft>
                <a:spcPts val="0"/>
              </a:spcAft>
              <a:buSzPts val="3600"/>
              <a:buNone/>
              <a:defRPr/>
            </a:lvl4pPr>
            <a:lvl5pPr lvl="4" rtl="0">
              <a:spcBef>
                <a:spcPts val="0"/>
              </a:spcBef>
              <a:spcAft>
                <a:spcPts val="0"/>
              </a:spcAft>
              <a:buSzPts val="3600"/>
              <a:buNone/>
              <a:defRPr/>
            </a:lvl5pPr>
            <a:lvl6pPr lvl="5" rtl="0">
              <a:spcBef>
                <a:spcPts val="0"/>
              </a:spcBef>
              <a:spcAft>
                <a:spcPts val="0"/>
              </a:spcAft>
              <a:buSzPts val="3600"/>
              <a:buNone/>
              <a:defRPr/>
            </a:lvl6pPr>
            <a:lvl7pPr lvl="6" rtl="0">
              <a:spcBef>
                <a:spcPts val="0"/>
              </a:spcBef>
              <a:spcAft>
                <a:spcPts val="0"/>
              </a:spcAft>
              <a:buSzPts val="3600"/>
              <a:buNone/>
              <a:defRPr/>
            </a:lvl7pPr>
            <a:lvl8pPr lvl="7" rtl="0">
              <a:spcBef>
                <a:spcPts val="0"/>
              </a:spcBef>
              <a:spcAft>
                <a:spcPts val="0"/>
              </a:spcAft>
              <a:buSzPts val="3600"/>
              <a:buNone/>
              <a:defRPr/>
            </a:lvl8pPr>
            <a:lvl9pPr lvl="8" rtl="0">
              <a:spcBef>
                <a:spcPts val="0"/>
              </a:spcBef>
              <a:spcAft>
                <a:spcPts val="0"/>
              </a:spcAft>
              <a:buSzPts val="3600"/>
              <a:buNone/>
              <a:defRPr/>
            </a:lvl9pPr>
          </a:lstStyle>
          <a:p>
            <a:endParaRPr/>
          </a:p>
        </p:txBody>
      </p:sp>
      <p:sp>
        <p:nvSpPr>
          <p:cNvPr id="2122" name="Google Shape;2122;p7"/>
          <p:cNvSpPr txBox="1">
            <a:spLocks noGrp="1"/>
          </p:cNvSpPr>
          <p:nvPr>
            <p:ph type="body" idx="1"/>
          </p:nvPr>
        </p:nvSpPr>
        <p:spPr>
          <a:xfrm>
            <a:off x="718300" y="1755475"/>
            <a:ext cx="2179200" cy="3094200"/>
          </a:xfrm>
          <a:prstGeom prst="rect">
            <a:avLst/>
          </a:prstGeom>
        </p:spPr>
        <p:txBody>
          <a:bodyPr spcFirstLastPara="1" wrap="square" lIns="91425" tIns="91425" rIns="91425" bIns="91425" anchor="t" anchorCtr="0"/>
          <a:lstStyle>
            <a:lvl1pPr marL="457200" lvl="0" indent="-330200" rtl="0">
              <a:spcBef>
                <a:spcPts val="600"/>
              </a:spcBef>
              <a:spcAft>
                <a:spcPts val="0"/>
              </a:spcAft>
              <a:buSzPts val="1600"/>
              <a:buChar char="▪"/>
              <a:defRPr sz="1600"/>
            </a:lvl1pPr>
            <a:lvl2pPr marL="914400" lvl="1" indent="-330200" rtl="0">
              <a:spcBef>
                <a:spcPts val="0"/>
              </a:spcBef>
              <a:spcAft>
                <a:spcPts val="0"/>
              </a:spcAft>
              <a:buSzPts val="1600"/>
              <a:buChar char="▫"/>
              <a:defRPr sz="1600"/>
            </a:lvl2pPr>
            <a:lvl3pPr marL="1371600" lvl="2" indent="-330200" rtl="0">
              <a:spcBef>
                <a:spcPts val="0"/>
              </a:spcBef>
              <a:spcAft>
                <a:spcPts val="0"/>
              </a:spcAft>
              <a:buSzPts val="1600"/>
              <a:buChar char="▫"/>
              <a:defRPr sz="1600"/>
            </a:lvl3pPr>
            <a:lvl4pPr marL="1828800" lvl="3" indent="-330200" rtl="0">
              <a:spcBef>
                <a:spcPts val="0"/>
              </a:spcBef>
              <a:spcAft>
                <a:spcPts val="0"/>
              </a:spcAft>
              <a:buSzPts val="1600"/>
              <a:buChar char="▫"/>
              <a:defRPr sz="1600"/>
            </a:lvl4pPr>
            <a:lvl5pPr marL="2286000" lvl="4" indent="-330200" rtl="0">
              <a:spcBef>
                <a:spcPts val="0"/>
              </a:spcBef>
              <a:spcAft>
                <a:spcPts val="0"/>
              </a:spcAft>
              <a:buSzPts val="1600"/>
              <a:buChar char="▫"/>
              <a:defRPr sz="1600"/>
            </a:lvl5pPr>
            <a:lvl6pPr marL="2743200" lvl="5" indent="-330200" rtl="0">
              <a:spcBef>
                <a:spcPts val="0"/>
              </a:spcBef>
              <a:spcAft>
                <a:spcPts val="0"/>
              </a:spcAft>
              <a:buSzPts val="1600"/>
              <a:buChar char="▫"/>
              <a:defRPr sz="1600"/>
            </a:lvl6pPr>
            <a:lvl7pPr marL="3200400" lvl="6" indent="-330200" rtl="0">
              <a:spcBef>
                <a:spcPts val="0"/>
              </a:spcBef>
              <a:spcAft>
                <a:spcPts val="0"/>
              </a:spcAft>
              <a:buSzPts val="1600"/>
              <a:buChar char="●"/>
              <a:defRPr sz="1600"/>
            </a:lvl7pPr>
            <a:lvl8pPr marL="3657600" lvl="7" indent="-330200" rtl="0">
              <a:spcBef>
                <a:spcPts val="0"/>
              </a:spcBef>
              <a:spcAft>
                <a:spcPts val="0"/>
              </a:spcAft>
              <a:buSzPts val="1600"/>
              <a:buChar char="○"/>
              <a:defRPr sz="1600"/>
            </a:lvl8pPr>
            <a:lvl9pPr marL="4114800" lvl="8" indent="-330200" rtl="0">
              <a:spcBef>
                <a:spcPts val="0"/>
              </a:spcBef>
              <a:spcAft>
                <a:spcPts val="0"/>
              </a:spcAft>
              <a:buSzPts val="1600"/>
              <a:buChar char="■"/>
              <a:defRPr sz="1600"/>
            </a:lvl9pPr>
          </a:lstStyle>
          <a:p>
            <a:endParaRPr/>
          </a:p>
        </p:txBody>
      </p:sp>
      <p:sp>
        <p:nvSpPr>
          <p:cNvPr id="2123" name="Google Shape;2123;p7"/>
          <p:cNvSpPr txBox="1">
            <a:spLocks noGrp="1"/>
          </p:cNvSpPr>
          <p:nvPr>
            <p:ph type="body" idx="2"/>
          </p:nvPr>
        </p:nvSpPr>
        <p:spPr>
          <a:xfrm>
            <a:off x="3009263" y="1755475"/>
            <a:ext cx="2179200" cy="3094200"/>
          </a:xfrm>
          <a:prstGeom prst="rect">
            <a:avLst/>
          </a:prstGeom>
        </p:spPr>
        <p:txBody>
          <a:bodyPr spcFirstLastPara="1" wrap="square" lIns="91425" tIns="91425" rIns="91425" bIns="91425" anchor="t" anchorCtr="0"/>
          <a:lstStyle>
            <a:lvl1pPr marL="457200" lvl="0" indent="-330200" rtl="0">
              <a:spcBef>
                <a:spcPts val="600"/>
              </a:spcBef>
              <a:spcAft>
                <a:spcPts val="0"/>
              </a:spcAft>
              <a:buSzPts val="1600"/>
              <a:buChar char="▪"/>
              <a:defRPr sz="1600"/>
            </a:lvl1pPr>
            <a:lvl2pPr marL="914400" lvl="1" indent="-330200" rtl="0">
              <a:spcBef>
                <a:spcPts val="0"/>
              </a:spcBef>
              <a:spcAft>
                <a:spcPts val="0"/>
              </a:spcAft>
              <a:buSzPts val="1600"/>
              <a:buChar char="▫"/>
              <a:defRPr sz="1600"/>
            </a:lvl2pPr>
            <a:lvl3pPr marL="1371600" lvl="2" indent="-330200" rtl="0">
              <a:spcBef>
                <a:spcPts val="0"/>
              </a:spcBef>
              <a:spcAft>
                <a:spcPts val="0"/>
              </a:spcAft>
              <a:buSzPts val="1600"/>
              <a:buChar char="▫"/>
              <a:defRPr sz="1600"/>
            </a:lvl3pPr>
            <a:lvl4pPr marL="1828800" lvl="3" indent="-330200" rtl="0">
              <a:spcBef>
                <a:spcPts val="0"/>
              </a:spcBef>
              <a:spcAft>
                <a:spcPts val="0"/>
              </a:spcAft>
              <a:buSzPts val="1600"/>
              <a:buChar char="▫"/>
              <a:defRPr sz="1600"/>
            </a:lvl4pPr>
            <a:lvl5pPr marL="2286000" lvl="4" indent="-330200" rtl="0">
              <a:spcBef>
                <a:spcPts val="0"/>
              </a:spcBef>
              <a:spcAft>
                <a:spcPts val="0"/>
              </a:spcAft>
              <a:buSzPts val="1600"/>
              <a:buChar char="▫"/>
              <a:defRPr sz="1600"/>
            </a:lvl5pPr>
            <a:lvl6pPr marL="2743200" lvl="5" indent="-330200" rtl="0">
              <a:spcBef>
                <a:spcPts val="0"/>
              </a:spcBef>
              <a:spcAft>
                <a:spcPts val="0"/>
              </a:spcAft>
              <a:buSzPts val="1600"/>
              <a:buChar char="▫"/>
              <a:defRPr sz="1600"/>
            </a:lvl6pPr>
            <a:lvl7pPr marL="3200400" lvl="6" indent="-330200" rtl="0">
              <a:spcBef>
                <a:spcPts val="0"/>
              </a:spcBef>
              <a:spcAft>
                <a:spcPts val="0"/>
              </a:spcAft>
              <a:buSzPts val="1600"/>
              <a:buChar char="●"/>
              <a:defRPr sz="1600"/>
            </a:lvl7pPr>
            <a:lvl8pPr marL="3657600" lvl="7" indent="-330200" rtl="0">
              <a:spcBef>
                <a:spcPts val="0"/>
              </a:spcBef>
              <a:spcAft>
                <a:spcPts val="0"/>
              </a:spcAft>
              <a:buSzPts val="1600"/>
              <a:buChar char="○"/>
              <a:defRPr sz="1600"/>
            </a:lvl8pPr>
            <a:lvl9pPr marL="4114800" lvl="8" indent="-330200" rtl="0">
              <a:spcBef>
                <a:spcPts val="0"/>
              </a:spcBef>
              <a:spcAft>
                <a:spcPts val="0"/>
              </a:spcAft>
              <a:buSzPts val="1600"/>
              <a:buChar char="■"/>
              <a:defRPr sz="1600"/>
            </a:lvl9pPr>
          </a:lstStyle>
          <a:p>
            <a:endParaRPr/>
          </a:p>
        </p:txBody>
      </p:sp>
      <p:sp>
        <p:nvSpPr>
          <p:cNvPr id="2124" name="Google Shape;2124;p7"/>
          <p:cNvSpPr txBox="1">
            <a:spLocks noGrp="1"/>
          </p:cNvSpPr>
          <p:nvPr>
            <p:ph type="body" idx="3"/>
          </p:nvPr>
        </p:nvSpPr>
        <p:spPr>
          <a:xfrm>
            <a:off x="5300226" y="1755475"/>
            <a:ext cx="2179200" cy="3094200"/>
          </a:xfrm>
          <a:prstGeom prst="rect">
            <a:avLst/>
          </a:prstGeom>
        </p:spPr>
        <p:txBody>
          <a:bodyPr spcFirstLastPara="1" wrap="square" lIns="91425" tIns="91425" rIns="91425" bIns="91425" anchor="t" anchorCtr="0"/>
          <a:lstStyle>
            <a:lvl1pPr marL="457200" lvl="0" indent="-330200" rtl="0">
              <a:spcBef>
                <a:spcPts val="600"/>
              </a:spcBef>
              <a:spcAft>
                <a:spcPts val="0"/>
              </a:spcAft>
              <a:buSzPts val="1600"/>
              <a:buChar char="▪"/>
              <a:defRPr sz="1600"/>
            </a:lvl1pPr>
            <a:lvl2pPr marL="914400" lvl="1" indent="-330200" rtl="0">
              <a:spcBef>
                <a:spcPts val="0"/>
              </a:spcBef>
              <a:spcAft>
                <a:spcPts val="0"/>
              </a:spcAft>
              <a:buSzPts val="1600"/>
              <a:buChar char="▫"/>
              <a:defRPr sz="1600"/>
            </a:lvl2pPr>
            <a:lvl3pPr marL="1371600" lvl="2" indent="-330200" rtl="0">
              <a:spcBef>
                <a:spcPts val="0"/>
              </a:spcBef>
              <a:spcAft>
                <a:spcPts val="0"/>
              </a:spcAft>
              <a:buSzPts val="1600"/>
              <a:buChar char="▫"/>
              <a:defRPr sz="1600"/>
            </a:lvl3pPr>
            <a:lvl4pPr marL="1828800" lvl="3" indent="-330200" rtl="0">
              <a:spcBef>
                <a:spcPts val="0"/>
              </a:spcBef>
              <a:spcAft>
                <a:spcPts val="0"/>
              </a:spcAft>
              <a:buSzPts val="1600"/>
              <a:buChar char="▫"/>
              <a:defRPr sz="1600"/>
            </a:lvl4pPr>
            <a:lvl5pPr marL="2286000" lvl="4" indent="-330200" rtl="0">
              <a:spcBef>
                <a:spcPts val="0"/>
              </a:spcBef>
              <a:spcAft>
                <a:spcPts val="0"/>
              </a:spcAft>
              <a:buSzPts val="1600"/>
              <a:buChar char="▫"/>
              <a:defRPr sz="1600"/>
            </a:lvl5pPr>
            <a:lvl6pPr marL="2743200" lvl="5" indent="-330200" rtl="0">
              <a:spcBef>
                <a:spcPts val="0"/>
              </a:spcBef>
              <a:spcAft>
                <a:spcPts val="0"/>
              </a:spcAft>
              <a:buSzPts val="1600"/>
              <a:buChar char="▫"/>
              <a:defRPr sz="1600"/>
            </a:lvl6pPr>
            <a:lvl7pPr marL="3200400" lvl="6" indent="-330200" rtl="0">
              <a:spcBef>
                <a:spcPts val="0"/>
              </a:spcBef>
              <a:spcAft>
                <a:spcPts val="0"/>
              </a:spcAft>
              <a:buSzPts val="1600"/>
              <a:buChar char="●"/>
              <a:defRPr sz="1600"/>
            </a:lvl7pPr>
            <a:lvl8pPr marL="3657600" lvl="7" indent="-330200" rtl="0">
              <a:spcBef>
                <a:spcPts val="0"/>
              </a:spcBef>
              <a:spcAft>
                <a:spcPts val="0"/>
              </a:spcAft>
              <a:buSzPts val="1600"/>
              <a:buChar char="○"/>
              <a:defRPr sz="1600"/>
            </a:lvl8pPr>
            <a:lvl9pPr marL="4114800" lvl="8" indent="-330200" rtl="0">
              <a:spcBef>
                <a:spcPts val="0"/>
              </a:spcBef>
              <a:spcAft>
                <a:spcPts val="0"/>
              </a:spcAft>
              <a:buSzPts val="1600"/>
              <a:buChar char="■"/>
              <a:defRPr sz="1600"/>
            </a:lvl9pPr>
          </a:lstStyle>
          <a:p>
            <a:endParaRPr/>
          </a:p>
        </p:txBody>
      </p:sp>
      <p:grpSp>
        <p:nvGrpSpPr>
          <p:cNvPr id="2125" name="Google Shape;2125;p7"/>
          <p:cNvGrpSpPr/>
          <p:nvPr/>
        </p:nvGrpSpPr>
        <p:grpSpPr>
          <a:xfrm rot="10800000">
            <a:off x="8851487" y="28707"/>
            <a:ext cx="264012" cy="5086302"/>
            <a:chOff x="5307800" y="238125"/>
            <a:chExt cx="271925" cy="5238750"/>
          </a:xfrm>
        </p:grpSpPr>
        <p:sp>
          <p:nvSpPr>
            <p:cNvPr id="2126" name="Google Shape;2126;p7"/>
            <p:cNvSpPr/>
            <p:nvPr/>
          </p:nvSpPr>
          <p:spPr>
            <a:xfrm>
              <a:off x="5307800" y="238125"/>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7" name="Google Shape;2127;p7"/>
            <p:cNvSpPr/>
            <p:nvPr/>
          </p:nvSpPr>
          <p:spPr>
            <a:xfrm>
              <a:off x="5307800" y="388625"/>
              <a:ext cx="121425" cy="121400"/>
            </a:xfrm>
            <a:custGeom>
              <a:avLst/>
              <a:gdLst/>
              <a:ahLst/>
              <a:cxnLst/>
              <a:rect l="l" t="t" r="r" b="b"/>
              <a:pathLst>
                <a:path w="4857" h="4856" extrusionOk="0">
                  <a:moveTo>
                    <a:pt x="1" y="0"/>
                  </a:moveTo>
                  <a:lnTo>
                    <a:pt x="1" y="4856"/>
                  </a:lnTo>
                  <a:lnTo>
                    <a:pt x="4856" y="4856"/>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8" name="Google Shape;2128;p7"/>
            <p:cNvSpPr/>
            <p:nvPr/>
          </p:nvSpPr>
          <p:spPr>
            <a:xfrm>
              <a:off x="5307800" y="539125"/>
              <a:ext cx="121425" cy="121425"/>
            </a:xfrm>
            <a:custGeom>
              <a:avLst/>
              <a:gdLst/>
              <a:ahLst/>
              <a:cxnLst/>
              <a:rect l="l" t="t" r="r" b="b"/>
              <a:pathLst>
                <a:path w="4857" h="4857"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9" name="Google Shape;2129;p7"/>
            <p:cNvSpPr/>
            <p:nvPr/>
          </p:nvSpPr>
          <p:spPr>
            <a:xfrm>
              <a:off x="5307800" y="689650"/>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0" name="Google Shape;2130;p7"/>
            <p:cNvSpPr/>
            <p:nvPr/>
          </p:nvSpPr>
          <p:spPr>
            <a:xfrm>
              <a:off x="5307800" y="840150"/>
              <a:ext cx="121425" cy="121400"/>
            </a:xfrm>
            <a:custGeom>
              <a:avLst/>
              <a:gdLst/>
              <a:ahLst/>
              <a:cxnLst/>
              <a:rect l="l" t="t" r="r" b="b"/>
              <a:pathLst>
                <a:path w="4857" h="4856"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1" name="Google Shape;2131;p7"/>
            <p:cNvSpPr/>
            <p:nvPr/>
          </p:nvSpPr>
          <p:spPr>
            <a:xfrm>
              <a:off x="5307800" y="990675"/>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2" name="Google Shape;2132;p7"/>
            <p:cNvSpPr/>
            <p:nvPr/>
          </p:nvSpPr>
          <p:spPr>
            <a:xfrm>
              <a:off x="5307800" y="1141175"/>
              <a:ext cx="121425" cy="121400"/>
            </a:xfrm>
            <a:custGeom>
              <a:avLst/>
              <a:gdLst/>
              <a:ahLst/>
              <a:cxnLst/>
              <a:rect l="l" t="t" r="r" b="b"/>
              <a:pathLst>
                <a:path w="4857" h="4856"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3" name="Google Shape;2133;p7"/>
            <p:cNvSpPr/>
            <p:nvPr/>
          </p:nvSpPr>
          <p:spPr>
            <a:xfrm>
              <a:off x="5307800" y="1291700"/>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4" name="Google Shape;2134;p7"/>
            <p:cNvSpPr/>
            <p:nvPr/>
          </p:nvSpPr>
          <p:spPr>
            <a:xfrm>
              <a:off x="5307800" y="1442200"/>
              <a:ext cx="121425" cy="121400"/>
            </a:xfrm>
            <a:custGeom>
              <a:avLst/>
              <a:gdLst/>
              <a:ahLst/>
              <a:cxnLst/>
              <a:rect l="l" t="t" r="r" b="b"/>
              <a:pathLst>
                <a:path w="4857" h="4856" extrusionOk="0">
                  <a:moveTo>
                    <a:pt x="1" y="0"/>
                  </a:moveTo>
                  <a:lnTo>
                    <a:pt x="1" y="4856"/>
                  </a:lnTo>
                  <a:lnTo>
                    <a:pt x="4856" y="4856"/>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5" name="Google Shape;2135;p7"/>
            <p:cNvSpPr/>
            <p:nvPr/>
          </p:nvSpPr>
          <p:spPr>
            <a:xfrm>
              <a:off x="5307800" y="1592700"/>
              <a:ext cx="121425" cy="121425"/>
            </a:xfrm>
            <a:custGeom>
              <a:avLst/>
              <a:gdLst/>
              <a:ahLst/>
              <a:cxnLst/>
              <a:rect l="l" t="t" r="r" b="b"/>
              <a:pathLst>
                <a:path w="4857" h="4857"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6" name="Google Shape;2136;p7"/>
            <p:cNvSpPr/>
            <p:nvPr/>
          </p:nvSpPr>
          <p:spPr>
            <a:xfrm>
              <a:off x="5307800" y="1743225"/>
              <a:ext cx="121425" cy="121400"/>
            </a:xfrm>
            <a:custGeom>
              <a:avLst/>
              <a:gdLst/>
              <a:ahLst/>
              <a:cxnLst/>
              <a:rect l="l" t="t" r="r" b="b"/>
              <a:pathLst>
                <a:path w="4857" h="4856" extrusionOk="0">
                  <a:moveTo>
                    <a:pt x="1" y="0"/>
                  </a:moveTo>
                  <a:lnTo>
                    <a:pt x="1" y="4856"/>
                  </a:lnTo>
                  <a:lnTo>
                    <a:pt x="4856" y="4856"/>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7" name="Google Shape;2137;p7"/>
            <p:cNvSpPr/>
            <p:nvPr/>
          </p:nvSpPr>
          <p:spPr>
            <a:xfrm>
              <a:off x="5307800" y="1893725"/>
              <a:ext cx="121425" cy="121400"/>
            </a:xfrm>
            <a:custGeom>
              <a:avLst/>
              <a:gdLst/>
              <a:ahLst/>
              <a:cxnLst/>
              <a:rect l="l" t="t" r="r" b="b"/>
              <a:pathLst>
                <a:path w="4857" h="4856"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8" name="Google Shape;2138;p7"/>
            <p:cNvSpPr/>
            <p:nvPr/>
          </p:nvSpPr>
          <p:spPr>
            <a:xfrm>
              <a:off x="5307800" y="2044250"/>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9" name="Google Shape;2139;p7"/>
            <p:cNvSpPr/>
            <p:nvPr/>
          </p:nvSpPr>
          <p:spPr>
            <a:xfrm>
              <a:off x="5307800" y="2194750"/>
              <a:ext cx="121425" cy="121400"/>
            </a:xfrm>
            <a:custGeom>
              <a:avLst/>
              <a:gdLst/>
              <a:ahLst/>
              <a:cxnLst/>
              <a:rect l="l" t="t" r="r" b="b"/>
              <a:pathLst>
                <a:path w="4857" h="4856"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0" name="Google Shape;2140;p7"/>
            <p:cNvSpPr/>
            <p:nvPr/>
          </p:nvSpPr>
          <p:spPr>
            <a:xfrm>
              <a:off x="5307800" y="2345275"/>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1" name="Google Shape;2141;p7"/>
            <p:cNvSpPr/>
            <p:nvPr/>
          </p:nvSpPr>
          <p:spPr>
            <a:xfrm>
              <a:off x="5307800" y="2495775"/>
              <a:ext cx="121425" cy="121400"/>
            </a:xfrm>
            <a:custGeom>
              <a:avLst/>
              <a:gdLst/>
              <a:ahLst/>
              <a:cxnLst/>
              <a:rect l="l" t="t" r="r" b="b"/>
              <a:pathLst>
                <a:path w="4857" h="4856"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2" name="Google Shape;2142;p7"/>
            <p:cNvSpPr/>
            <p:nvPr/>
          </p:nvSpPr>
          <p:spPr>
            <a:xfrm>
              <a:off x="5307800" y="2646275"/>
              <a:ext cx="121425" cy="121425"/>
            </a:xfrm>
            <a:custGeom>
              <a:avLst/>
              <a:gdLst/>
              <a:ahLst/>
              <a:cxnLst/>
              <a:rect l="l" t="t" r="r" b="b"/>
              <a:pathLst>
                <a:path w="4857" h="4857"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3" name="Google Shape;2143;p7"/>
            <p:cNvSpPr/>
            <p:nvPr/>
          </p:nvSpPr>
          <p:spPr>
            <a:xfrm>
              <a:off x="5307800" y="2796800"/>
              <a:ext cx="121425" cy="121400"/>
            </a:xfrm>
            <a:custGeom>
              <a:avLst/>
              <a:gdLst/>
              <a:ahLst/>
              <a:cxnLst/>
              <a:rect l="l" t="t" r="r" b="b"/>
              <a:pathLst>
                <a:path w="4857" h="4856" extrusionOk="0">
                  <a:moveTo>
                    <a:pt x="1" y="0"/>
                  </a:moveTo>
                  <a:lnTo>
                    <a:pt x="1" y="4856"/>
                  </a:lnTo>
                  <a:lnTo>
                    <a:pt x="4856" y="4856"/>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4" name="Google Shape;2144;p7"/>
            <p:cNvSpPr/>
            <p:nvPr/>
          </p:nvSpPr>
          <p:spPr>
            <a:xfrm>
              <a:off x="5307800" y="2947300"/>
              <a:ext cx="121425" cy="121425"/>
            </a:xfrm>
            <a:custGeom>
              <a:avLst/>
              <a:gdLst/>
              <a:ahLst/>
              <a:cxnLst/>
              <a:rect l="l" t="t" r="r" b="b"/>
              <a:pathLst>
                <a:path w="4857" h="4857"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5" name="Google Shape;2145;p7"/>
            <p:cNvSpPr/>
            <p:nvPr/>
          </p:nvSpPr>
          <p:spPr>
            <a:xfrm>
              <a:off x="5307800" y="3097825"/>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6" name="Google Shape;2146;p7"/>
            <p:cNvSpPr/>
            <p:nvPr/>
          </p:nvSpPr>
          <p:spPr>
            <a:xfrm>
              <a:off x="5307800" y="3248325"/>
              <a:ext cx="121425" cy="121400"/>
            </a:xfrm>
            <a:custGeom>
              <a:avLst/>
              <a:gdLst/>
              <a:ahLst/>
              <a:cxnLst/>
              <a:rect l="l" t="t" r="r" b="b"/>
              <a:pathLst>
                <a:path w="4857" h="4856"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7" name="Google Shape;2147;p7"/>
            <p:cNvSpPr/>
            <p:nvPr/>
          </p:nvSpPr>
          <p:spPr>
            <a:xfrm>
              <a:off x="5307800" y="3398850"/>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8" name="Google Shape;2148;p7"/>
            <p:cNvSpPr/>
            <p:nvPr/>
          </p:nvSpPr>
          <p:spPr>
            <a:xfrm>
              <a:off x="5307800" y="3549350"/>
              <a:ext cx="121425" cy="121400"/>
            </a:xfrm>
            <a:custGeom>
              <a:avLst/>
              <a:gdLst/>
              <a:ahLst/>
              <a:cxnLst/>
              <a:rect l="l" t="t" r="r" b="b"/>
              <a:pathLst>
                <a:path w="4857" h="4856"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9" name="Google Shape;2149;p7"/>
            <p:cNvSpPr/>
            <p:nvPr/>
          </p:nvSpPr>
          <p:spPr>
            <a:xfrm>
              <a:off x="5307800" y="3699875"/>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0" name="Google Shape;2150;p7"/>
            <p:cNvSpPr/>
            <p:nvPr/>
          </p:nvSpPr>
          <p:spPr>
            <a:xfrm>
              <a:off x="5307800" y="3850375"/>
              <a:ext cx="121425" cy="121400"/>
            </a:xfrm>
            <a:custGeom>
              <a:avLst/>
              <a:gdLst/>
              <a:ahLst/>
              <a:cxnLst/>
              <a:rect l="l" t="t" r="r" b="b"/>
              <a:pathLst>
                <a:path w="4857" h="4856" extrusionOk="0">
                  <a:moveTo>
                    <a:pt x="1" y="0"/>
                  </a:moveTo>
                  <a:lnTo>
                    <a:pt x="1" y="4856"/>
                  </a:lnTo>
                  <a:lnTo>
                    <a:pt x="4856" y="4856"/>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1" name="Google Shape;2151;p7"/>
            <p:cNvSpPr/>
            <p:nvPr/>
          </p:nvSpPr>
          <p:spPr>
            <a:xfrm>
              <a:off x="5307800" y="4000875"/>
              <a:ext cx="121425" cy="121425"/>
            </a:xfrm>
            <a:custGeom>
              <a:avLst/>
              <a:gdLst/>
              <a:ahLst/>
              <a:cxnLst/>
              <a:rect l="l" t="t" r="r" b="b"/>
              <a:pathLst>
                <a:path w="4857" h="4857"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2" name="Google Shape;2152;p7"/>
            <p:cNvSpPr/>
            <p:nvPr/>
          </p:nvSpPr>
          <p:spPr>
            <a:xfrm>
              <a:off x="5307800" y="4151400"/>
              <a:ext cx="121425" cy="121400"/>
            </a:xfrm>
            <a:custGeom>
              <a:avLst/>
              <a:gdLst/>
              <a:ahLst/>
              <a:cxnLst/>
              <a:rect l="l" t="t" r="r" b="b"/>
              <a:pathLst>
                <a:path w="4857" h="4856" extrusionOk="0">
                  <a:moveTo>
                    <a:pt x="1" y="0"/>
                  </a:moveTo>
                  <a:lnTo>
                    <a:pt x="1" y="4856"/>
                  </a:lnTo>
                  <a:lnTo>
                    <a:pt x="4856" y="4856"/>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3" name="Google Shape;2153;p7"/>
            <p:cNvSpPr/>
            <p:nvPr/>
          </p:nvSpPr>
          <p:spPr>
            <a:xfrm>
              <a:off x="5307800" y="4301900"/>
              <a:ext cx="121425" cy="121400"/>
            </a:xfrm>
            <a:custGeom>
              <a:avLst/>
              <a:gdLst/>
              <a:ahLst/>
              <a:cxnLst/>
              <a:rect l="l" t="t" r="r" b="b"/>
              <a:pathLst>
                <a:path w="4857" h="4856"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4" name="Google Shape;2154;p7"/>
            <p:cNvSpPr/>
            <p:nvPr/>
          </p:nvSpPr>
          <p:spPr>
            <a:xfrm>
              <a:off x="5307800" y="4452425"/>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5" name="Google Shape;2155;p7"/>
            <p:cNvSpPr/>
            <p:nvPr/>
          </p:nvSpPr>
          <p:spPr>
            <a:xfrm>
              <a:off x="5307800" y="4602925"/>
              <a:ext cx="121425" cy="121400"/>
            </a:xfrm>
            <a:custGeom>
              <a:avLst/>
              <a:gdLst/>
              <a:ahLst/>
              <a:cxnLst/>
              <a:rect l="l" t="t" r="r" b="b"/>
              <a:pathLst>
                <a:path w="4857" h="4856"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6" name="Google Shape;2156;p7"/>
            <p:cNvSpPr/>
            <p:nvPr/>
          </p:nvSpPr>
          <p:spPr>
            <a:xfrm>
              <a:off x="5307800" y="4753450"/>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7" name="Google Shape;2157;p7"/>
            <p:cNvSpPr/>
            <p:nvPr/>
          </p:nvSpPr>
          <p:spPr>
            <a:xfrm>
              <a:off x="5307800" y="4903950"/>
              <a:ext cx="121425" cy="121400"/>
            </a:xfrm>
            <a:custGeom>
              <a:avLst/>
              <a:gdLst/>
              <a:ahLst/>
              <a:cxnLst/>
              <a:rect l="l" t="t" r="r" b="b"/>
              <a:pathLst>
                <a:path w="4857" h="4856"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8" name="Google Shape;2158;p7"/>
            <p:cNvSpPr/>
            <p:nvPr/>
          </p:nvSpPr>
          <p:spPr>
            <a:xfrm>
              <a:off x="5307800" y="5054450"/>
              <a:ext cx="121425" cy="121425"/>
            </a:xfrm>
            <a:custGeom>
              <a:avLst/>
              <a:gdLst/>
              <a:ahLst/>
              <a:cxnLst/>
              <a:rect l="l" t="t" r="r" b="b"/>
              <a:pathLst>
                <a:path w="4857" h="4857"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9" name="Google Shape;2159;p7"/>
            <p:cNvSpPr/>
            <p:nvPr/>
          </p:nvSpPr>
          <p:spPr>
            <a:xfrm>
              <a:off x="5307800" y="5204975"/>
              <a:ext cx="121425" cy="121400"/>
            </a:xfrm>
            <a:custGeom>
              <a:avLst/>
              <a:gdLst/>
              <a:ahLst/>
              <a:cxnLst/>
              <a:rect l="l" t="t" r="r" b="b"/>
              <a:pathLst>
                <a:path w="4857" h="4856" extrusionOk="0">
                  <a:moveTo>
                    <a:pt x="1" y="0"/>
                  </a:moveTo>
                  <a:lnTo>
                    <a:pt x="1" y="4856"/>
                  </a:lnTo>
                  <a:lnTo>
                    <a:pt x="4856" y="4856"/>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0" name="Google Shape;2160;p7"/>
            <p:cNvSpPr/>
            <p:nvPr/>
          </p:nvSpPr>
          <p:spPr>
            <a:xfrm>
              <a:off x="5307800" y="5355475"/>
              <a:ext cx="121425" cy="121400"/>
            </a:xfrm>
            <a:custGeom>
              <a:avLst/>
              <a:gdLst/>
              <a:ahLst/>
              <a:cxnLst/>
              <a:rect l="l" t="t" r="r" b="b"/>
              <a:pathLst>
                <a:path w="4857" h="4856"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1" name="Google Shape;2161;p7"/>
            <p:cNvSpPr/>
            <p:nvPr/>
          </p:nvSpPr>
          <p:spPr>
            <a:xfrm>
              <a:off x="5458325" y="238125"/>
              <a:ext cx="121400" cy="121400"/>
            </a:xfrm>
            <a:custGeom>
              <a:avLst/>
              <a:gdLst/>
              <a:ahLst/>
              <a:cxnLst/>
              <a:rect l="l" t="t" r="r" b="b"/>
              <a:pathLst>
                <a:path w="4856" h="4856" extrusionOk="0">
                  <a:moveTo>
                    <a:pt x="0" y="0"/>
                  </a:moveTo>
                  <a:lnTo>
                    <a:pt x="0"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2" name="Google Shape;2162;p7"/>
            <p:cNvSpPr/>
            <p:nvPr/>
          </p:nvSpPr>
          <p:spPr>
            <a:xfrm>
              <a:off x="5458325" y="539125"/>
              <a:ext cx="121400" cy="121425"/>
            </a:xfrm>
            <a:custGeom>
              <a:avLst/>
              <a:gdLst/>
              <a:ahLst/>
              <a:cxnLst/>
              <a:rect l="l" t="t" r="r" b="b"/>
              <a:pathLst>
                <a:path w="4856" h="4857" extrusionOk="0">
                  <a:moveTo>
                    <a:pt x="0" y="1"/>
                  </a:moveTo>
                  <a:lnTo>
                    <a:pt x="0"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3" name="Google Shape;2163;p7"/>
            <p:cNvSpPr/>
            <p:nvPr/>
          </p:nvSpPr>
          <p:spPr>
            <a:xfrm>
              <a:off x="5458325" y="990675"/>
              <a:ext cx="121400" cy="121400"/>
            </a:xfrm>
            <a:custGeom>
              <a:avLst/>
              <a:gdLst/>
              <a:ahLst/>
              <a:cxnLst/>
              <a:rect l="l" t="t" r="r" b="b"/>
              <a:pathLst>
                <a:path w="4856" h="4856" extrusionOk="0">
                  <a:moveTo>
                    <a:pt x="0" y="0"/>
                  </a:moveTo>
                  <a:lnTo>
                    <a:pt x="0"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4" name="Google Shape;2164;p7"/>
            <p:cNvSpPr/>
            <p:nvPr/>
          </p:nvSpPr>
          <p:spPr>
            <a:xfrm>
              <a:off x="5458325" y="1141175"/>
              <a:ext cx="121400" cy="121400"/>
            </a:xfrm>
            <a:custGeom>
              <a:avLst/>
              <a:gdLst/>
              <a:ahLst/>
              <a:cxnLst/>
              <a:rect l="l" t="t" r="r" b="b"/>
              <a:pathLst>
                <a:path w="4856" h="4856" extrusionOk="0">
                  <a:moveTo>
                    <a:pt x="0" y="1"/>
                  </a:moveTo>
                  <a:lnTo>
                    <a:pt x="0"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5" name="Google Shape;2165;p7"/>
            <p:cNvSpPr/>
            <p:nvPr/>
          </p:nvSpPr>
          <p:spPr>
            <a:xfrm>
              <a:off x="5458325" y="1442200"/>
              <a:ext cx="121400" cy="121400"/>
            </a:xfrm>
            <a:custGeom>
              <a:avLst/>
              <a:gdLst/>
              <a:ahLst/>
              <a:cxnLst/>
              <a:rect l="l" t="t" r="r" b="b"/>
              <a:pathLst>
                <a:path w="4856" h="4856" extrusionOk="0">
                  <a:moveTo>
                    <a:pt x="0" y="0"/>
                  </a:moveTo>
                  <a:lnTo>
                    <a:pt x="0" y="4856"/>
                  </a:lnTo>
                  <a:lnTo>
                    <a:pt x="4856" y="4856"/>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6" name="Google Shape;2166;p7"/>
            <p:cNvSpPr/>
            <p:nvPr/>
          </p:nvSpPr>
          <p:spPr>
            <a:xfrm>
              <a:off x="5458325" y="1592700"/>
              <a:ext cx="121400" cy="121425"/>
            </a:xfrm>
            <a:custGeom>
              <a:avLst/>
              <a:gdLst/>
              <a:ahLst/>
              <a:cxnLst/>
              <a:rect l="l" t="t" r="r" b="b"/>
              <a:pathLst>
                <a:path w="4856" h="4857" extrusionOk="0">
                  <a:moveTo>
                    <a:pt x="0" y="1"/>
                  </a:moveTo>
                  <a:lnTo>
                    <a:pt x="0"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7" name="Google Shape;2167;p7"/>
            <p:cNvSpPr/>
            <p:nvPr/>
          </p:nvSpPr>
          <p:spPr>
            <a:xfrm>
              <a:off x="5458325" y="2194750"/>
              <a:ext cx="121400" cy="121400"/>
            </a:xfrm>
            <a:custGeom>
              <a:avLst/>
              <a:gdLst/>
              <a:ahLst/>
              <a:cxnLst/>
              <a:rect l="l" t="t" r="r" b="b"/>
              <a:pathLst>
                <a:path w="4856" h="4856" extrusionOk="0">
                  <a:moveTo>
                    <a:pt x="0" y="1"/>
                  </a:moveTo>
                  <a:lnTo>
                    <a:pt x="0"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8" name="Google Shape;2168;p7"/>
            <p:cNvSpPr/>
            <p:nvPr/>
          </p:nvSpPr>
          <p:spPr>
            <a:xfrm>
              <a:off x="5458325" y="2345275"/>
              <a:ext cx="121400" cy="121400"/>
            </a:xfrm>
            <a:custGeom>
              <a:avLst/>
              <a:gdLst/>
              <a:ahLst/>
              <a:cxnLst/>
              <a:rect l="l" t="t" r="r" b="b"/>
              <a:pathLst>
                <a:path w="4856" h="4856" extrusionOk="0">
                  <a:moveTo>
                    <a:pt x="0" y="0"/>
                  </a:moveTo>
                  <a:lnTo>
                    <a:pt x="0"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9" name="Google Shape;2169;p7"/>
            <p:cNvSpPr/>
            <p:nvPr/>
          </p:nvSpPr>
          <p:spPr>
            <a:xfrm>
              <a:off x="5458325" y="2495775"/>
              <a:ext cx="121400" cy="121400"/>
            </a:xfrm>
            <a:custGeom>
              <a:avLst/>
              <a:gdLst/>
              <a:ahLst/>
              <a:cxnLst/>
              <a:rect l="l" t="t" r="r" b="b"/>
              <a:pathLst>
                <a:path w="4856" h="4856" extrusionOk="0">
                  <a:moveTo>
                    <a:pt x="0" y="1"/>
                  </a:moveTo>
                  <a:lnTo>
                    <a:pt x="0"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0" name="Google Shape;2170;p7"/>
            <p:cNvSpPr/>
            <p:nvPr/>
          </p:nvSpPr>
          <p:spPr>
            <a:xfrm>
              <a:off x="5458325" y="2646275"/>
              <a:ext cx="121400" cy="121425"/>
            </a:xfrm>
            <a:custGeom>
              <a:avLst/>
              <a:gdLst/>
              <a:ahLst/>
              <a:cxnLst/>
              <a:rect l="l" t="t" r="r" b="b"/>
              <a:pathLst>
                <a:path w="4856" h="4857" extrusionOk="0">
                  <a:moveTo>
                    <a:pt x="0" y="1"/>
                  </a:moveTo>
                  <a:lnTo>
                    <a:pt x="0"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1" name="Google Shape;2171;p7"/>
            <p:cNvSpPr/>
            <p:nvPr/>
          </p:nvSpPr>
          <p:spPr>
            <a:xfrm>
              <a:off x="5458325" y="2947300"/>
              <a:ext cx="121400" cy="121425"/>
            </a:xfrm>
            <a:custGeom>
              <a:avLst/>
              <a:gdLst/>
              <a:ahLst/>
              <a:cxnLst/>
              <a:rect l="l" t="t" r="r" b="b"/>
              <a:pathLst>
                <a:path w="4856" h="4857" extrusionOk="0">
                  <a:moveTo>
                    <a:pt x="0" y="1"/>
                  </a:moveTo>
                  <a:lnTo>
                    <a:pt x="0"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2" name="Google Shape;2172;p7"/>
            <p:cNvSpPr/>
            <p:nvPr/>
          </p:nvSpPr>
          <p:spPr>
            <a:xfrm>
              <a:off x="5458325" y="3248325"/>
              <a:ext cx="121400" cy="121400"/>
            </a:xfrm>
            <a:custGeom>
              <a:avLst/>
              <a:gdLst/>
              <a:ahLst/>
              <a:cxnLst/>
              <a:rect l="l" t="t" r="r" b="b"/>
              <a:pathLst>
                <a:path w="4856" h="4856" extrusionOk="0">
                  <a:moveTo>
                    <a:pt x="0" y="1"/>
                  </a:moveTo>
                  <a:lnTo>
                    <a:pt x="0"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3" name="Google Shape;2173;p7"/>
            <p:cNvSpPr/>
            <p:nvPr/>
          </p:nvSpPr>
          <p:spPr>
            <a:xfrm>
              <a:off x="5458325" y="3398850"/>
              <a:ext cx="121400" cy="121400"/>
            </a:xfrm>
            <a:custGeom>
              <a:avLst/>
              <a:gdLst/>
              <a:ahLst/>
              <a:cxnLst/>
              <a:rect l="l" t="t" r="r" b="b"/>
              <a:pathLst>
                <a:path w="4856" h="4856" extrusionOk="0">
                  <a:moveTo>
                    <a:pt x="0" y="0"/>
                  </a:moveTo>
                  <a:lnTo>
                    <a:pt x="0"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4" name="Google Shape;2174;p7"/>
            <p:cNvSpPr/>
            <p:nvPr/>
          </p:nvSpPr>
          <p:spPr>
            <a:xfrm>
              <a:off x="5458325" y="3699875"/>
              <a:ext cx="121400" cy="121400"/>
            </a:xfrm>
            <a:custGeom>
              <a:avLst/>
              <a:gdLst/>
              <a:ahLst/>
              <a:cxnLst/>
              <a:rect l="l" t="t" r="r" b="b"/>
              <a:pathLst>
                <a:path w="4856" h="4856" extrusionOk="0">
                  <a:moveTo>
                    <a:pt x="0" y="0"/>
                  </a:moveTo>
                  <a:lnTo>
                    <a:pt x="0"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5" name="Google Shape;2175;p7"/>
            <p:cNvSpPr/>
            <p:nvPr/>
          </p:nvSpPr>
          <p:spPr>
            <a:xfrm>
              <a:off x="5458325" y="3850375"/>
              <a:ext cx="121400" cy="121400"/>
            </a:xfrm>
            <a:custGeom>
              <a:avLst/>
              <a:gdLst/>
              <a:ahLst/>
              <a:cxnLst/>
              <a:rect l="l" t="t" r="r" b="b"/>
              <a:pathLst>
                <a:path w="4856" h="4856" extrusionOk="0">
                  <a:moveTo>
                    <a:pt x="0" y="0"/>
                  </a:moveTo>
                  <a:lnTo>
                    <a:pt x="0" y="4856"/>
                  </a:lnTo>
                  <a:lnTo>
                    <a:pt x="4856" y="4856"/>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6" name="Google Shape;2176;p7"/>
            <p:cNvSpPr/>
            <p:nvPr/>
          </p:nvSpPr>
          <p:spPr>
            <a:xfrm>
              <a:off x="5458325" y="4000875"/>
              <a:ext cx="121400" cy="121425"/>
            </a:xfrm>
            <a:custGeom>
              <a:avLst/>
              <a:gdLst/>
              <a:ahLst/>
              <a:cxnLst/>
              <a:rect l="l" t="t" r="r" b="b"/>
              <a:pathLst>
                <a:path w="4856" h="4857" extrusionOk="0">
                  <a:moveTo>
                    <a:pt x="0" y="1"/>
                  </a:moveTo>
                  <a:lnTo>
                    <a:pt x="0"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7" name="Google Shape;2177;p7"/>
            <p:cNvSpPr/>
            <p:nvPr/>
          </p:nvSpPr>
          <p:spPr>
            <a:xfrm>
              <a:off x="5458325" y="4151400"/>
              <a:ext cx="121400" cy="121400"/>
            </a:xfrm>
            <a:custGeom>
              <a:avLst/>
              <a:gdLst/>
              <a:ahLst/>
              <a:cxnLst/>
              <a:rect l="l" t="t" r="r" b="b"/>
              <a:pathLst>
                <a:path w="4856" h="4856" extrusionOk="0">
                  <a:moveTo>
                    <a:pt x="0" y="0"/>
                  </a:moveTo>
                  <a:lnTo>
                    <a:pt x="0" y="4856"/>
                  </a:lnTo>
                  <a:lnTo>
                    <a:pt x="4856" y="4856"/>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8" name="Google Shape;2178;p7"/>
            <p:cNvSpPr/>
            <p:nvPr/>
          </p:nvSpPr>
          <p:spPr>
            <a:xfrm>
              <a:off x="5458325" y="4602925"/>
              <a:ext cx="121400" cy="121400"/>
            </a:xfrm>
            <a:custGeom>
              <a:avLst/>
              <a:gdLst/>
              <a:ahLst/>
              <a:cxnLst/>
              <a:rect l="l" t="t" r="r" b="b"/>
              <a:pathLst>
                <a:path w="4856" h="4856" extrusionOk="0">
                  <a:moveTo>
                    <a:pt x="0" y="1"/>
                  </a:moveTo>
                  <a:lnTo>
                    <a:pt x="0"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9" name="Google Shape;2179;p7"/>
            <p:cNvSpPr/>
            <p:nvPr/>
          </p:nvSpPr>
          <p:spPr>
            <a:xfrm>
              <a:off x="5458325" y="4753450"/>
              <a:ext cx="121400" cy="121400"/>
            </a:xfrm>
            <a:custGeom>
              <a:avLst/>
              <a:gdLst/>
              <a:ahLst/>
              <a:cxnLst/>
              <a:rect l="l" t="t" r="r" b="b"/>
              <a:pathLst>
                <a:path w="4856" h="4856" extrusionOk="0">
                  <a:moveTo>
                    <a:pt x="0" y="0"/>
                  </a:moveTo>
                  <a:lnTo>
                    <a:pt x="0"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0" name="Google Shape;2180;p7"/>
            <p:cNvSpPr/>
            <p:nvPr/>
          </p:nvSpPr>
          <p:spPr>
            <a:xfrm>
              <a:off x="5458325" y="5054450"/>
              <a:ext cx="121400" cy="121425"/>
            </a:xfrm>
            <a:custGeom>
              <a:avLst/>
              <a:gdLst/>
              <a:ahLst/>
              <a:cxnLst/>
              <a:rect l="l" t="t" r="r" b="b"/>
              <a:pathLst>
                <a:path w="4856" h="4857" extrusionOk="0">
                  <a:moveTo>
                    <a:pt x="0" y="1"/>
                  </a:moveTo>
                  <a:lnTo>
                    <a:pt x="0"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1" name="Google Shape;2181;p7"/>
            <p:cNvSpPr/>
            <p:nvPr/>
          </p:nvSpPr>
          <p:spPr>
            <a:xfrm>
              <a:off x="5458325" y="5204975"/>
              <a:ext cx="121400" cy="121400"/>
            </a:xfrm>
            <a:custGeom>
              <a:avLst/>
              <a:gdLst/>
              <a:ahLst/>
              <a:cxnLst/>
              <a:rect l="l" t="t" r="r" b="b"/>
              <a:pathLst>
                <a:path w="4856" h="4856" extrusionOk="0">
                  <a:moveTo>
                    <a:pt x="0" y="0"/>
                  </a:moveTo>
                  <a:lnTo>
                    <a:pt x="0" y="4856"/>
                  </a:lnTo>
                  <a:lnTo>
                    <a:pt x="4856" y="4856"/>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2" name="Google Shape;2182;p7"/>
            <p:cNvSpPr/>
            <p:nvPr/>
          </p:nvSpPr>
          <p:spPr>
            <a:xfrm>
              <a:off x="5458325" y="5355475"/>
              <a:ext cx="121400" cy="121400"/>
            </a:xfrm>
            <a:custGeom>
              <a:avLst/>
              <a:gdLst/>
              <a:ahLst/>
              <a:cxnLst/>
              <a:rect l="l" t="t" r="r" b="b"/>
              <a:pathLst>
                <a:path w="4856" h="4856" extrusionOk="0">
                  <a:moveTo>
                    <a:pt x="0" y="1"/>
                  </a:moveTo>
                  <a:lnTo>
                    <a:pt x="0"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183" name="Google Shape;2183;p7"/>
          <p:cNvGrpSpPr/>
          <p:nvPr/>
        </p:nvGrpSpPr>
        <p:grpSpPr>
          <a:xfrm rot="10800000">
            <a:off x="7828571" y="28707"/>
            <a:ext cx="1140783" cy="5086302"/>
            <a:chOff x="5458325" y="238125"/>
            <a:chExt cx="1174975" cy="5238750"/>
          </a:xfrm>
        </p:grpSpPr>
        <p:sp>
          <p:nvSpPr>
            <p:cNvPr id="2184" name="Google Shape;2184;p7"/>
            <p:cNvSpPr/>
            <p:nvPr/>
          </p:nvSpPr>
          <p:spPr>
            <a:xfrm>
              <a:off x="5458325" y="388625"/>
              <a:ext cx="121400" cy="121400"/>
            </a:xfrm>
            <a:custGeom>
              <a:avLst/>
              <a:gdLst/>
              <a:ahLst/>
              <a:cxnLst/>
              <a:rect l="l" t="t" r="r" b="b"/>
              <a:pathLst>
                <a:path w="4856" h="4856" extrusionOk="0">
                  <a:moveTo>
                    <a:pt x="0" y="0"/>
                  </a:moveTo>
                  <a:lnTo>
                    <a:pt x="0" y="4856"/>
                  </a:lnTo>
                  <a:lnTo>
                    <a:pt x="4856" y="4856"/>
                  </a:lnTo>
                  <a:lnTo>
                    <a:pt x="4856" y="0"/>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5" name="Google Shape;2185;p7"/>
            <p:cNvSpPr/>
            <p:nvPr/>
          </p:nvSpPr>
          <p:spPr>
            <a:xfrm>
              <a:off x="5458325" y="689650"/>
              <a:ext cx="121400" cy="121400"/>
            </a:xfrm>
            <a:custGeom>
              <a:avLst/>
              <a:gdLst/>
              <a:ahLst/>
              <a:cxnLst/>
              <a:rect l="l" t="t" r="r" b="b"/>
              <a:pathLst>
                <a:path w="4856" h="4856" extrusionOk="0">
                  <a:moveTo>
                    <a:pt x="0" y="0"/>
                  </a:moveTo>
                  <a:lnTo>
                    <a:pt x="0" y="4855"/>
                  </a:lnTo>
                  <a:lnTo>
                    <a:pt x="4856" y="4855"/>
                  </a:lnTo>
                  <a:lnTo>
                    <a:pt x="4856" y="0"/>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6" name="Google Shape;2186;p7"/>
            <p:cNvSpPr/>
            <p:nvPr/>
          </p:nvSpPr>
          <p:spPr>
            <a:xfrm>
              <a:off x="5458325" y="840150"/>
              <a:ext cx="121400" cy="121400"/>
            </a:xfrm>
            <a:custGeom>
              <a:avLst/>
              <a:gdLst/>
              <a:ahLst/>
              <a:cxnLst/>
              <a:rect l="l" t="t" r="r" b="b"/>
              <a:pathLst>
                <a:path w="4856" h="4856" extrusionOk="0">
                  <a:moveTo>
                    <a:pt x="0" y="1"/>
                  </a:moveTo>
                  <a:lnTo>
                    <a:pt x="0" y="4856"/>
                  </a:lnTo>
                  <a:lnTo>
                    <a:pt x="4856" y="4856"/>
                  </a:lnTo>
                  <a:lnTo>
                    <a:pt x="4856" y="1"/>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7" name="Google Shape;2187;p7"/>
            <p:cNvSpPr/>
            <p:nvPr/>
          </p:nvSpPr>
          <p:spPr>
            <a:xfrm>
              <a:off x="5458325" y="1291700"/>
              <a:ext cx="121400" cy="121400"/>
            </a:xfrm>
            <a:custGeom>
              <a:avLst/>
              <a:gdLst/>
              <a:ahLst/>
              <a:cxnLst/>
              <a:rect l="l" t="t" r="r" b="b"/>
              <a:pathLst>
                <a:path w="4856" h="4856" extrusionOk="0">
                  <a:moveTo>
                    <a:pt x="0" y="0"/>
                  </a:moveTo>
                  <a:lnTo>
                    <a:pt x="0" y="4855"/>
                  </a:lnTo>
                  <a:lnTo>
                    <a:pt x="4856" y="4855"/>
                  </a:lnTo>
                  <a:lnTo>
                    <a:pt x="4856" y="0"/>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8" name="Google Shape;2188;p7"/>
            <p:cNvSpPr/>
            <p:nvPr/>
          </p:nvSpPr>
          <p:spPr>
            <a:xfrm>
              <a:off x="5458325" y="1743225"/>
              <a:ext cx="121400" cy="121400"/>
            </a:xfrm>
            <a:custGeom>
              <a:avLst/>
              <a:gdLst/>
              <a:ahLst/>
              <a:cxnLst/>
              <a:rect l="l" t="t" r="r" b="b"/>
              <a:pathLst>
                <a:path w="4856" h="4856" extrusionOk="0">
                  <a:moveTo>
                    <a:pt x="0" y="0"/>
                  </a:moveTo>
                  <a:lnTo>
                    <a:pt x="0" y="4856"/>
                  </a:lnTo>
                  <a:lnTo>
                    <a:pt x="4856" y="4856"/>
                  </a:lnTo>
                  <a:lnTo>
                    <a:pt x="4856" y="0"/>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9" name="Google Shape;2189;p7"/>
            <p:cNvSpPr/>
            <p:nvPr/>
          </p:nvSpPr>
          <p:spPr>
            <a:xfrm>
              <a:off x="5458325" y="1893725"/>
              <a:ext cx="121400" cy="121400"/>
            </a:xfrm>
            <a:custGeom>
              <a:avLst/>
              <a:gdLst/>
              <a:ahLst/>
              <a:cxnLst/>
              <a:rect l="l" t="t" r="r" b="b"/>
              <a:pathLst>
                <a:path w="4856" h="4856" extrusionOk="0">
                  <a:moveTo>
                    <a:pt x="0" y="1"/>
                  </a:moveTo>
                  <a:lnTo>
                    <a:pt x="0" y="4856"/>
                  </a:lnTo>
                  <a:lnTo>
                    <a:pt x="4856" y="4856"/>
                  </a:lnTo>
                  <a:lnTo>
                    <a:pt x="4856" y="1"/>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0" name="Google Shape;2190;p7"/>
            <p:cNvSpPr/>
            <p:nvPr/>
          </p:nvSpPr>
          <p:spPr>
            <a:xfrm>
              <a:off x="5458325" y="2044250"/>
              <a:ext cx="121400" cy="121400"/>
            </a:xfrm>
            <a:custGeom>
              <a:avLst/>
              <a:gdLst/>
              <a:ahLst/>
              <a:cxnLst/>
              <a:rect l="l" t="t" r="r" b="b"/>
              <a:pathLst>
                <a:path w="4856" h="4856" extrusionOk="0">
                  <a:moveTo>
                    <a:pt x="0" y="0"/>
                  </a:moveTo>
                  <a:lnTo>
                    <a:pt x="0" y="4855"/>
                  </a:lnTo>
                  <a:lnTo>
                    <a:pt x="4856" y="4855"/>
                  </a:lnTo>
                  <a:lnTo>
                    <a:pt x="4856" y="0"/>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1" name="Google Shape;2191;p7"/>
            <p:cNvSpPr/>
            <p:nvPr/>
          </p:nvSpPr>
          <p:spPr>
            <a:xfrm>
              <a:off x="5458325" y="2796800"/>
              <a:ext cx="121400" cy="121400"/>
            </a:xfrm>
            <a:custGeom>
              <a:avLst/>
              <a:gdLst/>
              <a:ahLst/>
              <a:cxnLst/>
              <a:rect l="l" t="t" r="r" b="b"/>
              <a:pathLst>
                <a:path w="4856" h="4856" extrusionOk="0">
                  <a:moveTo>
                    <a:pt x="0" y="0"/>
                  </a:moveTo>
                  <a:lnTo>
                    <a:pt x="0" y="4856"/>
                  </a:lnTo>
                  <a:lnTo>
                    <a:pt x="4856" y="4856"/>
                  </a:lnTo>
                  <a:lnTo>
                    <a:pt x="4856" y="0"/>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2" name="Google Shape;2192;p7"/>
            <p:cNvSpPr/>
            <p:nvPr/>
          </p:nvSpPr>
          <p:spPr>
            <a:xfrm>
              <a:off x="5458325" y="3097825"/>
              <a:ext cx="121400" cy="121400"/>
            </a:xfrm>
            <a:custGeom>
              <a:avLst/>
              <a:gdLst/>
              <a:ahLst/>
              <a:cxnLst/>
              <a:rect l="l" t="t" r="r" b="b"/>
              <a:pathLst>
                <a:path w="4856" h="4856" extrusionOk="0">
                  <a:moveTo>
                    <a:pt x="0" y="0"/>
                  </a:moveTo>
                  <a:lnTo>
                    <a:pt x="0" y="4855"/>
                  </a:lnTo>
                  <a:lnTo>
                    <a:pt x="4856" y="4855"/>
                  </a:lnTo>
                  <a:lnTo>
                    <a:pt x="4856" y="0"/>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3" name="Google Shape;2193;p7"/>
            <p:cNvSpPr/>
            <p:nvPr/>
          </p:nvSpPr>
          <p:spPr>
            <a:xfrm>
              <a:off x="5458325" y="3549350"/>
              <a:ext cx="121400" cy="121400"/>
            </a:xfrm>
            <a:custGeom>
              <a:avLst/>
              <a:gdLst/>
              <a:ahLst/>
              <a:cxnLst/>
              <a:rect l="l" t="t" r="r" b="b"/>
              <a:pathLst>
                <a:path w="4856" h="4856" extrusionOk="0">
                  <a:moveTo>
                    <a:pt x="0" y="1"/>
                  </a:moveTo>
                  <a:lnTo>
                    <a:pt x="0" y="4856"/>
                  </a:lnTo>
                  <a:lnTo>
                    <a:pt x="4856" y="4856"/>
                  </a:lnTo>
                  <a:lnTo>
                    <a:pt x="4856" y="1"/>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4" name="Google Shape;2194;p7"/>
            <p:cNvSpPr/>
            <p:nvPr/>
          </p:nvSpPr>
          <p:spPr>
            <a:xfrm>
              <a:off x="5458325" y="4301900"/>
              <a:ext cx="121400" cy="121400"/>
            </a:xfrm>
            <a:custGeom>
              <a:avLst/>
              <a:gdLst/>
              <a:ahLst/>
              <a:cxnLst/>
              <a:rect l="l" t="t" r="r" b="b"/>
              <a:pathLst>
                <a:path w="4856" h="4856" extrusionOk="0">
                  <a:moveTo>
                    <a:pt x="0" y="1"/>
                  </a:moveTo>
                  <a:lnTo>
                    <a:pt x="0" y="4856"/>
                  </a:lnTo>
                  <a:lnTo>
                    <a:pt x="4856" y="4856"/>
                  </a:lnTo>
                  <a:lnTo>
                    <a:pt x="4856" y="1"/>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5" name="Google Shape;2195;p7"/>
            <p:cNvSpPr/>
            <p:nvPr/>
          </p:nvSpPr>
          <p:spPr>
            <a:xfrm>
              <a:off x="5458325" y="4452425"/>
              <a:ext cx="121400" cy="121400"/>
            </a:xfrm>
            <a:custGeom>
              <a:avLst/>
              <a:gdLst/>
              <a:ahLst/>
              <a:cxnLst/>
              <a:rect l="l" t="t" r="r" b="b"/>
              <a:pathLst>
                <a:path w="4856" h="4856" extrusionOk="0">
                  <a:moveTo>
                    <a:pt x="0" y="0"/>
                  </a:moveTo>
                  <a:lnTo>
                    <a:pt x="0" y="4855"/>
                  </a:lnTo>
                  <a:lnTo>
                    <a:pt x="4856" y="4855"/>
                  </a:lnTo>
                  <a:lnTo>
                    <a:pt x="4856" y="0"/>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6" name="Google Shape;2196;p7"/>
            <p:cNvSpPr/>
            <p:nvPr/>
          </p:nvSpPr>
          <p:spPr>
            <a:xfrm>
              <a:off x="5458325" y="4903950"/>
              <a:ext cx="121400" cy="121400"/>
            </a:xfrm>
            <a:custGeom>
              <a:avLst/>
              <a:gdLst/>
              <a:ahLst/>
              <a:cxnLst/>
              <a:rect l="l" t="t" r="r" b="b"/>
              <a:pathLst>
                <a:path w="4856" h="4856" extrusionOk="0">
                  <a:moveTo>
                    <a:pt x="0" y="1"/>
                  </a:moveTo>
                  <a:lnTo>
                    <a:pt x="0" y="4856"/>
                  </a:lnTo>
                  <a:lnTo>
                    <a:pt x="4856" y="4856"/>
                  </a:lnTo>
                  <a:lnTo>
                    <a:pt x="4856" y="1"/>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7" name="Google Shape;2197;p7"/>
            <p:cNvSpPr/>
            <p:nvPr/>
          </p:nvSpPr>
          <p:spPr>
            <a:xfrm>
              <a:off x="5608825" y="238125"/>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8" name="Google Shape;2198;p7"/>
            <p:cNvSpPr/>
            <p:nvPr/>
          </p:nvSpPr>
          <p:spPr>
            <a:xfrm>
              <a:off x="5608825" y="539125"/>
              <a:ext cx="121400" cy="121425"/>
            </a:xfrm>
            <a:custGeom>
              <a:avLst/>
              <a:gdLst/>
              <a:ahLst/>
              <a:cxnLst/>
              <a:rect l="l" t="t" r="r" b="b"/>
              <a:pathLst>
                <a:path w="4856" h="4857" extrusionOk="0">
                  <a:moveTo>
                    <a:pt x="1" y="1"/>
                  </a:moveTo>
                  <a:lnTo>
                    <a:pt x="1" y="4856"/>
                  </a:lnTo>
                  <a:lnTo>
                    <a:pt x="4856" y="4856"/>
                  </a:lnTo>
                  <a:lnTo>
                    <a:pt x="4856" y="1"/>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9" name="Google Shape;2199;p7"/>
            <p:cNvSpPr/>
            <p:nvPr/>
          </p:nvSpPr>
          <p:spPr>
            <a:xfrm>
              <a:off x="5608825" y="689650"/>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0" name="Google Shape;2200;p7"/>
            <p:cNvSpPr/>
            <p:nvPr/>
          </p:nvSpPr>
          <p:spPr>
            <a:xfrm>
              <a:off x="5608825" y="840150"/>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1" name="Google Shape;2201;p7"/>
            <p:cNvSpPr/>
            <p:nvPr/>
          </p:nvSpPr>
          <p:spPr>
            <a:xfrm>
              <a:off x="5608825" y="990675"/>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2" name="Google Shape;2202;p7"/>
            <p:cNvSpPr/>
            <p:nvPr/>
          </p:nvSpPr>
          <p:spPr>
            <a:xfrm>
              <a:off x="5608825" y="1141175"/>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3" name="Google Shape;2203;p7"/>
            <p:cNvSpPr/>
            <p:nvPr/>
          </p:nvSpPr>
          <p:spPr>
            <a:xfrm>
              <a:off x="5608825" y="1291700"/>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4" name="Google Shape;2204;p7"/>
            <p:cNvSpPr/>
            <p:nvPr/>
          </p:nvSpPr>
          <p:spPr>
            <a:xfrm>
              <a:off x="5608825" y="1442200"/>
              <a:ext cx="121400" cy="121400"/>
            </a:xfrm>
            <a:custGeom>
              <a:avLst/>
              <a:gdLst/>
              <a:ahLst/>
              <a:cxnLst/>
              <a:rect l="l" t="t" r="r" b="b"/>
              <a:pathLst>
                <a:path w="4856" h="4856" extrusionOk="0">
                  <a:moveTo>
                    <a:pt x="1" y="0"/>
                  </a:moveTo>
                  <a:lnTo>
                    <a:pt x="1" y="4856"/>
                  </a:lnTo>
                  <a:lnTo>
                    <a:pt x="4856" y="4856"/>
                  </a:lnTo>
                  <a:lnTo>
                    <a:pt x="4856" y="0"/>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5" name="Google Shape;2205;p7"/>
            <p:cNvSpPr/>
            <p:nvPr/>
          </p:nvSpPr>
          <p:spPr>
            <a:xfrm>
              <a:off x="5608825" y="1592700"/>
              <a:ext cx="121400" cy="121425"/>
            </a:xfrm>
            <a:custGeom>
              <a:avLst/>
              <a:gdLst/>
              <a:ahLst/>
              <a:cxnLst/>
              <a:rect l="l" t="t" r="r" b="b"/>
              <a:pathLst>
                <a:path w="4856" h="4857" extrusionOk="0">
                  <a:moveTo>
                    <a:pt x="1" y="1"/>
                  </a:moveTo>
                  <a:lnTo>
                    <a:pt x="1" y="4856"/>
                  </a:lnTo>
                  <a:lnTo>
                    <a:pt x="4856" y="4856"/>
                  </a:lnTo>
                  <a:lnTo>
                    <a:pt x="4856" y="1"/>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6" name="Google Shape;2206;p7"/>
            <p:cNvSpPr/>
            <p:nvPr/>
          </p:nvSpPr>
          <p:spPr>
            <a:xfrm>
              <a:off x="5608825" y="1743225"/>
              <a:ext cx="121400" cy="121400"/>
            </a:xfrm>
            <a:custGeom>
              <a:avLst/>
              <a:gdLst/>
              <a:ahLst/>
              <a:cxnLst/>
              <a:rect l="l" t="t" r="r" b="b"/>
              <a:pathLst>
                <a:path w="4856" h="4856" extrusionOk="0">
                  <a:moveTo>
                    <a:pt x="1" y="0"/>
                  </a:moveTo>
                  <a:lnTo>
                    <a:pt x="1" y="4856"/>
                  </a:lnTo>
                  <a:lnTo>
                    <a:pt x="4856" y="4856"/>
                  </a:lnTo>
                  <a:lnTo>
                    <a:pt x="4856" y="0"/>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7" name="Google Shape;2207;p7"/>
            <p:cNvSpPr/>
            <p:nvPr/>
          </p:nvSpPr>
          <p:spPr>
            <a:xfrm>
              <a:off x="5608825" y="1893725"/>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8" name="Google Shape;2208;p7"/>
            <p:cNvSpPr/>
            <p:nvPr/>
          </p:nvSpPr>
          <p:spPr>
            <a:xfrm>
              <a:off x="5608825" y="2044250"/>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9" name="Google Shape;2209;p7"/>
            <p:cNvSpPr/>
            <p:nvPr/>
          </p:nvSpPr>
          <p:spPr>
            <a:xfrm>
              <a:off x="5608825" y="2194750"/>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0" name="Google Shape;2210;p7"/>
            <p:cNvSpPr/>
            <p:nvPr/>
          </p:nvSpPr>
          <p:spPr>
            <a:xfrm>
              <a:off x="5608825" y="2495775"/>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1" name="Google Shape;2211;p7"/>
            <p:cNvSpPr/>
            <p:nvPr/>
          </p:nvSpPr>
          <p:spPr>
            <a:xfrm>
              <a:off x="5608825" y="2646275"/>
              <a:ext cx="121400" cy="121425"/>
            </a:xfrm>
            <a:custGeom>
              <a:avLst/>
              <a:gdLst/>
              <a:ahLst/>
              <a:cxnLst/>
              <a:rect l="l" t="t" r="r" b="b"/>
              <a:pathLst>
                <a:path w="4856" h="4857" extrusionOk="0">
                  <a:moveTo>
                    <a:pt x="1" y="1"/>
                  </a:moveTo>
                  <a:lnTo>
                    <a:pt x="1" y="4856"/>
                  </a:lnTo>
                  <a:lnTo>
                    <a:pt x="4856" y="4856"/>
                  </a:lnTo>
                  <a:lnTo>
                    <a:pt x="4856" y="1"/>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2" name="Google Shape;2212;p7"/>
            <p:cNvSpPr/>
            <p:nvPr/>
          </p:nvSpPr>
          <p:spPr>
            <a:xfrm>
              <a:off x="5608825" y="2947300"/>
              <a:ext cx="121400" cy="121425"/>
            </a:xfrm>
            <a:custGeom>
              <a:avLst/>
              <a:gdLst/>
              <a:ahLst/>
              <a:cxnLst/>
              <a:rect l="l" t="t" r="r" b="b"/>
              <a:pathLst>
                <a:path w="4856" h="4857" extrusionOk="0">
                  <a:moveTo>
                    <a:pt x="1" y="1"/>
                  </a:moveTo>
                  <a:lnTo>
                    <a:pt x="1" y="4856"/>
                  </a:lnTo>
                  <a:lnTo>
                    <a:pt x="4856" y="4856"/>
                  </a:lnTo>
                  <a:lnTo>
                    <a:pt x="4856" y="1"/>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3" name="Google Shape;2213;p7"/>
            <p:cNvSpPr/>
            <p:nvPr/>
          </p:nvSpPr>
          <p:spPr>
            <a:xfrm>
              <a:off x="5608825" y="3097825"/>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4" name="Google Shape;2214;p7"/>
            <p:cNvSpPr/>
            <p:nvPr/>
          </p:nvSpPr>
          <p:spPr>
            <a:xfrm>
              <a:off x="5608825" y="3248325"/>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5" name="Google Shape;2215;p7"/>
            <p:cNvSpPr/>
            <p:nvPr/>
          </p:nvSpPr>
          <p:spPr>
            <a:xfrm>
              <a:off x="5608825" y="3398850"/>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6" name="Google Shape;2216;p7"/>
            <p:cNvSpPr/>
            <p:nvPr/>
          </p:nvSpPr>
          <p:spPr>
            <a:xfrm>
              <a:off x="5608825" y="3549350"/>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7" name="Google Shape;2217;p7"/>
            <p:cNvSpPr/>
            <p:nvPr/>
          </p:nvSpPr>
          <p:spPr>
            <a:xfrm>
              <a:off x="5608825" y="3699875"/>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8" name="Google Shape;2218;p7"/>
            <p:cNvSpPr/>
            <p:nvPr/>
          </p:nvSpPr>
          <p:spPr>
            <a:xfrm>
              <a:off x="5608825" y="3850375"/>
              <a:ext cx="121400" cy="121400"/>
            </a:xfrm>
            <a:custGeom>
              <a:avLst/>
              <a:gdLst/>
              <a:ahLst/>
              <a:cxnLst/>
              <a:rect l="l" t="t" r="r" b="b"/>
              <a:pathLst>
                <a:path w="4856" h="4856" extrusionOk="0">
                  <a:moveTo>
                    <a:pt x="1" y="0"/>
                  </a:moveTo>
                  <a:lnTo>
                    <a:pt x="1" y="4856"/>
                  </a:lnTo>
                  <a:lnTo>
                    <a:pt x="4856" y="4856"/>
                  </a:lnTo>
                  <a:lnTo>
                    <a:pt x="4856" y="0"/>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9" name="Google Shape;2219;p7"/>
            <p:cNvSpPr/>
            <p:nvPr/>
          </p:nvSpPr>
          <p:spPr>
            <a:xfrm>
              <a:off x="5608825" y="4000875"/>
              <a:ext cx="121400" cy="121425"/>
            </a:xfrm>
            <a:custGeom>
              <a:avLst/>
              <a:gdLst/>
              <a:ahLst/>
              <a:cxnLst/>
              <a:rect l="l" t="t" r="r" b="b"/>
              <a:pathLst>
                <a:path w="4856" h="4857" extrusionOk="0">
                  <a:moveTo>
                    <a:pt x="1" y="1"/>
                  </a:moveTo>
                  <a:lnTo>
                    <a:pt x="1" y="4856"/>
                  </a:lnTo>
                  <a:lnTo>
                    <a:pt x="4856" y="4856"/>
                  </a:lnTo>
                  <a:lnTo>
                    <a:pt x="4856" y="1"/>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0" name="Google Shape;2220;p7"/>
            <p:cNvSpPr/>
            <p:nvPr/>
          </p:nvSpPr>
          <p:spPr>
            <a:xfrm>
              <a:off x="5608825" y="4301900"/>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1" name="Google Shape;2221;p7"/>
            <p:cNvSpPr/>
            <p:nvPr/>
          </p:nvSpPr>
          <p:spPr>
            <a:xfrm>
              <a:off x="5608825" y="4452425"/>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2" name="Google Shape;2222;p7"/>
            <p:cNvSpPr/>
            <p:nvPr/>
          </p:nvSpPr>
          <p:spPr>
            <a:xfrm>
              <a:off x="5608825" y="4602925"/>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3" name="Google Shape;2223;p7"/>
            <p:cNvSpPr/>
            <p:nvPr/>
          </p:nvSpPr>
          <p:spPr>
            <a:xfrm>
              <a:off x="5608825" y="4753450"/>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4" name="Google Shape;2224;p7"/>
            <p:cNvSpPr/>
            <p:nvPr/>
          </p:nvSpPr>
          <p:spPr>
            <a:xfrm>
              <a:off x="5608825" y="4903950"/>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5" name="Google Shape;2225;p7"/>
            <p:cNvSpPr/>
            <p:nvPr/>
          </p:nvSpPr>
          <p:spPr>
            <a:xfrm>
              <a:off x="5608825" y="5054450"/>
              <a:ext cx="121400" cy="121425"/>
            </a:xfrm>
            <a:custGeom>
              <a:avLst/>
              <a:gdLst/>
              <a:ahLst/>
              <a:cxnLst/>
              <a:rect l="l" t="t" r="r" b="b"/>
              <a:pathLst>
                <a:path w="4856" h="4857" extrusionOk="0">
                  <a:moveTo>
                    <a:pt x="1" y="1"/>
                  </a:moveTo>
                  <a:lnTo>
                    <a:pt x="1" y="4856"/>
                  </a:lnTo>
                  <a:lnTo>
                    <a:pt x="4856" y="4856"/>
                  </a:lnTo>
                  <a:lnTo>
                    <a:pt x="4856" y="1"/>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6" name="Google Shape;2226;p7"/>
            <p:cNvSpPr/>
            <p:nvPr/>
          </p:nvSpPr>
          <p:spPr>
            <a:xfrm>
              <a:off x="5608825" y="5204975"/>
              <a:ext cx="121400" cy="121400"/>
            </a:xfrm>
            <a:custGeom>
              <a:avLst/>
              <a:gdLst/>
              <a:ahLst/>
              <a:cxnLst/>
              <a:rect l="l" t="t" r="r" b="b"/>
              <a:pathLst>
                <a:path w="4856" h="4856" extrusionOk="0">
                  <a:moveTo>
                    <a:pt x="1" y="0"/>
                  </a:moveTo>
                  <a:lnTo>
                    <a:pt x="1" y="4856"/>
                  </a:lnTo>
                  <a:lnTo>
                    <a:pt x="4856" y="4856"/>
                  </a:lnTo>
                  <a:lnTo>
                    <a:pt x="4856" y="0"/>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7" name="Google Shape;2227;p7"/>
            <p:cNvSpPr/>
            <p:nvPr/>
          </p:nvSpPr>
          <p:spPr>
            <a:xfrm>
              <a:off x="5608825" y="5355475"/>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8" name="Google Shape;2228;p7"/>
            <p:cNvSpPr/>
            <p:nvPr/>
          </p:nvSpPr>
          <p:spPr>
            <a:xfrm>
              <a:off x="5759350" y="238125"/>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9" name="Google Shape;2229;p7"/>
            <p:cNvSpPr/>
            <p:nvPr/>
          </p:nvSpPr>
          <p:spPr>
            <a:xfrm>
              <a:off x="5759350" y="840150"/>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0" name="Google Shape;2230;p7"/>
            <p:cNvSpPr/>
            <p:nvPr/>
          </p:nvSpPr>
          <p:spPr>
            <a:xfrm>
              <a:off x="5759350" y="1141175"/>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1" name="Google Shape;2231;p7"/>
            <p:cNvSpPr/>
            <p:nvPr/>
          </p:nvSpPr>
          <p:spPr>
            <a:xfrm>
              <a:off x="5759350" y="1442200"/>
              <a:ext cx="121400" cy="121400"/>
            </a:xfrm>
            <a:custGeom>
              <a:avLst/>
              <a:gdLst/>
              <a:ahLst/>
              <a:cxnLst/>
              <a:rect l="l" t="t" r="r" b="b"/>
              <a:pathLst>
                <a:path w="4856" h="4856" extrusionOk="0">
                  <a:moveTo>
                    <a:pt x="0" y="0"/>
                  </a:moveTo>
                  <a:lnTo>
                    <a:pt x="0" y="4856"/>
                  </a:lnTo>
                  <a:lnTo>
                    <a:pt x="4855" y="4856"/>
                  </a:lnTo>
                  <a:lnTo>
                    <a:pt x="4855" y="0"/>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2" name="Google Shape;2232;p7"/>
            <p:cNvSpPr/>
            <p:nvPr/>
          </p:nvSpPr>
          <p:spPr>
            <a:xfrm>
              <a:off x="5759350" y="1893725"/>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3" name="Google Shape;2233;p7"/>
            <p:cNvSpPr/>
            <p:nvPr/>
          </p:nvSpPr>
          <p:spPr>
            <a:xfrm>
              <a:off x="5759350" y="2495775"/>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4" name="Google Shape;2234;p7"/>
            <p:cNvSpPr/>
            <p:nvPr/>
          </p:nvSpPr>
          <p:spPr>
            <a:xfrm>
              <a:off x="5759350" y="2646275"/>
              <a:ext cx="121400" cy="121425"/>
            </a:xfrm>
            <a:custGeom>
              <a:avLst/>
              <a:gdLst/>
              <a:ahLst/>
              <a:cxnLst/>
              <a:rect l="l" t="t" r="r" b="b"/>
              <a:pathLst>
                <a:path w="4856" h="4857" extrusionOk="0">
                  <a:moveTo>
                    <a:pt x="0" y="1"/>
                  </a:moveTo>
                  <a:lnTo>
                    <a:pt x="0" y="4856"/>
                  </a:lnTo>
                  <a:lnTo>
                    <a:pt x="4855" y="4856"/>
                  </a:lnTo>
                  <a:lnTo>
                    <a:pt x="4855" y="1"/>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5" name="Google Shape;2235;p7"/>
            <p:cNvSpPr/>
            <p:nvPr/>
          </p:nvSpPr>
          <p:spPr>
            <a:xfrm>
              <a:off x="5759350" y="3699875"/>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6" name="Google Shape;2236;p7"/>
            <p:cNvSpPr/>
            <p:nvPr/>
          </p:nvSpPr>
          <p:spPr>
            <a:xfrm>
              <a:off x="5759350" y="4151400"/>
              <a:ext cx="121400" cy="121400"/>
            </a:xfrm>
            <a:custGeom>
              <a:avLst/>
              <a:gdLst/>
              <a:ahLst/>
              <a:cxnLst/>
              <a:rect l="l" t="t" r="r" b="b"/>
              <a:pathLst>
                <a:path w="4856" h="4856" extrusionOk="0">
                  <a:moveTo>
                    <a:pt x="0" y="0"/>
                  </a:moveTo>
                  <a:lnTo>
                    <a:pt x="0" y="4856"/>
                  </a:lnTo>
                  <a:lnTo>
                    <a:pt x="4855" y="4856"/>
                  </a:lnTo>
                  <a:lnTo>
                    <a:pt x="4855" y="0"/>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7" name="Google Shape;2237;p7"/>
            <p:cNvSpPr/>
            <p:nvPr/>
          </p:nvSpPr>
          <p:spPr>
            <a:xfrm>
              <a:off x="5759350" y="4903950"/>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8" name="Google Shape;2238;p7"/>
            <p:cNvSpPr/>
            <p:nvPr/>
          </p:nvSpPr>
          <p:spPr>
            <a:xfrm>
              <a:off x="5759350" y="5355475"/>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9" name="Google Shape;2239;p7"/>
            <p:cNvSpPr/>
            <p:nvPr/>
          </p:nvSpPr>
          <p:spPr>
            <a:xfrm>
              <a:off x="5909850" y="689650"/>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0" name="Google Shape;2240;p7"/>
            <p:cNvSpPr/>
            <p:nvPr/>
          </p:nvSpPr>
          <p:spPr>
            <a:xfrm>
              <a:off x="5909850" y="1893725"/>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1" name="Google Shape;2241;p7"/>
            <p:cNvSpPr/>
            <p:nvPr/>
          </p:nvSpPr>
          <p:spPr>
            <a:xfrm>
              <a:off x="5909850" y="2796800"/>
              <a:ext cx="121400" cy="121400"/>
            </a:xfrm>
            <a:custGeom>
              <a:avLst/>
              <a:gdLst/>
              <a:ahLst/>
              <a:cxnLst/>
              <a:rect l="l" t="t" r="r" b="b"/>
              <a:pathLst>
                <a:path w="4856" h="4856" extrusionOk="0">
                  <a:moveTo>
                    <a:pt x="1" y="0"/>
                  </a:moveTo>
                  <a:lnTo>
                    <a:pt x="1" y="4856"/>
                  </a:lnTo>
                  <a:lnTo>
                    <a:pt x="4856" y="4856"/>
                  </a:lnTo>
                  <a:lnTo>
                    <a:pt x="4856" y="0"/>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2" name="Google Shape;2242;p7"/>
            <p:cNvSpPr/>
            <p:nvPr/>
          </p:nvSpPr>
          <p:spPr>
            <a:xfrm>
              <a:off x="6060375" y="4753450"/>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3" name="Google Shape;2243;p7"/>
            <p:cNvSpPr/>
            <p:nvPr/>
          </p:nvSpPr>
          <p:spPr>
            <a:xfrm>
              <a:off x="6210875" y="2646275"/>
              <a:ext cx="121400" cy="121425"/>
            </a:xfrm>
            <a:custGeom>
              <a:avLst/>
              <a:gdLst/>
              <a:ahLst/>
              <a:cxnLst/>
              <a:rect l="l" t="t" r="r" b="b"/>
              <a:pathLst>
                <a:path w="4856" h="4857" extrusionOk="0">
                  <a:moveTo>
                    <a:pt x="1" y="1"/>
                  </a:moveTo>
                  <a:lnTo>
                    <a:pt x="1" y="4856"/>
                  </a:lnTo>
                  <a:lnTo>
                    <a:pt x="4856" y="4856"/>
                  </a:lnTo>
                  <a:lnTo>
                    <a:pt x="4856" y="1"/>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4" name="Google Shape;2244;p7"/>
            <p:cNvSpPr/>
            <p:nvPr/>
          </p:nvSpPr>
          <p:spPr>
            <a:xfrm>
              <a:off x="6210875" y="5204975"/>
              <a:ext cx="121400" cy="121400"/>
            </a:xfrm>
            <a:custGeom>
              <a:avLst/>
              <a:gdLst/>
              <a:ahLst/>
              <a:cxnLst/>
              <a:rect l="l" t="t" r="r" b="b"/>
              <a:pathLst>
                <a:path w="4856" h="4856" extrusionOk="0">
                  <a:moveTo>
                    <a:pt x="1" y="0"/>
                  </a:moveTo>
                  <a:lnTo>
                    <a:pt x="1" y="4856"/>
                  </a:lnTo>
                  <a:lnTo>
                    <a:pt x="4856" y="4856"/>
                  </a:lnTo>
                  <a:lnTo>
                    <a:pt x="4856" y="0"/>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5" name="Google Shape;2245;p7"/>
            <p:cNvSpPr/>
            <p:nvPr/>
          </p:nvSpPr>
          <p:spPr>
            <a:xfrm>
              <a:off x="6511900" y="990675"/>
              <a:ext cx="121400" cy="121400"/>
            </a:xfrm>
            <a:custGeom>
              <a:avLst/>
              <a:gdLst/>
              <a:ahLst/>
              <a:cxnLst/>
              <a:rect l="l" t="t" r="r" b="b"/>
              <a:pathLst>
                <a:path w="4856" h="4856" extrusionOk="0">
                  <a:moveTo>
                    <a:pt x="0" y="0"/>
                  </a:moveTo>
                  <a:lnTo>
                    <a:pt x="0" y="4855"/>
                  </a:lnTo>
                  <a:lnTo>
                    <a:pt x="4856" y="4855"/>
                  </a:lnTo>
                  <a:lnTo>
                    <a:pt x="4856" y="0"/>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246" name="Google Shape;2246;p7"/>
          <p:cNvGrpSpPr/>
          <p:nvPr/>
        </p:nvGrpSpPr>
        <p:grpSpPr>
          <a:xfrm rot="10800000">
            <a:off x="7682451" y="28707"/>
            <a:ext cx="994639" cy="4940182"/>
            <a:chOff x="5759350" y="388625"/>
            <a:chExt cx="1024450" cy="5088250"/>
          </a:xfrm>
        </p:grpSpPr>
        <p:sp>
          <p:nvSpPr>
            <p:cNvPr id="2247" name="Google Shape;2247;p7"/>
            <p:cNvSpPr/>
            <p:nvPr/>
          </p:nvSpPr>
          <p:spPr>
            <a:xfrm>
              <a:off x="5759350" y="539125"/>
              <a:ext cx="121400" cy="121425"/>
            </a:xfrm>
            <a:custGeom>
              <a:avLst/>
              <a:gdLst/>
              <a:ahLst/>
              <a:cxnLst/>
              <a:rect l="l" t="t" r="r" b="b"/>
              <a:pathLst>
                <a:path w="4856" h="4857" extrusionOk="0">
                  <a:moveTo>
                    <a:pt x="0" y="1"/>
                  </a:moveTo>
                  <a:lnTo>
                    <a:pt x="0" y="4856"/>
                  </a:lnTo>
                  <a:lnTo>
                    <a:pt x="4855" y="4856"/>
                  </a:lnTo>
                  <a:lnTo>
                    <a:pt x="4855"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8" name="Google Shape;2248;p7"/>
            <p:cNvSpPr/>
            <p:nvPr/>
          </p:nvSpPr>
          <p:spPr>
            <a:xfrm>
              <a:off x="5759350" y="1291700"/>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9" name="Google Shape;2249;p7"/>
            <p:cNvSpPr/>
            <p:nvPr/>
          </p:nvSpPr>
          <p:spPr>
            <a:xfrm>
              <a:off x="5759350" y="2796800"/>
              <a:ext cx="121400" cy="121400"/>
            </a:xfrm>
            <a:custGeom>
              <a:avLst/>
              <a:gdLst/>
              <a:ahLst/>
              <a:cxnLst/>
              <a:rect l="l" t="t" r="r" b="b"/>
              <a:pathLst>
                <a:path w="4856" h="4856" extrusionOk="0">
                  <a:moveTo>
                    <a:pt x="0" y="0"/>
                  </a:moveTo>
                  <a:lnTo>
                    <a:pt x="0" y="4856"/>
                  </a:lnTo>
                  <a:lnTo>
                    <a:pt x="4855" y="4856"/>
                  </a:lnTo>
                  <a:lnTo>
                    <a:pt x="4855"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0" name="Google Shape;2250;p7"/>
            <p:cNvSpPr/>
            <p:nvPr/>
          </p:nvSpPr>
          <p:spPr>
            <a:xfrm>
              <a:off x="5759350" y="3398850"/>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1" name="Google Shape;2251;p7"/>
            <p:cNvSpPr/>
            <p:nvPr/>
          </p:nvSpPr>
          <p:spPr>
            <a:xfrm>
              <a:off x="5759350" y="3549350"/>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2" name="Google Shape;2252;p7"/>
            <p:cNvSpPr/>
            <p:nvPr/>
          </p:nvSpPr>
          <p:spPr>
            <a:xfrm>
              <a:off x="5759350" y="4301900"/>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3" name="Google Shape;2253;p7"/>
            <p:cNvSpPr/>
            <p:nvPr/>
          </p:nvSpPr>
          <p:spPr>
            <a:xfrm>
              <a:off x="5759350" y="5204975"/>
              <a:ext cx="121400" cy="121400"/>
            </a:xfrm>
            <a:custGeom>
              <a:avLst/>
              <a:gdLst/>
              <a:ahLst/>
              <a:cxnLst/>
              <a:rect l="l" t="t" r="r" b="b"/>
              <a:pathLst>
                <a:path w="4856" h="4856" extrusionOk="0">
                  <a:moveTo>
                    <a:pt x="0" y="0"/>
                  </a:moveTo>
                  <a:lnTo>
                    <a:pt x="0" y="4856"/>
                  </a:lnTo>
                  <a:lnTo>
                    <a:pt x="4855" y="4856"/>
                  </a:lnTo>
                  <a:lnTo>
                    <a:pt x="4855"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4" name="Google Shape;2254;p7"/>
            <p:cNvSpPr/>
            <p:nvPr/>
          </p:nvSpPr>
          <p:spPr>
            <a:xfrm>
              <a:off x="5909850" y="388625"/>
              <a:ext cx="121400" cy="121400"/>
            </a:xfrm>
            <a:custGeom>
              <a:avLst/>
              <a:gdLst/>
              <a:ahLst/>
              <a:cxnLst/>
              <a:rect l="l" t="t" r="r" b="b"/>
              <a:pathLst>
                <a:path w="4856" h="4856" extrusionOk="0">
                  <a:moveTo>
                    <a:pt x="1" y="0"/>
                  </a:moveTo>
                  <a:lnTo>
                    <a:pt x="1" y="4856"/>
                  </a:lnTo>
                  <a:lnTo>
                    <a:pt x="4856" y="4856"/>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5" name="Google Shape;2255;p7"/>
            <p:cNvSpPr/>
            <p:nvPr/>
          </p:nvSpPr>
          <p:spPr>
            <a:xfrm>
              <a:off x="5909850" y="1141175"/>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6" name="Google Shape;2256;p7"/>
            <p:cNvSpPr/>
            <p:nvPr/>
          </p:nvSpPr>
          <p:spPr>
            <a:xfrm>
              <a:off x="5909850" y="1291700"/>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7" name="Google Shape;2257;p7"/>
            <p:cNvSpPr/>
            <p:nvPr/>
          </p:nvSpPr>
          <p:spPr>
            <a:xfrm>
              <a:off x="5909850" y="1442200"/>
              <a:ext cx="121400" cy="121400"/>
            </a:xfrm>
            <a:custGeom>
              <a:avLst/>
              <a:gdLst/>
              <a:ahLst/>
              <a:cxnLst/>
              <a:rect l="l" t="t" r="r" b="b"/>
              <a:pathLst>
                <a:path w="4856" h="4856" extrusionOk="0">
                  <a:moveTo>
                    <a:pt x="1" y="0"/>
                  </a:moveTo>
                  <a:lnTo>
                    <a:pt x="1" y="4856"/>
                  </a:lnTo>
                  <a:lnTo>
                    <a:pt x="4856" y="4856"/>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8" name="Google Shape;2258;p7"/>
            <p:cNvSpPr/>
            <p:nvPr/>
          </p:nvSpPr>
          <p:spPr>
            <a:xfrm>
              <a:off x="5909850" y="1743225"/>
              <a:ext cx="121400" cy="121400"/>
            </a:xfrm>
            <a:custGeom>
              <a:avLst/>
              <a:gdLst/>
              <a:ahLst/>
              <a:cxnLst/>
              <a:rect l="l" t="t" r="r" b="b"/>
              <a:pathLst>
                <a:path w="4856" h="4856" extrusionOk="0">
                  <a:moveTo>
                    <a:pt x="1" y="0"/>
                  </a:moveTo>
                  <a:lnTo>
                    <a:pt x="1" y="4856"/>
                  </a:lnTo>
                  <a:lnTo>
                    <a:pt x="4856" y="4856"/>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9" name="Google Shape;2259;p7"/>
            <p:cNvSpPr/>
            <p:nvPr/>
          </p:nvSpPr>
          <p:spPr>
            <a:xfrm>
              <a:off x="5909850" y="2044250"/>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0" name="Google Shape;2260;p7"/>
            <p:cNvSpPr/>
            <p:nvPr/>
          </p:nvSpPr>
          <p:spPr>
            <a:xfrm>
              <a:off x="5909850" y="2646275"/>
              <a:ext cx="121400" cy="121425"/>
            </a:xfrm>
            <a:custGeom>
              <a:avLst/>
              <a:gdLst/>
              <a:ahLst/>
              <a:cxnLst/>
              <a:rect l="l" t="t" r="r" b="b"/>
              <a:pathLst>
                <a:path w="4856" h="4857"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1" name="Google Shape;2261;p7"/>
            <p:cNvSpPr/>
            <p:nvPr/>
          </p:nvSpPr>
          <p:spPr>
            <a:xfrm>
              <a:off x="5909850" y="2947300"/>
              <a:ext cx="121400" cy="121425"/>
            </a:xfrm>
            <a:custGeom>
              <a:avLst/>
              <a:gdLst/>
              <a:ahLst/>
              <a:cxnLst/>
              <a:rect l="l" t="t" r="r" b="b"/>
              <a:pathLst>
                <a:path w="4856" h="4857"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2" name="Google Shape;2262;p7"/>
            <p:cNvSpPr/>
            <p:nvPr/>
          </p:nvSpPr>
          <p:spPr>
            <a:xfrm>
              <a:off x="5909850" y="3097825"/>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3" name="Google Shape;2263;p7"/>
            <p:cNvSpPr/>
            <p:nvPr/>
          </p:nvSpPr>
          <p:spPr>
            <a:xfrm>
              <a:off x="5909850" y="3248325"/>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4" name="Google Shape;2264;p7"/>
            <p:cNvSpPr/>
            <p:nvPr/>
          </p:nvSpPr>
          <p:spPr>
            <a:xfrm>
              <a:off x="5909850" y="3549350"/>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5" name="Google Shape;2265;p7"/>
            <p:cNvSpPr/>
            <p:nvPr/>
          </p:nvSpPr>
          <p:spPr>
            <a:xfrm>
              <a:off x="5909850" y="3699875"/>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6" name="Google Shape;2266;p7"/>
            <p:cNvSpPr/>
            <p:nvPr/>
          </p:nvSpPr>
          <p:spPr>
            <a:xfrm>
              <a:off x="5909850" y="3850375"/>
              <a:ext cx="121400" cy="121400"/>
            </a:xfrm>
            <a:custGeom>
              <a:avLst/>
              <a:gdLst/>
              <a:ahLst/>
              <a:cxnLst/>
              <a:rect l="l" t="t" r="r" b="b"/>
              <a:pathLst>
                <a:path w="4856" h="4856" extrusionOk="0">
                  <a:moveTo>
                    <a:pt x="1" y="0"/>
                  </a:moveTo>
                  <a:lnTo>
                    <a:pt x="1" y="4856"/>
                  </a:lnTo>
                  <a:lnTo>
                    <a:pt x="4856" y="4856"/>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7" name="Google Shape;2267;p7"/>
            <p:cNvSpPr/>
            <p:nvPr/>
          </p:nvSpPr>
          <p:spPr>
            <a:xfrm>
              <a:off x="5909850" y="4000875"/>
              <a:ext cx="121400" cy="121425"/>
            </a:xfrm>
            <a:custGeom>
              <a:avLst/>
              <a:gdLst/>
              <a:ahLst/>
              <a:cxnLst/>
              <a:rect l="l" t="t" r="r" b="b"/>
              <a:pathLst>
                <a:path w="4856" h="4857"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8" name="Google Shape;2268;p7"/>
            <p:cNvSpPr/>
            <p:nvPr/>
          </p:nvSpPr>
          <p:spPr>
            <a:xfrm>
              <a:off x="5909850" y="4301900"/>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9" name="Google Shape;2269;p7"/>
            <p:cNvSpPr/>
            <p:nvPr/>
          </p:nvSpPr>
          <p:spPr>
            <a:xfrm>
              <a:off x="5909850" y="4452425"/>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0" name="Google Shape;2270;p7"/>
            <p:cNvSpPr/>
            <p:nvPr/>
          </p:nvSpPr>
          <p:spPr>
            <a:xfrm>
              <a:off x="5909850" y="4903950"/>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1" name="Google Shape;2271;p7"/>
            <p:cNvSpPr/>
            <p:nvPr/>
          </p:nvSpPr>
          <p:spPr>
            <a:xfrm>
              <a:off x="5909850" y="5054450"/>
              <a:ext cx="121400" cy="121425"/>
            </a:xfrm>
            <a:custGeom>
              <a:avLst/>
              <a:gdLst/>
              <a:ahLst/>
              <a:cxnLst/>
              <a:rect l="l" t="t" r="r" b="b"/>
              <a:pathLst>
                <a:path w="4856" h="4857"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2" name="Google Shape;2272;p7"/>
            <p:cNvSpPr/>
            <p:nvPr/>
          </p:nvSpPr>
          <p:spPr>
            <a:xfrm>
              <a:off x="5909850" y="5204975"/>
              <a:ext cx="121400" cy="121400"/>
            </a:xfrm>
            <a:custGeom>
              <a:avLst/>
              <a:gdLst/>
              <a:ahLst/>
              <a:cxnLst/>
              <a:rect l="l" t="t" r="r" b="b"/>
              <a:pathLst>
                <a:path w="4856" h="4856" extrusionOk="0">
                  <a:moveTo>
                    <a:pt x="1" y="0"/>
                  </a:moveTo>
                  <a:lnTo>
                    <a:pt x="1" y="4856"/>
                  </a:lnTo>
                  <a:lnTo>
                    <a:pt x="4856" y="4856"/>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3" name="Google Shape;2273;p7"/>
            <p:cNvSpPr/>
            <p:nvPr/>
          </p:nvSpPr>
          <p:spPr>
            <a:xfrm>
              <a:off x="6060375" y="539125"/>
              <a:ext cx="121400" cy="121425"/>
            </a:xfrm>
            <a:custGeom>
              <a:avLst/>
              <a:gdLst/>
              <a:ahLst/>
              <a:cxnLst/>
              <a:rect l="l" t="t" r="r" b="b"/>
              <a:pathLst>
                <a:path w="4856" h="4857" extrusionOk="0">
                  <a:moveTo>
                    <a:pt x="0" y="1"/>
                  </a:moveTo>
                  <a:lnTo>
                    <a:pt x="0" y="4856"/>
                  </a:lnTo>
                  <a:lnTo>
                    <a:pt x="4855" y="4856"/>
                  </a:lnTo>
                  <a:lnTo>
                    <a:pt x="4855"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4" name="Google Shape;2274;p7"/>
            <p:cNvSpPr/>
            <p:nvPr/>
          </p:nvSpPr>
          <p:spPr>
            <a:xfrm>
              <a:off x="6060375" y="689650"/>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5" name="Google Shape;2275;p7"/>
            <p:cNvSpPr/>
            <p:nvPr/>
          </p:nvSpPr>
          <p:spPr>
            <a:xfrm>
              <a:off x="6060375" y="990675"/>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6" name="Google Shape;2276;p7"/>
            <p:cNvSpPr/>
            <p:nvPr/>
          </p:nvSpPr>
          <p:spPr>
            <a:xfrm>
              <a:off x="6060375" y="1291700"/>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7" name="Google Shape;2277;p7"/>
            <p:cNvSpPr/>
            <p:nvPr/>
          </p:nvSpPr>
          <p:spPr>
            <a:xfrm>
              <a:off x="6060375" y="1442200"/>
              <a:ext cx="121400" cy="121400"/>
            </a:xfrm>
            <a:custGeom>
              <a:avLst/>
              <a:gdLst/>
              <a:ahLst/>
              <a:cxnLst/>
              <a:rect l="l" t="t" r="r" b="b"/>
              <a:pathLst>
                <a:path w="4856" h="4856" extrusionOk="0">
                  <a:moveTo>
                    <a:pt x="0" y="0"/>
                  </a:moveTo>
                  <a:lnTo>
                    <a:pt x="0" y="4856"/>
                  </a:lnTo>
                  <a:lnTo>
                    <a:pt x="4855" y="4856"/>
                  </a:lnTo>
                  <a:lnTo>
                    <a:pt x="4855"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8" name="Google Shape;2278;p7"/>
            <p:cNvSpPr/>
            <p:nvPr/>
          </p:nvSpPr>
          <p:spPr>
            <a:xfrm>
              <a:off x="6060375" y="1592700"/>
              <a:ext cx="121400" cy="121425"/>
            </a:xfrm>
            <a:custGeom>
              <a:avLst/>
              <a:gdLst/>
              <a:ahLst/>
              <a:cxnLst/>
              <a:rect l="l" t="t" r="r" b="b"/>
              <a:pathLst>
                <a:path w="4856" h="4857" extrusionOk="0">
                  <a:moveTo>
                    <a:pt x="0" y="1"/>
                  </a:moveTo>
                  <a:lnTo>
                    <a:pt x="0" y="4856"/>
                  </a:lnTo>
                  <a:lnTo>
                    <a:pt x="4855" y="4856"/>
                  </a:lnTo>
                  <a:lnTo>
                    <a:pt x="4855"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9" name="Google Shape;2279;p7"/>
            <p:cNvSpPr/>
            <p:nvPr/>
          </p:nvSpPr>
          <p:spPr>
            <a:xfrm>
              <a:off x="6060375" y="1743225"/>
              <a:ext cx="121400" cy="121400"/>
            </a:xfrm>
            <a:custGeom>
              <a:avLst/>
              <a:gdLst/>
              <a:ahLst/>
              <a:cxnLst/>
              <a:rect l="l" t="t" r="r" b="b"/>
              <a:pathLst>
                <a:path w="4856" h="4856" extrusionOk="0">
                  <a:moveTo>
                    <a:pt x="0" y="0"/>
                  </a:moveTo>
                  <a:lnTo>
                    <a:pt x="0" y="4856"/>
                  </a:lnTo>
                  <a:lnTo>
                    <a:pt x="4855" y="4856"/>
                  </a:lnTo>
                  <a:lnTo>
                    <a:pt x="4855"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0" name="Google Shape;2280;p7"/>
            <p:cNvSpPr/>
            <p:nvPr/>
          </p:nvSpPr>
          <p:spPr>
            <a:xfrm>
              <a:off x="6060375" y="2194750"/>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1" name="Google Shape;2281;p7"/>
            <p:cNvSpPr/>
            <p:nvPr/>
          </p:nvSpPr>
          <p:spPr>
            <a:xfrm>
              <a:off x="6060375" y="2345275"/>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2" name="Google Shape;2282;p7"/>
            <p:cNvSpPr/>
            <p:nvPr/>
          </p:nvSpPr>
          <p:spPr>
            <a:xfrm>
              <a:off x="6060375" y="2495775"/>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3" name="Google Shape;2283;p7"/>
            <p:cNvSpPr/>
            <p:nvPr/>
          </p:nvSpPr>
          <p:spPr>
            <a:xfrm>
              <a:off x="6060375" y="2646275"/>
              <a:ext cx="121400" cy="121425"/>
            </a:xfrm>
            <a:custGeom>
              <a:avLst/>
              <a:gdLst/>
              <a:ahLst/>
              <a:cxnLst/>
              <a:rect l="l" t="t" r="r" b="b"/>
              <a:pathLst>
                <a:path w="4856" h="4857" extrusionOk="0">
                  <a:moveTo>
                    <a:pt x="0" y="1"/>
                  </a:moveTo>
                  <a:lnTo>
                    <a:pt x="0" y="4856"/>
                  </a:lnTo>
                  <a:lnTo>
                    <a:pt x="4855" y="4856"/>
                  </a:lnTo>
                  <a:lnTo>
                    <a:pt x="4855"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4" name="Google Shape;2284;p7"/>
            <p:cNvSpPr/>
            <p:nvPr/>
          </p:nvSpPr>
          <p:spPr>
            <a:xfrm>
              <a:off x="6060375" y="2796800"/>
              <a:ext cx="121400" cy="121400"/>
            </a:xfrm>
            <a:custGeom>
              <a:avLst/>
              <a:gdLst/>
              <a:ahLst/>
              <a:cxnLst/>
              <a:rect l="l" t="t" r="r" b="b"/>
              <a:pathLst>
                <a:path w="4856" h="4856" extrusionOk="0">
                  <a:moveTo>
                    <a:pt x="0" y="0"/>
                  </a:moveTo>
                  <a:lnTo>
                    <a:pt x="0" y="4856"/>
                  </a:lnTo>
                  <a:lnTo>
                    <a:pt x="4855" y="4856"/>
                  </a:lnTo>
                  <a:lnTo>
                    <a:pt x="4855"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5" name="Google Shape;2285;p7"/>
            <p:cNvSpPr/>
            <p:nvPr/>
          </p:nvSpPr>
          <p:spPr>
            <a:xfrm>
              <a:off x="6060375" y="2947300"/>
              <a:ext cx="121400" cy="121425"/>
            </a:xfrm>
            <a:custGeom>
              <a:avLst/>
              <a:gdLst/>
              <a:ahLst/>
              <a:cxnLst/>
              <a:rect l="l" t="t" r="r" b="b"/>
              <a:pathLst>
                <a:path w="4856" h="4857" extrusionOk="0">
                  <a:moveTo>
                    <a:pt x="0" y="1"/>
                  </a:moveTo>
                  <a:lnTo>
                    <a:pt x="0" y="4856"/>
                  </a:lnTo>
                  <a:lnTo>
                    <a:pt x="4855" y="4856"/>
                  </a:lnTo>
                  <a:lnTo>
                    <a:pt x="4855"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6" name="Google Shape;2286;p7"/>
            <p:cNvSpPr/>
            <p:nvPr/>
          </p:nvSpPr>
          <p:spPr>
            <a:xfrm>
              <a:off x="6060375" y="3097825"/>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7" name="Google Shape;2287;p7"/>
            <p:cNvSpPr/>
            <p:nvPr/>
          </p:nvSpPr>
          <p:spPr>
            <a:xfrm>
              <a:off x="6060375" y="3248325"/>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8" name="Google Shape;2288;p7"/>
            <p:cNvSpPr/>
            <p:nvPr/>
          </p:nvSpPr>
          <p:spPr>
            <a:xfrm>
              <a:off x="6060375" y="3398850"/>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9" name="Google Shape;2289;p7"/>
            <p:cNvSpPr/>
            <p:nvPr/>
          </p:nvSpPr>
          <p:spPr>
            <a:xfrm>
              <a:off x="6060375" y="3549350"/>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0" name="Google Shape;2290;p7"/>
            <p:cNvSpPr/>
            <p:nvPr/>
          </p:nvSpPr>
          <p:spPr>
            <a:xfrm>
              <a:off x="6060375" y="3850375"/>
              <a:ext cx="121400" cy="121400"/>
            </a:xfrm>
            <a:custGeom>
              <a:avLst/>
              <a:gdLst/>
              <a:ahLst/>
              <a:cxnLst/>
              <a:rect l="l" t="t" r="r" b="b"/>
              <a:pathLst>
                <a:path w="4856" h="4856" extrusionOk="0">
                  <a:moveTo>
                    <a:pt x="0" y="0"/>
                  </a:moveTo>
                  <a:lnTo>
                    <a:pt x="0" y="4856"/>
                  </a:lnTo>
                  <a:lnTo>
                    <a:pt x="4855" y="4856"/>
                  </a:lnTo>
                  <a:lnTo>
                    <a:pt x="4855"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1" name="Google Shape;2291;p7"/>
            <p:cNvSpPr/>
            <p:nvPr/>
          </p:nvSpPr>
          <p:spPr>
            <a:xfrm>
              <a:off x="6060375" y="4151400"/>
              <a:ext cx="121400" cy="121400"/>
            </a:xfrm>
            <a:custGeom>
              <a:avLst/>
              <a:gdLst/>
              <a:ahLst/>
              <a:cxnLst/>
              <a:rect l="l" t="t" r="r" b="b"/>
              <a:pathLst>
                <a:path w="4856" h="4856" extrusionOk="0">
                  <a:moveTo>
                    <a:pt x="0" y="0"/>
                  </a:moveTo>
                  <a:lnTo>
                    <a:pt x="0" y="4856"/>
                  </a:lnTo>
                  <a:lnTo>
                    <a:pt x="4855" y="4856"/>
                  </a:lnTo>
                  <a:lnTo>
                    <a:pt x="4855"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2" name="Google Shape;2292;p7"/>
            <p:cNvSpPr/>
            <p:nvPr/>
          </p:nvSpPr>
          <p:spPr>
            <a:xfrm>
              <a:off x="6060375" y="4301900"/>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3" name="Google Shape;2293;p7"/>
            <p:cNvSpPr/>
            <p:nvPr/>
          </p:nvSpPr>
          <p:spPr>
            <a:xfrm>
              <a:off x="6060375" y="4452425"/>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4" name="Google Shape;2294;p7"/>
            <p:cNvSpPr/>
            <p:nvPr/>
          </p:nvSpPr>
          <p:spPr>
            <a:xfrm>
              <a:off x="6060375" y="4602925"/>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5" name="Google Shape;2295;p7"/>
            <p:cNvSpPr/>
            <p:nvPr/>
          </p:nvSpPr>
          <p:spPr>
            <a:xfrm>
              <a:off x="6060375" y="4903950"/>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6" name="Google Shape;2296;p7"/>
            <p:cNvSpPr/>
            <p:nvPr/>
          </p:nvSpPr>
          <p:spPr>
            <a:xfrm>
              <a:off x="6060375" y="5054450"/>
              <a:ext cx="121400" cy="121425"/>
            </a:xfrm>
            <a:custGeom>
              <a:avLst/>
              <a:gdLst/>
              <a:ahLst/>
              <a:cxnLst/>
              <a:rect l="l" t="t" r="r" b="b"/>
              <a:pathLst>
                <a:path w="4856" h="4857" extrusionOk="0">
                  <a:moveTo>
                    <a:pt x="0" y="1"/>
                  </a:moveTo>
                  <a:lnTo>
                    <a:pt x="0" y="4856"/>
                  </a:lnTo>
                  <a:lnTo>
                    <a:pt x="4855" y="4856"/>
                  </a:lnTo>
                  <a:lnTo>
                    <a:pt x="4855"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7" name="Google Shape;2297;p7"/>
            <p:cNvSpPr/>
            <p:nvPr/>
          </p:nvSpPr>
          <p:spPr>
            <a:xfrm>
              <a:off x="6060375" y="5204975"/>
              <a:ext cx="121400" cy="121400"/>
            </a:xfrm>
            <a:custGeom>
              <a:avLst/>
              <a:gdLst/>
              <a:ahLst/>
              <a:cxnLst/>
              <a:rect l="l" t="t" r="r" b="b"/>
              <a:pathLst>
                <a:path w="4856" h="4856" extrusionOk="0">
                  <a:moveTo>
                    <a:pt x="0" y="0"/>
                  </a:moveTo>
                  <a:lnTo>
                    <a:pt x="0" y="4856"/>
                  </a:lnTo>
                  <a:lnTo>
                    <a:pt x="4855" y="4856"/>
                  </a:lnTo>
                  <a:lnTo>
                    <a:pt x="4855"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8" name="Google Shape;2298;p7"/>
            <p:cNvSpPr/>
            <p:nvPr/>
          </p:nvSpPr>
          <p:spPr>
            <a:xfrm>
              <a:off x="6060375" y="5355475"/>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9" name="Google Shape;2299;p7"/>
            <p:cNvSpPr/>
            <p:nvPr/>
          </p:nvSpPr>
          <p:spPr>
            <a:xfrm>
              <a:off x="6210875" y="539125"/>
              <a:ext cx="121400" cy="121425"/>
            </a:xfrm>
            <a:custGeom>
              <a:avLst/>
              <a:gdLst/>
              <a:ahLst/>
              <a:cxnLst/>
              <a:rect l="l" t="t" r="r" b="b"/>
              <a:pathLst>
                <a:path w="4856" h="4857"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0" name="Google Shape;2300;p7"/>
            <p:cNvSpPr/>
            <p:nvPr/>
          </p:nvSpPr>
          <p:spPr>
            <a:xfrm>
              <a:off x="6210875" y="990675"/>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1" name="Google Shape;2301;p7"/>
            <p:cNvSpPr/>
            <p:nvPr/>
          </p:nvSpPr>
          <p:spPr>
            <a:xfrm>
              <a:off x="6210875" y="1141175"/>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2" name="Google Shape;2302;p7"/>
            <p:cNvSpPr/>
            <p:nvPr/>
          </p:nvSpPr>
          <p:spPr>
            <a:xfrm>
              <a:off x="6210875" y="1291700"/>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3" name="Google Shape;2303;p7"/>
            <p:cNvSpPr/>
            <p:nvPr/>
          </p:nvSpPr>
          <p:spPr>
            <a:xfrm>
              <a:off x="6210875" y="1592700"/>
              <a:ext cx="121400" cy="121425"/>
            </a:xfrm>
            <a:custGeom>
              <a:avLst/>
              <a:gdLst/>
              <a:ahLst/>
              <a:cxnLst/>
              <a:rect l="l" t="t" r="r" b="b"/>
              <a:pathLst>
                <a:path w="4856" h="4857"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4" name="Google Shape;2304;p7"/>
            <p:cNvSpPr/>
            <p:nvPr/>
          </p:nvSpPr>
          <p:spPr>
            <a:xfrm>
              <a:off x="6210875" y="1893725"/>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5" name="Google Shape;2305;p7"/>
            <p:cNvSpPr/>
            <p:nvPr/>
          </p:nvSpPr>
          <p:spPr>
            <a:xfrm>
              <a:off x="6210875" y="2044250"/>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6" name="Google Shape;2306;p7"/>
            <p:cNvSpPr/>
            <p:nvPr/>
          </p:nvSpPr>
          <p:spPr>
            <a:xfrm>
              <a:off x="6210875" y="2194750"/>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7" name="Google Shape;2307;p7"/>
            <p:cNvSpPr/>
            <p:nvPr/>
          </p:nvSpPr>
          <p:spPr>
            <a:xfrm>
              <a:off x="6210875" y="2495775"/>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8" name="Google Shape;2308;p7"/>
            <p:cNvSpPr/>
            <p:nvPr/>
          </p:nvSpPr>
          <p:spPr>
            <a:xfrm>
              <a:off x="6210875" y="2796800"/>
              <a:ext cx="121400" cy="121400"/>
            </a:xfrm>
            <a:custGeom>
              <a:avLst/>
              <a:gdLst/>
              <a:ahLst/>
              <a:cxnLst/>
              <a:rect l="l" t="t" r="r" b="b"/>
              <a:pathLst>
                <a:path w="4856" h="4856" extrusionOk="0">
                  <a:moveTo>
                    <a:pt x="1" y="0"/>
                  </a:moveTo>
                  <a:lnTo>
                    <a:pt x="1" y="4856"/>
                  </a:lnTo>
                  <a:lnTo>
                    <a:pt x="4856" y="4856"/>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9" name="Google Shape;2309;p7"/>
            <p:cNvSpPr/>
            <p:nvPr/>
          </p:nvSpPr>
          <p:spPr>
            <a:xfrm>
              <a:off x="6210875" y="3097825"/>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0" name="Google Shape;2310;p7"/>
            <p:cNvSpPr/>
            <p:nvPr/>
          </p:nvSpPr>
          <p:spPr>
            <a:xfrm>
              <a:off x="6210875" y="3398850"/>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1" name="Google Shape;2311;p7"/>
            <p:cNvSpPr/>
            <p:nvPr/>
          </p:nvSpPr>
          <p:spPr>
            <a:xfrm>
              <a:off x="6210875" y="3549350"/>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2" name="Google Shape;2312;p7"/>
            <p:cNvSpPr/>
            <p:nvPr/>
          </p:nvSpPr>
          <p:spPr>
            <a:xfrm>
              <a:off x="6210875" y="4000875"/>
              <a:ext cx="121400" cy="121425"/>
            </a:xfrm>
            <a:custGeom>
              <a:avLst/>
              <a:gdLst/>
              <a:ahLst/>
              <a:cxnLst/>
              <a:rect l="l" t="t" r="r" b="b"/>
              <a:pathLst>
                <a:path w="4856" h="4857"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3" name="Google Shape;2313;p7"/>
            <p:cNvSpPr/>
            <p:nvPr/>
          </p:nvSpPr>
          <p:spPr>
            <a:xfrm>
              <a:off x="6210875" y="4151400"/>
              <a:ext cx="121400" cy="121400"/>
            </a:xfrm>
            <a:custGeom>
              <a:avLst/>
              <a:gdLst/>
              <a:ahLst/>
              <a:cxnLst/>
              <a:rect l="l" t="t" r="r" b="b"/>
              <a:pathLst>
                <a:path w="4856" h="4856" extrusionOk="0">
                  <a:moveTo>
                    <a:pt x="1" y="0"/>
                  </a:moveTo>
                  <a:lnTo>
                    <a:pt x="1" y="4856"/>
                  </a:lnTo>
                  <a:lnTo>
                    <a:pt x="4856" y="4856"/>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4" name="Google Shape;2314;p7"/>
            <p:cNvSpPr/>
            <p:nvPr/>
          </p:nvSpPr>
          <p:spPr>
            <a:xfrm>
              <a:off x="6210875" y="4301900"/>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5" name="Google Shape;2315;p7"/>
            <p:cNvSpPr/>
            <p:nvPr/>
          </p:nvSpPr>
          <p:spPr>
            <a:xfrm>
              <a:off x="6210875" y="4452425"/>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6" name="Google Shape;2316;p7"/>
            <p:cNvSpPr/>
            <p:nvPr/>
          </p:nvSpPr>
          <p:spPr>
            <a:xfrm>
              <a:off x="6210875" y="4602925"/>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7" name="Google Shape;2317;p7"/>
            <p:cNvSpPr/>
            <p:nvPr/>
          </p:nvSpPr>
          <p:spPr>
            <a:xfrm>
              <a:off x="6210875" y="4903950"/>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8" name="Google Shape;2318;p7"/>
            <p:cNvSpPr/>
            <p:nvPr/>
          </p:nvSpPr>
          <p:spPr>
            <a:xfrm>
              <a:off x="6210875" y="5054450"/>
              <a:ext cx="121400" cy="121425"/>
            </a:xfrm>
            <a:custGeom>
              <a:avLst/>
              <a:gdLst/>
              <a:ahLst/>
              <a:cxnLst/>
              <a:rect l="l" t="t" r="r" b="b"/>
              <a:pathLst>
                <a:path w="4856" h="4857"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9" name="Google Shape;2319;p7"/>
            <p:cNvSpPr/>
            <p:nvPr/>
          </p:nvSpPr>
          <p:spPr>
            <a:xfrm>
              <a:off x="6361375" y="388625"/>
              <a:ext cx="121425" cy="121400"/>
            </a:xfrm>
            <a:custGeom>
              <a:avLst/>
              <a:gdLst/>
              <a:ahLst/>
              <a:cxnLst/>
              <a:rect l="l" t="t" r="r" b="b"/>
              <a:pathLst>
                <a:path w="4857" h="4856" extrusionOk="0">
                  <a:moveTo>
                    <a:pt x="1" y="0"/>
                  </a:moveTo>
                  <a:lnTo>
                    <a:pt x="1" y="4856"/>
                  </a:lnTo>
                  <a:lnTo>
                    <a:pt x="4856" y="4856"/>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0" name="Google Shape;2320;p7"/>
            <p:cNvSpPr/>
            <p:nvPr/>
          </p:nvSpPr>
          <p:spPr>
            <a:xfrm>
              <a:off x="6361375" y="539125"/>
              <a:ext cx="121425" cy="121425"/>
            </a:xfrm>
            <a:custGeom>
              <a:avLst/>
              <a:gdLst/>
              <a:ahLst/>
              <a:cxnLst/>
              <a:rect l="l" t="t" r="r" b="b"/>
              <a:pathLst>
                <a:path w="4857" h="4857"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1" name="Google Shape;2321;p7"/>
            <p:cNvSpPr/>
            <p:nvPr/>
          </p:nvSpPr>
          <p:spPr>
            <a:xfrm>
              <a:off x="6361375" y="990675"/>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2" name="Google Shape;2322;p7"/>
            <p:cNvSpPr/>
            <p:nvPr/>
          </p:nvSpPr>
          <p:spPr>
            <a:xfrm>
              <a:off x="6361375" y="1291700"/>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3" name="Google Shape;2323;p7"/>
            <p:cNvSpPr/>
            <p:nvPr/>
          </p:nvSpPr>
          <p:spPr>
            <a:xfrm>
              <a:off x="6361375" y="1592700"/>
              <a:ext cx="121425" cy="121425"/>
            </a:xfrm>
            <a:custGeom>
              <a:avLst/>
              <a:gdLst/>
              <a:ahLst/>
              <a:cxnLst/>
              <a:rect l="l" t="t" r="r" b="b"/>
              <a:pathLst>
                <a:path w="4857" h="4857"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4" name="Google Shape;2324;p7"/>
            <p:cNvSpPr/>
            <p:nvPr/>
          </p:nvSpPr>
          <p:spPr>
            <a:xfrm>
              <a:off x="6361375" y="2044250"/>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5" name="Google Shape;2325;p7"/>
            <p:cNvSpPr/>
            <p:nvPr/>
          </p:nvSpPr>
          <p:spPr>
            <a:xfrm>
              <a:off x="6361375" y="2345275"/>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6" name="Google Shape;2326;p7"/>
            <p:cNvSpPr/>
            <p:nvPr/>
          </p:nvSpPr>
          <p:spPr>
            <a:xfrm>
              <a:off x="6361375" y="2796800"/>
              <a:ext cx="121425" cy="121400"/>
            </a:xfrm>
            <a:custGeom>
              <a:avLst/>
              <a:gdLst/>
              <a:ahLst/>
              <a:cxnLst/>
              <a:rect l="l" t="t" r="r" b="b"/>
              <a:pathLst>
                <a:path w="4857" h="4856" extrusionOk="0">
                  <a:moveTo>
                    <a:pt x="1" y="0"/>
                  </a:moveTo>
                  <a:lnTo>
                    <a:pt x="1" y="4856"/>
                  </a:lnTo>
                  <a:lnTo>
                    <a:pt x="4856" y="4856"/>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7" name="Google Shape;2327;p7"/>
            <p:cNvSpPr/>
            <p:nvPr/>
          </p:nvSpPr>
          <p:spPr>
            <a:xfrm>
              <a:off x="6361375" y="3097825"/>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8" name="Google Shape;2328;p7"/>
            <p:cNvSpPr/>
            <p:nvPr/>
          </p:nvSpPr>
          <p:spPr>
            <a:xfrm>
              <a:off x="6361375" y="3248325"/>
              <a:ext cx="121425" cy="121400"/>
            </a:xfrm>
            <a:custGeom>
              <a:avLst/>
              <a:gdLst/>
              <a:ahLst/>
              <a:cxnLst/>
              <a:rect l="l" t="t" r="r" b="b"/>
              <a:pathLst>
                <a:path w="4857" h="4856"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9" name="Google Shape;2329;p7"/>
            <p:cNvSpPr/>
            <p:nvPr/>
          </p:nvSpPr>
          <p:spPr>
            <a:xfrm>
              <a:off x="6361375" y="3549350"/>
              <a:ext cx="121425" cy="121400"/>
            </a:xfrm>
            <a:custGeom>
              <a:avLst/>
              <a:gdLst/>
              <a:ahLst/>
              <a:cxnLst/>
              <a:rect l="l" t="t" r="r" b="b"/>
              <a:pathLst>
                <a:path w="4857" h="4856"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0" name="Google Shape;2330;p7"/>
            <p:cNvSpPr/>
            <p:nvPr/>
          </p:nvSpPr>
          <p:spPr>
            <a:xfrm>
              <a:off x="6361375" y="3699875"/>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1" name="Google Shape;2331;p7"/>
            <p:cNvSpPr/>
            <p:nvPr/>
          </p:nvSpPr>
          <p:spPr>
            <a:xfrm>
              <a:off x="6361375" y="3850375"/>
              <a:ext cx="121425" cy="121400"/>
            </a:xfrm>
            <a:custGeom>
              <a:avLst/>
              <a:gdLst/>
              <a:ahLst/>
              <a:cxnLst/>
              <a:rect l="l" t="t" r="r" b="b"/>
              <a:pathLst>
                <a:path w="4857" h="4856" extrusionOk="0">
                  <a:moveTo>
                    <a:pt x="1" y="0"/>
                  </a:moveTo>
                  <a:lnTo>
                    <a:pt x="1" y="4856"/>
                  </a:lnTo>
                  <a:lnTo>
                    <a:pt x="4856" y="4856"/>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2" name="Google Shape;2332;p7"/>
            <p:cNvSpPr/>
            <p:nvPr/>
          </p:nvSpPr>
          <p:spPr>
            <a:xfrm>
              <a:off x="6361375" y="4151400"/>
              <a:ext cx="121425" cy="121400"/>
            </a:xfrm>
            <a:custGeom>
              <a:avLst/>
              <a:gdLst/>
              <a:ahLst/>
              <a:cxnLst/>
              <a:rect l="l" t="t" r="r" b="b"/>
              <a:pathLst>
                <a:path w="4857" h="4856" extrusionOk="0">
                  <a:moveTo>
                    <a:pt x="1" y="0"/>
                  </a:moveTo>
                  <a:lnTo>
                    <a:pt x="1" y="4856"/>
                  </a:lnTo>
                  <a:lnTo>
                    <a:pt x="4856" y="4856"/>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3" name="Google Shape;2333;p7"/>
            <p:cNvSpPr/>
            <p:nvPr/>
          </p:nvSpPr>
          <p:spPr>
            <a:xfrm>
              <a:off x="6361375" y="4301900"/>
              <a:ext cx="121425" cy="121400"/>
            </a:xfrm>
            <a:custGeom>
              <a:avLst/>
              <a:gdLst/>
              <a:ahLst/>
              <a:cxnLst/>
              <a:rect l="l" t="t" r="r" b="b"/>
              <a:pathLst>
                <a:path w="4857" h="4856"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4" name="Google Shape;2334;p7"/>
            <p:cNvSpPr/>
            <p:nvPr/>
          </p:nvSpPr>
          <p:spPr>
            <a:xfrm>
              <a:off x="6361375" y="4753450"/>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5" name="Google Shape;2335;p7"/>
            <p:cNvSpPr/>
            <p:nvPr/>
          </p:nvSpPr>
          <p:spPr>
            <a:xfrm>
              <a:off x="6361375" y="5054450"/>
              <a:ext cx="121425" cy="121425"/>
            </a:xfrm>
            <a:custGeom>
              <a:avLst/>
              <a:gdLst/>
              <a:ahLst/>
              <a:cxnLst/>
              <a:rect l="l" t="t" r="r" b="b"/>
              <a:pathLst>
                <a:path w="4857" h="4857"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6" name="Google Shape;2336;p7"/>
            <p:cNvSpPr/>
            <p:nvPr/>
          </p:nvSpPr>
          <p:spPr>
            <a:xfrm>
              <a:off x="6361375" y="5204975"/>
              <a:ext cx="121425" cy="121400"/>
            </a:xfrm>
            <a:custGeom>
              <a:avLst/>
              <a:gdLst/>
              <a:ahLst/>
              <a:cxnLst/>
              <a:rect l="l" t="t" r="r" b="b"/>
              <a:pathLst>
                <a:path w="4857" h="4856" extrusionOk="0">
                  <a:moveTo>
                    <a:pt x="1" y="0"/>
                  </a:moveTo>
                  <a:lnTo>
                    <a:pt x="1" y="4856"/>
                  </a:lnTo>
                  <a:lnTo>
                    <a:pt x="4856" y="4856"/>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7" name="Google Shape;2337;p7"/>
            <p:cNvSpPr/>
            <p:nvPr/>
          </p:nvSpPr>
          <p:spPr>
            <a:xfrm>
              <a:off x="6511900" y="388625"/>
              <a:ext cx="121400" cy="121400"/>
            </a:xfrm>
            <a:custGeom>
              <a:avLst/>
              <a:gdLst/>
              <a:ahLst/>
              <a:cxnLst/>
              <a:rect l="l" t="t" r="r" b="b"/>
              <a:pathLst>
                <a:path w="4856" h="4856" extrusionOk="0">
                  <a:moveTo>
                    <a:pt x="0" y="0"/>
                  </a:moveTo>
                  <a:lnTo>
                    <a:pt x="0" y="4856"/>
                  </a:lnTo>
                  <a:lnTo>
                    <a:pt x="4856" y="4856"/>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8" name="Google Shape;2338;p7"/>
            <p:cNvSpPr/>
            <p:nvPr/>
          </p:nvSpPr>
          <p:spPr>
            <a:xfrm>
              <a:off x="6511900" y="1291700"/>
              <a:ext cx="121400" cy="121400"/>
            </a:xfrm>
            <a:custGeom>
              <a:avLst/>
              <a:gdLst/>
              <a:ahLst/>
              <a:cxnLst/>
              <a:rect l="l" t="t" r="r" b="b"/>
              <a:pathLst>
                <a:path w="4856" h="4856" extrusionOk="0">
                  <a:moveTo>
                    <a:pt x="0" y="0"/>
                  </a:moveTo>
                  <a:lnTo>
                    <a:pt x="0"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9" name="Google Shape;2339;p7"/>
            <p:cNvSpPr/>
            <p:nvPr/>
          </p:nvSpPr>
          <p:spPr>
            <a:xfrm>
              <a:off x="6511900" y="2044250"/>
              <a:ext cx="121400" cy="121400"/>
            </a:xfrm>
            <a:custGeom>
              <a:avLst/>
              <a:gdLst/>
              <a:ahLst/>
              <a:cxnLst/>
              <a:rect l="l" t="t" r="r" b="b"/>
              <a:pathLst>
                <a:path w="4856" h="4856" extrusionOk="0">
                  <a:moveTo>
                    <a:pt x="0" y="0"/>
                  </a:moveTo>
                  <a:lnTo>
                    <a:pt x="0"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0" name="Google Shape;2340;p7"/>
            <p:cNvSpPr/>
            <p:nvPr/>
          </p:nvSpPr>
          <p:spPr>
            <a:xfrm>
              <a:off x="6511900" y="2796800"/>
              <a:ext cx="121400" cy="121400"/>
            </a:xfrm>
            <a:custGeom>
              <a:avLst/>
              <a:gdLst/>
              <a:ahLst/>
              <a:cxnLst/>
              <a:rect l="l" t="t" r="r" b="b"/>
              <a:pathLst>
                <a:path w="4856" h="4856" extrusionOk="0">
                  <a:moveTo>
                    <a:pt x="0" y="0"/>
                  </a:moveTo>
                  <a:lnTo>
                    <a:pt x="0" y="4856"/>
                  </a:lnTo>
                  <a:lnTo>
                    <a:pt x="4856" y="4856"/>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1" name="Google Shape;2341;p7"/>
            <p:cNvSpPr/>
            <p:nvPr/>
          </p:nvSpPr>
          <p:spPr>
            <a:xfrm>
              <a:off x="6511900" y="3699875"/>
              <a:ext cx="121400" cy="121400"/>
            </a:xfrm>
            <a:custGeom>
              <a:avLst/>
              <a:gdLst/>
              <a:ahLst/>
              <a:cxnLst/>
              <a:rect l="l" t="t" r="r" b="b"/>
              <a:pathLst>
                <a:path w="4856" h="4856" extrusionOk="0">
                  <a:moveTo>
                    <a:pt x="0" y="0"/>
                  </a:moveTo>
                  <a:lnTo>
                    <a:pt x="0"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2" name="Google Shape;2342;p7"/>
            <p:cNvSpPr/>
            <p:nvPr/>
          </p:nvSpPr>
          <p:spPr>
            <a:xfrm>
              <a:off x="6511900" y="4452425"/>
              <a:ext cx="121400" cy="121400"/>
            </a:xfrm>
            <a:custGeom>
              <a:avLst/>
              <a:gdLst/>
              <a:ahLst/>
              <a:cxnLst/>
              <a:rect l="l" t="t" r="r" b="b"/>
              <a:pathLst>
                <a:path w="4856" h="4856" extrusionOk="0">
                  <a:moveTo>
                    <a:pt x="0" y="0"/>
                  </a:moveTo>
                  <a:lnTo>
                    <a:pt x="0"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3" name="Google Shape;2343;p7"/>
            <p:cNvSpPr/>
            <p:nvPr/>
          </p:nvSpPr>
          <p:spPr>
            <a:xfrm>
              <a:off x="6511900" y="4602925"/>
              <a:ext cx="121400" cy="121400"/>
            </a:xfrm>
            <a:custGeom>
              <a:avLst/>
              <a:gdLst/>
              <a:ahLst/>
              <a:cxnLst/>
              <a:rect l="l" t="t" r="r" b="b"/>
              <a:pathLst>
                <a:path w="4856" h="4856" extrusionOk="0">
                  <a:moveTo>
                    <a:pt x="0" y="1"/>
                  </a:moveTo>
                  <a:lnTo>
                    <a:pt x="0"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4" name="Google Shape;2344;p7"/>
            <p:cNvSpPr/>
            <p:nvPr/>
          </p:nvSpPr>
          <p:spPr>
            <a:xfrm>
              <a:off x="6511900" y="5204975"/>
              <a:ext cx="121400" cy="121400"/>
            </a:xfrm>
            <a:custGeom>
              <a:avLst/>
              <a:gdLst/>
              <a:ahLst/>
              <a:cxnLst/>
              <a:rect l="l" t="t" r="r" b="b"/>
              <a:pathLst>
                <a:path w="4856" h="4856" extrusionOk="0">
                  <a:moveTo>
                    <a:pt x="0" y="0"/>
                  </a:moveTo>
                  <a:lnTo>
                    <a:pt x="0" y="4856"/>
                  </a:lnTo>
                  <a:lnTo>
                    <a:pt x="4856" y="4856"/>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5" name="Google Shape;2345;p7"/>
            <p:cNvSpPr/>
            <p:nvPr/>
          </p:nvSpPr>
          <p:spPr>
            <a:xfrm>
              <a:off x="6662400" y="689650"/>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6" name="Google Shape;2346;p7"/>
            <p:cNvSpPr/>
            <p:nvPr/>
          </p:nvSpPr>
          <p:spPr>
            <a:xfrm>
              <a:off x="6662400" y="1592700"/>
              <a:ext cx="121400" cy="121425"/>
            </a:xfrm>
            <a:custGeom>
              <a:avLst/>
              <a:gdLst/>
              <a:ahLst/>
              <a:cxnLst/>
              <a:rect l="l" t="t" r="r" b="b"/>
              <a:pathLst>
                <a:path w="4856" h="4857"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7" name="Google Shape;2347;p7"/>
            <p:cNvSpPr/>
            <p:nvPr/>
          </p:nvSpPr>
          <p:spPr>
            <a:xfrm>
              <a:off x="6662400" y="2646275"/>
              <a:ext cx="121400" cy="121425"/>
            </a:xfrm>
            <a:custGeom>
              <a:avLst/>
              <a:gdLst/>
              <a:ahLst/>
              <a:cxnLst/>
              <a:rect l="l" t="t" r="r" b="b"/>
              <a:pathLst>
                <a:path w="4856" h="4857"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348" name="Google Shape;2348;p7"/>
          <p:cNvGrpSpPr/>
          <p:nvPr/>
        </p:nvGrpSpPr>
        <p:grpSpPr>
          <a:xfrm rot="10800000">
            <a:off x="7682451" y="28707"/>
            <a:ext cx="1140783" cy="5086302"/>
            <a:chOff x="5608825" y="238125"/>
            <a:chExt cx="1174975" cy="5238750"/>
          </a:xfrm>
        </p:grpSpPr>
        <p:sp>
          <p:nvSpPr>
            <p:cNvPr id="2349" name="Google Shape;2349;p7"/>
            <p:cNvSpPr/>
            <p:nvPr/>
          </p:nvSpPr>
          <p:spPr>
            <a:xfrm>
              <a:off x="5608825" y="388625"/>
              <a:ext cx="121400" cy="121400"/>
            </a:xfrm>
            <a:custGeom>
              <a:avLst/>
              <a:gdLst/>
              <a:ahLst/>
              <a:cxnLst/>
              <a:rect l="l" t="t" r="r" b="b"/>
              <a:pathLst>
                <a:path w="4856" h="4856" extrusionOk="0">
                  <a:moveTo>
                    <a:pt x="1" y="0"/>
                  </a:moveTo>
                  <a:lnTo>
                    <a:pt x="1" y="4856"/>
                  </a:lnTo>
                  <a:lnTo>
                    <a:pt x="4856" y="4856"/>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0" name="Google Shape;2350;p7"/>
            <p:cNvSpPr/>
            <p:nvPr/>
          </p:nvSpPr>
          <p:spPr>
            <a:xfrm>
              <a:off x="5608825" y="2345275"/>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1" name="Google Shape;2351;p7"/>
            <p:cNvSpPr/>
            <p:nvPr/>
          </p:nvSpPr>
          <p:spPr>
            <a:xfrm>
              <a:off x="5608825" y="2796800"/>
              <a:ext cx="121400" cy="121400"/>
            </a:xfrm>
            <a:custGeom>
              <a:avLst/>
              <a:gdLst/>
              <a:ahLst/>
              <a:cxnLst/>
              <a:rect l="l" t="t" r="r" b="b"/>
              <a:pathLst>
                <a:path w="4856" h="4856" extrusionOk="0">
                  <a:moveTo>
                    <a:pt x="1" y="0"/>
                  </a:moveTo>
                  <a:lnTo>
                    <a:pt x="1" y="4856"/>
                  </a:lnTo>
                  <a:lnTo>
                    <a:pt x="4856" y="4856"/>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2" name="Google Shape;2352;p7"/>
            <p:cNvSpPr/>
            <p:nvPr/>
          </p:nvSpPr>
          <p:spPr>
            <a:xfrm>
              <a:off x="5608825" y="4151400"/>
              <a:ext cx="121400" cy="121400"/>
            </a:xfrm>
            <a:custGeom>
              <a:avLst/>
              <a:gdLst/>
              <a:ahLst/>
              <a:cxnLst/>
              <a:rect l="l" t="t" r="r" b="b"/>
              <a:pathLst>
                <a:path w="4856" h="4856" extrusionOk="0">
                  <a:moveTo>
                    <a:pt x="1" y="0"/>
                  </a:moveTo>
                  <a:lnTo>
                    <a:pt x="1" y="4856"/>
                  </a:lnTo>
                  <a:lnTo>
                    <a:pt x="4856" y="4856"/>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3" name="Google Shape;2353;p7"/>
            <p:cNvSpPr/>
            <p:nvPr/>
          </p:nvSpPr>
          <p:spPr>
            <a:xfrm>
              <a:off x="5759350" y="388625"/>
              <a:ext cx="121400" cy="121400"/>
            </a:xfrm>
            <a:custGeom>
              <a:avLst/>
              <a:gdLst/>
              <a:ahLst/>
              <a:cxnLst/>
              <a:rect l="l" t="t" r="r" b="b"/>
              <a:pathLst>
                <a:path w="4856" h="4856" extrusionOk="0">
                  <a:moveTo>
                    <a:pt x="0" y="0"/>
                  </a:moveTo>
                  <a:lnTo>
                    <a:pt x="0" y="4856"/>
                  </a:lnTo>
                  <a:lnTo>
                    <a:pt x="4855" y="4856"/>
                  </a:lnTo>
                  <a:lnTo>
                    <a:pt x="4855"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4" name="Google Shape;2354;p7"/>
            <p:cNvSpPr/>
            <p:nvPr/>
          </p:nvSpPr>
          <p:spPr>
            <a:xfrm>
              <a:off x="5759350" y="689650"/>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5" name="Google Shape;2355;p7"/>
            <p:cNvSpPr/>
            <p:nvPr/>
          </p:nvSpPr>
          <p:spPr>
            <a:xfrm>
              <a:off x="5759350" y="990675"/>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6" name="Google Shape;2356;p7"/>
            <p:cNvSpPr/>
            <p:nvPr/>
          </p:nvSpPr>
          <p:spPr>
            <a:xfrm>
              <a:off x="5759350" y="1592700"/>
              <a:ext cx="121400" cy="121425"/>
            </a:xfrm>
            <a:custGeom>
              <a:avLst/>
              <a:gdLst/>
              <a:ahLst/>
              <a:cxnLst/>
              <a:rect l="l" t="t" r="r" b="b"/>
              <a:pathLst>
                <a:path w="4856" h="4857" extrusionOk="0">
                  <a:moveTo>
                    <a:pt x="0" y="1"/>
                  </a:moveTo>
                  <a:lnTo>
                    <a:pt x="0" y="4856"/>
                  </a:lnTo>
                  <a:lnTo>
                    <a:pt x="4855" y="4856"/>
                  </a:lnTo>
                  <a:lnTo>
                    <a:pt x="4855" y="1"/>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7" name="Google Shape;2357;p7"/>
            <p:cNvSpPr/>
            <p:nvPr/>
          </p:nvSpPr>
          <p:spPr>
            <a:xfrm>
              <a:off x="5759350" y="1743225"/>
              <a:ext cx="121400" cy="121400"/>
            </a:xfrm>
            <a:custGeom>
              <a:avLst/>
              <a:gdLst/>
              <a:ahLst/>
              <a:cxnLst/>
              <a:rect l="l" t="t" r="r" b="b"/>
              <a:pathLst>
                <a:path w="4856" h="4856" extrusionOk="0">
                  <a:moveTo>
                    <a:pt x="0" y="0"/>
                  </a:moveTo>
                  <a:lnTo>
                    <a:pt x="0" y="4856"/>
                  </a:lnTo>
                  <a:lnTo>
                    <a:pt x="4855" y="4856"/>
                  </a:lnTo>
                  <a:lnTo>
                    <a:pt x="4855"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8" name="Google Shape;2358;p7"/>
            <p:cNvSpPr/>
            <p:nvPr/>
          </p:nvSpPr>
          <p:spPr>
            <a:xfrm>
              <a:off x="5759350" y="2044250"/>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9" name="Google Shape;2359;p7"/>
            <p:cNvSpPr/>
            <p:nvPr/>
          </p:nvSpPr>
          <p:spPr>
            <a:xfrm>
              <a:off x="5759350" y="2194750"/>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60" name="Google Shape;2360;p7"/>
            <p:cNvSpPr/>
            <p:nvPr/>
          </p:nvSpPr>
          <p:spPr>
            <a:xfrm>
              <a:off x="5759350" y="2345275"/>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61" name="Google Shape;2361;p7"/>
            <p:cNvSpPr/>
            <p:nvPr/>
          </p:nvSpPr>
          <p:spPr>
            <a:xfrm>
              <a:off x="5759350" y="2947300"/>
              <a:ext cx="121400" cy="121425"/>
            </a:xfrm>
            <a:custGeom>
              <a:avLst/>
              <a:gdLst/>
              <a:ahLst/>
              <a:cxnLst/>
              <a:rect l="l" t="t" r="r" b="b"/>
              <a:pathLst>
                <a:path w="4856" h="4857" extrusionOk="0">
                  <a:moveTo>
                    <a:pt x="0" y="1"/>
                  </a:moveTo>
                  <a:lnTo>
                    <a:pt x="0" y="4856"/>
                  </a:lnTo>
                  <a:lnTo>
                    <a:pt x="4855" y="4856"/>
                  </a:lnTo>
                  <a:lnTo>
                    <a:pt x="4855" y="1"/>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62" name="Google Shape;2362;p7"/>
            <p:cNvSpPr/>
            <p:nvPr/>
          </p:nvSpPr>
          <p:spPr>
            <a:xfrm>
              <a:off x="5759350" y="3097825"/>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63" name="Google Shape;2363;p7"/>
            <p:cNvSpPr/>
            <p:nvPr/>
          </p:nvSpPr>
          <p:spPr>
            <a:xfrm>
              <a:off x="5759350" y="3248325"/>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64" name="Google Shape;2364;p7"/>
            <p:cNvSpPr/>
            <p:nvPr/>
          </p:nvSpPr>
          <p:spPr>
            <a:xfrm>
              <a:off x="5759350" y="3850375"/>
              <a:ext cx="121400" cy="121400"/>
            </a:xfrm>
            <a:custGeom>
              <a:avLst/>
              <a:gdLst/>
              <a:ahLst/>
              <a:cxnLst/>
              <a:rect l="l" t="t" r="r" b="b"/>
              <a:pathLst>
                <a:path w="4856" h="4856" extrusionOk="0">
                  <a:moveTo>
                    <a:pt x="0" y="0"/>
                  </a:moveTo>
                  <a:lnTo>
                    <a:pt x="0" y="4856"/>
                  </a:lnTo>
                  <a:lnTo>
                    <a:pt x="4855" y="4856"/>
                  </a:lnTo>
                  <a:lnTo>
                    <a:pt x="4855"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65" name="Google Shape;2365;p7"/>
            <p:cNvSpPr/>
            <p:nvPr/>
          </p:nvSpPr>
          <p:spPr>
            <a:xfrm>
              <a:off x="5759350" y="4000875"/>
              <a:ext cx="121400" cy="121425"/>
            </a:xfrm>
            <a:custGeom>
              <a:avLst/>
              <a:gdLst/>
              <a:ahLst/>
              <a:cxnLst/>
              <a:rect l="l" t="t" r="r" b="b"/>
              <a:pathLst>
                <a:path w="4856" h="4857" extrusionOk="0">
                  <a:moveTo>
                    <a:pt x="0" y="1"/>
                  </a:moveTo>
                  <a:lnTo>
                    <a:pt x="0" y="4856"/>
                  </a:lnTo>
                  <a:lnTo>
                    <a:pt x="4855" y="4856"/>
                  </a:lnTo>
                  <a:lnTo>
                    <a:pt x="4855" y="1"/>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66" name="Google Shape;2366;p7"/>
            <p:cNvSpPr/>
            <p:nvPr/>
          </p:nvSpPr>
          <p:spPr>
            <a:xfrm>
              <a:off x="5759350" y="4452425"/>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67" name="Google Shape;2367;p7"/>
            <p:cNvSpPr/>
            <p:nvPr/>
          </p:nvSpPr>
          <p:spPr>
            <a:xfrm>
              <a:off x="5759350" y="4602925"/>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68" name="Google Shape;2368;p7"/>
            <p:cNvSpPr/>
            <p:nvPr/>
          </p:nvSpPr>
          <p:spPr>
            <a:xfrm>
              <a:off x="5759350" y="4753450"/>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69" name="Google Shape;2369;p7"/>
            <p:cNvSpPr/>
            <p:nvPr/>
          </p:nvSpPr>
          <p:spPr>
            <a:xfrm>
              <a:off x="5759350" y="5054450"/>
              <a:ext cx="121400" cy="121425"/>
            </a:xfrm>
            <a:custGeom>
              <a:avLst/>
              <a:gdLst/>
              <a:ahLst/>
              <a:cxnLst/>
              <a:rect l="l" t="t" r="r" b="b"/>
              <a:pathLst>
                <a:path w="4856" h="4857" extrusionOk="0">
                  <a:moveTo>
                    <a:pt x="0" y="1"/>
                  </a:moveTo>
                  <a:lnTo>
                    <a:pt x="0" y="4856"/>
                  </a:lnTo>
                  <a:lnTo>
                    <a:pt x="4855" y="4856"/>
                  </a:lnTo>
                  <a:lnTo>
                    <a:pt x="4855" y="1"/>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70" name="Google Shape;2370;p7"/>
            <p:cNvSpPr/>
            <p:nvPr/>
          </p:nvSpPr>
          <p:spPr>
            <a:xfrm>
              <a:off x="5909850" y="238125"/>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71" name="Google Shape;2371;p7"/>
            <p:cNvSpPr/>
            <p:nvPr/>
          </p:nvSpPr>
          <p:spPr>
            <a:xfrm>
              <a:off x="5909850" y="539125"/>
              <a:ext cx="121400" cy="121425"/>
            </a:xfrm>
            <a:custGeom>
              <a:avLst/>
              <a:gdLst/>
              <a:ahLst/>
              <a:cxnLst/>
              <a:rect l="l" t="t" r="r" b="b"/>
              <a:pathLst>
                <a:path w="4856" h="4857" extrusionOk="0">
                  <a:moveTo>
                    <a:pt x="1" y="1"/>
                  </a:moveTo>
                  <a:lnTo>
                    <a:pt x="1" y="4856"/>
                  </a:lnTo>
                  <a:lnTo>
                    <a:pt x="4856" y="4856"/>
                  </a:lnTo>
                  <a:lnTo>
                    <a:pt x="4856" y="1"/>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72" name="Google Shape;2372;p7"/>
            <p:cNvSpPr/>
            <p:nvPr/>
          </p:nvSpPr>
          <p:spPr>
            <a:xfrm>
              <a:off x="5909850" y="840150"/>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73" name="Google Shape;2373;p7"/>
            <p:cNvSpPr/>
            <p:nvPr/>
          </p:nvSpPr>
          <p:spPr>
            <a:xfrm>
              <a:off x="5909850" y="990675"/>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74" name="Google Shape;2374;p7"/>
            <p:cNvSpPr/>
            <p:nvPr/>
          </p:nvSpPr>
          <p:spPr>
            <a:xfrm>
              <a:off x="5909850" y="1592700"/>
              <a:ext cx="121400" cy="121425"/>
            </a:xfrm>
            <a:custGeom>
              <a:avLst/>
              <a:gdLst/>
              <a:ahLst/>
              <a:cxnLst/>
              <a:rect l="l" t="t" r="r" b="b"/>
              <a:pathLst>
                <a:path w="4856" h="4857" extrusionOk="0">
                  <a:moveTo>
                    <a:pt x="1" y="1"/>
                  </a:moveTo>
                  <a:lnTo>
                    <a:pt x="1" y="4856"/>
                  </a:lnTo>
                  <a:lnTo>
                    <a:pt x="4856" y="4856"/>
                  </a:lnTo>
                  <a:lnTo>
                    <a:pt x="4856" y="1"/>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75" name="Google Shape;2375;p7"/>
            <p:cNvSpPr/>
            <p:nvPr/>
          </p:nvSpPr>
          <p:spPr>
            <a:xfrm>
              <a:off x="5909850" y="2194750"/>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76" name="Google Shape;2376;p7"/>
            <p:cNvSpPr/>
            <p:nvPr/>
          </p:nvSpPr>
          <p:spPr>
            <a:xfrm>
              <a:off x="5909850" y="2345275"/>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77" name="Google Shape;2377;p7"/>
            <p:cNvSpPr/>
            <p:nvPr/>
          </p:nvSpPr>
          <p:spPr>
            <a:xfrm>
              <a:off x="5909850" y="2495775"/>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78" name="Google Shape;2378;p7"/>
            <p:cNvSpPr/>
            <p:nvPr/>
          </p:nvSpPr>
          <p:spPr>
            <a:xfrm>
              <a:off x="5909850" y="3398850"/>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79" name="Google Shape;2379;p7"/>
            <p:cNvSpPr/>
            <p:nvPr/>
          </p:nvSpPr>
          <p:spPr>
            <a:xfrm>
              <a:off x="5909850" y="4151400"/>
              <a:ext cx="121400" cy="121400"/>
            </a:xfrm>
            <a:custGeom>
              <a:avLst/>
              <a:gdLst/>
              <a:ahLst/>
              <a:cxnLst/>
              <a:rect l="l" t="t" r="r" b="b"/>
              <a:pathLst>
                <a:path w="4856" h="4856" extrusionOk="0">
                  <a:moveTo>
                    <a:pt x="1" y="0"/>
                  </a:moveTo>
                  <a:lnTo>
                    <a:pt x="1" y="4856"/>
                  </a:lnTo>
                  <a:lnTo>
                    <a:pt x="4856" y="4856"/>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0" name="Google Shape;2380;p7"/>
            <p:cNvSpPr/>
            <p:nvPr/>
          </p:nvSpPr>
          <p:spPr>
            <a:xfrm>
              <a:off x="5909850" y="4602925"/>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1" name="Google Shape;2381;p7"/>
            <p:cNvSpPr/>
            <p:nvPr/>
          </p:nvSpPr>
          <p:spPr>
            <a:xfrm>
              <a:off x="5909850" y="4753450"/>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2" name="Google Shape;2382;p7"/>
            <p:cNvSpPr/>
            <p:nvPr/>
          </p:nvSpPr>
          <p:spPr>
            <a:xfrm>
              <a:off x="5909850" y="5355475"/>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3" name="Google Shape;2383;p7"/>
            <p:cNvSpPr/>
            <p:nvPr/>
          </p:nvSpPr>
          <p:spPr>
            <a:xfrm>
              <a:off x="6060375" y="238125"/>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4" name="Google Shape;2384;p7"/>
            <p:cNvSpPr/>
            <p:nvPr/>
          </p:nvSpPr>
          <p:spPr>
            <a:xfrm>
              <a:off x="6060375" y="388625"/>
              <a:ext cx="121400" cy="121400"/>
            </a:xfrm>
            <a:custGeom>
              <a:avLst/>
              <a:gdLst/>
              <a:ahLst/>
              <a:cxnLst/>
              <a:rect l="l" t="t" r="r" b="b"/>
              <a:pathLst>
                <a:path w="4856" h="4856" extrusionOk="0">
                  <a:moveTo>
                    <a:pt x="0" y="0"/>
                  </a:moveTo>
                  <a:lnTo>
                    <a:pt x="0" y="4856"/>
                  </a:lnTo>
                  <a:lnTo>
                    <a:pt x="4855" y="4856"/>
                  </a:lnTo>
                  <a:lnTo>
                    <a:pt x="4855"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5" name="Google Shape;2385;p7"/>
            <p:cNvSpPr/>
            <p:nvPr/>
          </p:nvSpPr>
          <p:spPr>
            <a:xfrm>
              <a:off x="6060375" y="840150"/>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6" name="Google Shape;2386;p7"/>
            <p:cNvSpPr/>
            <p:nvPr/>
          </p:nvSpPr>
          <p:spPr>
            <a:xfrm>
              <a:off x="6060375" y="1141175"/>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7" name="Google Shape;2387;p7"/>
            <p:cNvSpPr/>
            <p:nvPr/>
          </p:nvSpPr>
          <p:spPr>
            <a:xfrm>
              <a:off x="6060375" y="1893725"/>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8" name="Google Shape;2388;p7"/>
            <p:cNvSpPr/>
            <p:nvPr/>
          </p:nvSpPr>
          <p:spPr>
            <a:xfrm>
              <a:off x="6060375" y="2044250"/>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9" name="Google Shape;2389;p7"/>
            <p:cNvSpPr/>
            <p:nvPr/>
          </p:nvSpPr>
          <p:spPr>
            <a:xfrm>
              <a:off x="6060375" y="3699875"/>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90" name="Google Shape;2390;p7"/>
            <p:cNvSpPr/>
            <p:nvPr/>
          </p:nvSpPr>
          <p:spPr>
            <a:xfrm>
              <a:off x="6060375" y="4000875"/>
              <a:ext cx="121400" cy="121425"/>
            </a:xfrm>
            <a:custGeom>
              <a:avLst/>
              <a:gdLst/>
              <a:ahLst/>
              <a:cxnLst/>
              <a:rect l="l" t="t" r="r" b="b"/>
              <a:pathLst>
                <a:path w="4856" h="4857" extrusionOk="0">
                  <a:moveTo>
                    <a:pt x="0" y="1"/>
                  </a:moveTo>
                  <a:lnTo>
                    <a:pt x="0" y="4856"/>
                  </a:lnTo>
                  <a:lnTo>
                    <a:pt x="4855" y="4856"/>
                  </a:lnTo>
                  <a:lnTo>
                    <a:pt x="4855" y="1"/>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91" name="Google Shape;2391;p7"/>
            <p:cNvSpPr/>
            <p:nvPr/>
          </p:nvSpPr>
          <p:spPr>
            <a:xfrm>
              <a:off x="6210875" y="238125"/>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92" name="Google Shape;2392;p7"/>
            <p:cNvSpPr/>
            <p:nvPr/>
          </p:nvSpPr>
          <p:spPr>
            <a:xfrm>
              <a:off x="6210875" y="689650"/>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93" name="Google Shape;2393;p7"/>
            <p:cNvSpPr/>
            <p:nvPr/>
          </p:nvSpPr>
          <p:spPr>
            <a:xfrm>
              <a:off x="6210875" y="2345275"/>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94" name="Google Shape;2394;p7"/>
            <p:cNvSpPr/>
            <p:nvPr/>
          </p:nvSpPr>
          <p:spPr>
            <a:xfrm>
              <a:off x="6210875" y="3248325"/>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95" name="Google Shape;2395;p7"/>
            <p:cNvSpPr/>
            <p:nvPr/>
          </p:nvSpPr>
          <p:spPr>
            <a:xfrm>
              <a:off x="6210875" y="3699875"/>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96" name="Google Shape;2396;p7"/>
            <p:cNvSpPr/>
            <p:nvPr/>
          </p:nvSpPr>
          <p:spPr>
            <a:xfrm>
              <a:off x="6361375" y="1442200"/>
              <a:ext cx="121425" cy="121400"/>
            </a:xfrm>
            <a:custGeom>
              <a:avLst/>
              <a:gdLst/>
              <a:ahLst/>
              <a:cxnLst/>
              <a:rect l="l" t="t" r="r" b="b"/>
              <a:pathLst>
                <a:path w="4857" h="4856" extrusionOk="0">
                  <a:moveTo>
                    <a:pt x="1" y="0"/>
                  </a:moveTo>
                  <a:lnTo>
                    <a:pt x="1" y="4856"/>
                  </a:lnTo>
                  <a:lnTo>
                    <a:pt x="4856" y="4856"/>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97" name="Google Shape;2397;p7"/>
            <p:cNvSpPr/>
            <p:nvPr/>
          </p:nvSpPr>
          <p:spPr>
            <a:xfrm>
              <a:off x="6361375" y="2646275"/>
              <a:ext cx="121425" cy="121425"/>
            </a:xfrm>
            <a:custGeom>
              <a:avLst/>
              <a:gdLst/>
              <a:ahLst/>
              <a:cxnLst/>
              <a:rect l="l" t="t" r="r" b="b"/>
              <a:pathLst>
                <a:path w="4857" h="4857" extrusionOk="0">
                  <a:moveTo>
                    <a:pt x="1" y="1"/>
                  </a:moveTo>
                  <a:lnTo>
                    <a:pt x="1" y="4856"/>
                  </a:lnTo>
                  <a:lnTo>
                    <a:pt x="4856" y="4856"/>
                  </a:lnTo>
                  <a:lnTo>
                    <a:pt x="4856" y="1"/>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98" name="Google Shape;2398;p7"/>
            <p:cNvSpPr/>
            <p:nvPr/>
          </p:nvSpPr>
          <p:spPr>
            <a:xfrm>
              <a:off x="6662400" y="4903950"/>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399" name="Google Shape;2399;p7"/>
          <p:cNvSpPr txBox="1">
            <a:spLocks noGrp="1"/>
          </p:cNvSpPr>
          <p:nvPr>
            <p:ph type="sldNum" idx="12"/>
          </p:nvPr>
        </p:nvSpPr>
        <p:spPr>
          <a:xfrm>
            <a:off x="91531" y="4720201"/>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l"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400"/>
        <p:cNvGrpSpPr/>
        <p:nvPr/>
      </p:nvGrpSpPr>
      <p:grpSpPr>
        <a:xfrm>
          <a:off x="0" y="0"/>
          <a:ext cx="0" cy="0"/>
          <a:chOff x="0" y="0"/>
          <a:chExt cx="0" cy="0"/>
        </a:xfrm>
      </p:grpSpPr>
      <p:sp>
        <p:nvSpPr>
          <p:cNvPr id="2401" name="Google Shape;2401;p8"/>
          <p:cNvSpPr txBox="1">
            <a:spLocks noGrp="1"/>
          </p:cNvSpPr>
          <p:nvPr>
            <p:ph type="title"/>
          </p:nvPr>
        </p:nvSpPr>
        <p:spPr>
          <a:xfrm>
            <a:off x="718300" y="739375"/>
            <a:ext cx="6761100" cy="857400"/>
          </a:xfrm>
          <a:prstGeom prst="rect">
            <a:avLst/>
          </a:prstGeom>
        </p:spPr>
        <p:txBody>
          <a:bodyPr spcFirstLastPara="1" wrap="square" lIns="91425" tIns="91425" rIns="91425" bIns="91425" anchor="b" anchorCtr="0"/>
          <a:lstStyle>
            <a:lvl1pPr lvl="0">
              <a:spcBef>
                <a:spcPts val="0"/>
              </a:spcBef>
              <a:spcAft>
                <a:spcPts val="0"/>
              </a:spcAft>
              <a:buSzPts val="3600"/>
              <a:buNone/>
              <a:defRPr/>
            </a:lvl1pPr>
            <a:lvl2pPr lvl="1">
              <a:spcBef>
                <a:spcPts val="0"/>
              </a:spcBef>
              <a:spcAft>
                <a:spcPts val="0"/>
              </a:spcAft>
              <a:buSzPts val="3600"/>
              <a:buNone/>
              <a:defRPr/>
            </a:lvl2pPr>
            <a:lvl3pPr lvl="2">
              <a:spcBef>
                <a:spcPts val="0"/>
              </a:spcBef>
              <a:spcAft>
                <a:spcPts val="0"/>
              </a:spcAft>
              <a:buSzPts val="3600"/>
              <a:buNone/>
              <a:defRPr/>
            </a:lvl3pPr>
            <a:lvl4pPr lvl="3">
              <a:spcBef>
                <a:spcPts val="0"/>
              </a:spcBef>
              <a:spcAft>
                <a:spcPts val="0"/>
              </a:spcAft>
              <a:buSzPts val="3600"/>
              <a:buNone/>
              <a:defRPr/>
            </a:lvl4pPr>
            <a:lvl5pPr lvl="4">
              <a:spcBef>
                <a:spcPts val="0"/>
              </a:spcBef>
              <a:spcAft>
                <a:spcPts val="0"/>
              </a:spcAft>
              <a:buSzPts val="3600"/>
              <a:buNone/>
              <a:defRPr/>
            </a:lvl5pPr>
            <a:lvl6pPr lvl="5">
              <a:spcBef>
                <a:spcPts val="0"/>
              </a:spcBef>
              <a:spcAft>
                <a:spcPts val="0"/>
              </a:spcAft>
              <a:buSzPts val="3600"/>
              <a:buNone/>
              <a:defRPr/>
            </a:lvl6pPr>
            <a:lvl7pPr lvl="6">
              <a:spcBef>
                <a:spcPts val="0"/>
              </a:spcBef>
              <a:spcAft>
                <a:spcPts val="0"/>
              </a:spcAft>
              <a:buSzPts val="3600"/>
              <a:buNone/>
              <a:defRPr/>
            </a:lvl7pPr>
            <a:lvl8pPr lvl="7">
              <a:spcBef>
                <a:spcPts val="0"/>
              </a:spcBef>
              <a:spcAft>
                <a:spcPts val="0"/>
              </a:spcAft>
              <a:buSzPts val="3600"/>
              <a:buNone/>
              <a:defRPr/>
            </a:lvl8pPr>
            <a:lvl9pPr lvl="8">
              <a:spcBef>
                <a:spcPts val="0"/>
              </a:spcBef>
              <a:spcAft>
                <a:spcPts val="0"/>
              </a:spcAft>
              <a:buSzPts val="3600"/>
              <a:buNone/>
              <a:defRPr/>
            </a:lvl9pPr>
          </a:lstStyle>
          <a:p>
            <a:endParaRPr/>
          </a:p>
        </p:txBody>
      </p:sp>
      <p:grpSp>
        <p:nvGrpSpPr>
          <p:cNvPr id="2402" name="Google Shape;2402;p8"/>
          <p:cNvGrpSpPr/>
          <p:nvPr/>
        </p:nvGrpSpPr>
        <p:grpSpPr>
          <a:xfrm rot="10800000">
            <a:off x="8851487" y="28707"/>
            <a:ext cx="264012" cy="5086302"/>
            <a:chOff x="5307800" y="238125"/>
            <a:chExt cx="271925" cy="5238750"/>
          </a:xfrm>
        </p:grpSpPr>
        <p:sp>
          <p:nvSpPr>
            <p:cNvPr id="2403" name="Google Shape;2403;p8"/>
            <p:cNvSpPr/>
            <p:nvPr/>
          </p:nvSpPr>
          <p:spPr>
            <a:xfrm>
              <a:off x="5307800" y="238125"/>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04" name="Google Shape;2404;p8"/>
            <p:cNvSpPr/>
            <p:nvPr/>
          </p:nvSpPr>
          <p:spPr>
            <a:xfrm>
              <a:off x="5307800" y="388625"/>
              <a:ext cx="121425" cy="121400"/>
            </a:xfrm>
            <a:custGeom>
              <a:avLst/>
              <a:gdLst/>
              <a:ahLst/>
              <a:cxnLst/>
              <a:rect l="l" t="t" r="r" b="b"/>
              <a:pathLst>
                <a:path w="4857" h="4856" extrusionOk="0">
                  <a:moveTo>
                    <a:pt x="1" y="0"/>
                  </a:moveTo>
                  <a:lnTo>
                    <a:pt x="1" y="4856"/>
                  </a:lnTo>
                  <a:lnTo>
                    <a:pt x="4856" y="4856"/>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05" name="Google Shape;2405;p8"/>
            <p:cNvSpPr/>
            <p:nvPr/>
          </p:nvSpPr>
          <p:spPr>
            <a:xfrm>
              <a:off x="5307800" y="539125"/>
              <a:ext cx="121425" cy="121425"/>
            </a:xfrm>
            <a:custGeom>
              <a:avLst/>
              <a:gdLst/>
              <a:ahLst/>
              <a:cxnLst/>
              <a:rect l="l" t="t" r="r" b="b"/>
              <a:pathLst>
                <a:path w="4857" h="4857"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06" name="Google Shape;2406;p8"/>
            <p:cNvSpPr/>
            <p:nvPr/>
          </p:nvSpPr>
          <p:spPr>
            <a:xfrm>
              <a:off x="5307800" y="689650"/>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07" name="Google Shape;2407;p8"/>
            <p:cNvSpPr/>
            <p:nvPr/>
          </p:nvSpPr>
          <p:spPr>
            <a:xfrm>
              <a:off x="5307800" y="840150"/>
              <a:ext cx="121425" cy="121400"/>
            </a:xfrm>
            <a:custGeom>
              <a:avLst/>
              <a:gdLst/>
              <a:ahLst/>
              <a:cxnLst/>
              <a:rect l="l" t="t" r="r" b="b"/>
              <a:pathLst>
                <a:path w="4857" h="4856"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08" name="Google Shape;2408;p8"/>
            <p:cNvSpPr/>
            <p:nvPr/>
          </p:nvSpPr>
          <p:spPr>
            <a:xfrm>
              <a:off x="5307800" y="990675"/>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09" name="Google Shape;2409;p8"/>
            <p:cNvSpPr/>
            <p:nvPr/>
          </p:nvSpPr>
          <p:spPr>
            <a:xfrm>
              <a:off x="5307800" y="1141175"/>
              <a:ext cx="121425" cy="121400"/>
            </a:xfrm>
            <a:custGeom>
              <a:avLst/>
              <a:gdLst/>
              <a:ahLst/>
              <a:cxnLst/>
              <a:rect l="l" t="t" r="r" b="b"/>
              <a:pathLst>
                <a:path w="4857" h="4856"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0" name="Google Shape;2410;p8"/>
            <p:cNvSpPr/>
            <p:nvPr/>
          </p:nvSpPr>
          <p:spPr>
            <a:xfrm>
              <a:off x="5307800" y="1291700"/>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1" name="Google Shape;2411;p8"/>
            <p:cNvSpPr/>
            <p:nvPr/>
          </p:nvSpPr>
          <p:spPr>
            <a:xfrm>
              <a:off x="5307800" y="1442200"/>
              <a:ext cx="121425" cy="121400"/>
            </a:xfrm>
            <a:custGeom>
              <a:avLst/>
              <a:gdLst/>
              <a:ahLst/>
              <a:cxnLst/>
              <a:rect l="l" t="t" r="r" b="b"/>
              <a:pathLst>
                <a:path w="4857" h="4856" extrusionOk="0">
                  <a:moveTo>
                    <a:pt x="1" y="0"/>
                  </a:moveTo>
                  <a:lnTo>
                    <a:pt x="1" y="4856"/>
                  </a:lnTo>
                  <a:lnTo>
                    <a:pt x="4856" y="4856"/>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2" name="Google Shape;2412;p8"/>
            <p:cNvSpPr/>
            <p:nvPr/>
          </p:nvSpPr>
          <p:spPr>
            <a:xfrm>
              <a:off x="5307800" y="1592700"/>
              <a:ext cx="121425" cy="121425"/>
            </a:xfrm>
            <a:custGeom>
              <a:avLst/>
              <a:gdLst/>
              <a:ahLst/>
              <a:cxnLst/>
              <a:rect l="l" t="t" r="r" b="b"/>
              <a:pathLst>
                <a:path w="4857" h="4857"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3" name="Google Shape;2413;p8"/>
            <p:cNvSpPr/>
            <p:nvPr/>
          </p:nvSpPr>
          <p:spPr>
            <a:xfrm>
              <a:off x="5307800" y="1743225"/>
              <a:ext cx="121425" cy="121400"/>
            </a:xfrm>
            <a:custGeom>
              <a:avLst/>
              <a:gdLst/>
              <a:ahLst/>
              <a:cxnLst/>
              <a:rect l="l" t="t" r="r" b="b"/>
              <a:pathLst>
                <a:path w="4857" h="4856" extrusionOk="0">
                  <a:moveTo>
                    <a:pt x="1" y="0"/>
                  </a:moveTo>
                  <a:lnTo>
                    <a:pt x="1" y="4856"/>
                  </a:lnTo>
                  <a:lnTo>
                    <a:pt x="4856" y="4856"/>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4" name="Google Shape;2414;p8"/>
            <p:cNvSpPr/>
            <p:nvPr/>
          </p:nvSpPr>
          <p:spPr>
            <a:xfrm>
              <a:off x="5307800" y="1893725"/>
              <a:ext cx="121425" cy="121400"/>
            </a:xfrm>
            <a:custGeom>
              <a:avLst/>
              <a:gdLst/>
              <a:ahLst/>
              <a:cxnLst/>
              <a:rect l="l" t="t" r="r" b="b"/>
              <a:pathLst>
                <a:path w="4857" h="4856"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5" name="Google Shape;2415;p8"/>
            <p:cNvSpPr/>
            <p:nvPr/>
          </p:nvSpPr>
          <p:spPr>
            <a:xfrm>
              <a:off x="5307800" y="2044250"/>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6" name="Google Shape;2416;p8"/>
            <p:cNvSpPr/>
            <p:nvPr/>
          </p:nvSpPr>
          <p:spPr>
            <a:xfrm>
              <a:off x="5307800" y="2194750"/>
              <a:ext cx="121425" cy="121400"/>
            </a:xfrm>
            <a:custGeom>
              <a:avLst/>
              <a:gdLst/>
              <a:ahLst/>
              <a:cxnLst/>
              <a:rect l="l" t="t" r="r" b="b"/>
              <a:pathLst>
                <a:path w="4857" h="4856"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7" name="Google Shape;2417;p8"/>
            <p:cNvSpPr/>
            <p:nvPr/>
          </p:nvSpPr>
          <p:spPr>
            <a:xfrm>
              <a:off x="5307800" y="2345275"/>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8" name="Google Shape;2418;p8"/>
            <p:cNvSpPr/>
            <p:nvPr/>
          </p:nvSpPr>
          <p:spPr>
            <a:xfrm>
              <a:off x="5307800" y="2495775"/>
              <a:ext cx="121425" cy="121400"/>
            </a:xfrm>
            <a:custGeom>
              <a:avLst/>
              <a:gdLst/>
              <a:ahLst/>
              <a:cxnLst/>
              <a:rect l="l" t="t" r="r" b="b"/>
              <a:pathLst>
                <a:path w="4857" h="4856"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9" name="Google Shape;2419;p8"/>
            <p:cNvSpPr/>
            <p:nvPr/>
          </p:nvSpPr>
          <p:spPr>
            <a:xfrm>
              <a:off x="5307800" y="2646275"/>
              <a:ext cx="121425" cy="121425"/>
            </a:xfrm>
            <a:custGeom>
              <a:avLst/>
              <a:gdLst/>
              <a:ahLst/>
              <a:cxnLst/>
              <a:rect l="l" t="t" r="r" b="b"/>
              <a:pathLst>
                <a:path w="4857" h="4857"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20" name="Google Shape;2420;p8"/>
            <p:cNvSpPr/>
            <p:nvPr/>
          </p:nvSpPr>
          <p:spPr>
            <a:xfrm>
              <a:off x="5307800" y="2796800"/>
              <a:ext cx="121425" cy="121400"/>
            </a:xfrm>
            <a:custGeom>
              <a:avLst/>
              <a:gdLst/>
              <a:ahLst/>
              <a:cxnLst/>
              <a:rect l="l" t="t" r="r" b="b"/>
              <a:pathLst>
                <a:path w="4857" h="4856" extrusionOk="0">
                  <a:moveTo>
                    <a:pt x="1" y="0"/>
                  </a:moveTo>
                  <a:lnTo>
                    <a:pt x="1" y="4856"/>
                  </a:lnTo>
                  <a:lnTo>
                    <a:pt x="4856" y="4856"/>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21" name="Google Shape;2421;p8"/>
            <p:cNvSpPr/>
            <p:nvPr/>
          </p:nvSpPr>
          <p:spPr>
            <a:xfrm>
              <a:off x="5307800" y="2947300"/>
              <a:ext cx="121425" cy="121425"/>
            </a:xfrm>
            <a:custGeom>
              <a:avLst/>
              <a:gdLst/>
              <a:ahLst/>
              <a:cxnLst/>
              <a:rect l="l" t="t" r="r" b="b"/>
              <a:pathLst>
                <a:path w="4857" h="4857"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22" name="Google Shape;2422;p8"/>
            <p:cNvSpPr/>
            <p:nvPr/>
          </p:nvSpPr>
          <p:spPr>
            <a:xfrm>
              <a:off x="5307800" y="3097825"/>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23" name="Google Shape;2423;p8"/>
            <p:cNvSpPr/>
            <p:nvPr/>
          </p:nvSpPr>
          <p:spPr>
            <a:xfrm>
              <a:off x="5307800" y="3248325"/>
              <a:ext cx="121425" cy="121400"/>
            </a:xfrm>
            <a:custGeom>
              <a:avLst/>
              <a:gdLst/>
              <a:ahLst/>
              <a:cxnLst/>
              <a:rect l="l" t="t" r="r" b="b"/>
              <a:pathLst>
                <a:path w="4857" h="4856"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24" name="Google Shape;2424;p8"/>
            <p:cNvSpPr/>
            <p:nvPr/>
          </p:nvSpPr>
          <p:spPr>
            <a:xfrm>
              <a:off x="5307800" y="3398850"/>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25" name="Google Shape;2425;p8"/>
            <p:cNvSpPr/>
            <p:nvPr/>
          </p:nvSpPr>
          <p:spPr>
            <a:xfrm>
              <a:off x="5307800" y="3549350"/>
              <a:ext cx="121425" cy="121400"/>
            </a:xfrm>
            <a:custGeom>
              <a:avLst/>
              <a:gdLst/>
              <a:ahLst/>
              <a:cxnLst/>
              <a:rect l="l" t="t" r="r" b="b"/>
              <a:pathLst>
                <a:path w="4857" h="4856"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26" name="Google Shape;2426;p8"/>
            <p:cNvSpPr/>
            <p:nvPr/>
          </p:nvSpPr>
          <p:spPr>
            <a:xfrm>
              <a:off x="5307800" y="3699875"/>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27" name="Google Shape;2427;p8"/>
            <p:cNvSpPr/>
            <p:nvPr/>
          </p:nvSpPr>
          <p:spPr>
            <a:xfrm>
              <a:off x="5307800" y="3850375"/>
              <a:ext cx="121425" cy="121400"/>
            </a:xfrm>
            <a:custGeom>
              <a:avLst/>
              <a:gdLst/>
              <a:ahLst/>
              <a:cxnLst/>
              <a:rect l="l" t="t" r="r" b="b"/>
              <a:pathLst>
                <a:path w="4857" h="4856" extrusionOk="0">
                  <a:moveTo>
                    <a:pt x="1" y="0"/>
                  </a:moveTo>
                  <a:lnTo>
                    <a:pt x="1" y="4856"/>
                  </a:lnTo>
                  <a:lnTo>
                    <a:pt x="4856" y="4856"/>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28" name="Google Shape;2428;p8"/>
            <p:cNvSpPr/>
            <p:nvPr/>
          </p:nvSpPr>
          <p:spPr>
            <a:xfrm>
              <a:off x="5307800" y="4000875"/>
              <a:ext cx="121425" cy="121425"/>
            </a:xfrm>
            <a:custGeom>
              <a:avLst/>
              <a:gdLst/>
              <a:ahLst/>
              <a:cxnLst/>
              <a:rect l="l" t="t" r="r" b="b"/>
              <a:pathLst>
                <a:path w="4857" h="4857"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29" name="Google Shape;2429;p8"/>
            <p:cNvSpPr/>
            <p:nvPr/>
          </p:nvSpPr>
          <p:spPr>
            <a:xfrm>
              <a:off x="5307800" y="4151400"/>
              <a:ext cx="121425" cy="121400"/>
            </a:xfrm>
            <a:custGeom>
              <a:avLst/>
              <a:gdLst/>
              <a:ahLst/>
              <a:cxnLst/>
              <a:rect l="l" t="t" r="r" b="b"/>
              <a:pathLst>
                <a:path w="4857" h="4856" extrusionOk="0">
                  <a:moveTo>
                    <a:pt x="1" y="0"/>
                  </a:moveTo>
                  <a:lnTo>
                    <a:pt x="1" y="4856"/>
                  </a:lnTo>
                  <a:lnTo>
                    <a:pt x="4856" y="4856"/>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30" name="Google Shape;2430;p8"/>
            <p:cNvSpPr/>
            <p:nvPr/>
          </p:nvSpPr>
          <p:spPr>
            <a:xfrm>
              <a:off x="5307800" y="4301900"/>
              <a:ext cx="121425" cy="121400"/>
            </a:xfrm>
            <a:custGeom>
              <a:avLst/>
              <a:gdLst/>
              <a:ahLst/>
              <a:cxnLst/>
              <a:rect l="l" t="t" r="r" b="b"/>
              <a:pathLst>
                <a:path w="4857" h="4856"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31" name="Google Shape;2431;p8"/>
            <p:cNvSpPr/>
            <p:nvPr/>
          </p:nvSpPr>
          <p:spPr>
            <a:xfrm>
              <a:off x="5307800" y="4452425"/>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32" name="Google Shape;2432;p8"/>
            <p:cNvSpPr/>
            <p:nvPr/>
          </p:nvSpPr>
          <p:spPr>
            <a:xfrm>
              <a:off x="5307800" y="4602925"/>
              <a:ext cx="121425" cy="121400"/>
            </a:xfrm>
            <a:custGeom>
              <a:avLst/>
              <a:gdLst/>
              <a:ahLst/>
              <a:cxnLst/>
              <a:rect l="l" t="t" r="r" b="b"/>
              <a:pathLst>
                <a:path w="4857" h="4856"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33" name="Google Shape;2433;p8"/>
            <p:cNvSpPr/>
            <p:nvPr/>
          </p:nvSpPr>
          <p:spPr>
            <a:xfrm>
              <a:off x="5307800" y="4753450"/>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34" name="Google Shape;2434;p8"/>
            <p:cNvSpPr/>
            <p:nvPr/>
          </p:nvSpPr>
          <p:spPr>
            <a:xfrm>
              <a:off x="5307800" y="4903950"/>
              <a:ext cx="121425" cy="121400"/>
            </a:xfrm>
            <a:custGeom>
              <a:avLst/>
              <a:gdLst/>
              <a:ahLst/>
              <a:cxnLst/>
              <a:rect l="l" t="t" r="r" b="b"/>
              <a:pathLst>
                <a:path w="4857" h="4856"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35" name="Google Shape;2435;p8"/>
            <p:cNvSpPr/>
            <p:nvPr/>
          </p:nvSpPr>
          <p:spPr>
            <a:xfrm>
              <a:off x="5307800" y="5054450"/>
              <a:ext cx="121425" cy="121425"/>
            </a:xfrm>
            <a:custGeom>
              <a:avLst/>
              <a:gdLst/>
              <a:ahLst/>
              <a:cxnLst/>
              <a:rect l="l" t="t" r="r" b="b"/>
              <a:pathLst>
                <a:path w="4857" h="4857"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36" name="Google Shape;2436;p8"/>
            <p:cNvSpPr/>
            <p:nvPr/>
          </p:nvSpPr>
          <p:spPr>
            <a:xfrm>
              <a:off x="5307800" y="5204975"/>
              <a:ext cx="121425" cy="121400"/>
            </a:xfrm>
            <a:custGeom>
              <a:avLst/>
              <a:gdLst/>
              <a:ahLst/>
              <a:cxnLst/>
              <a:rect l="l" t="t" r="r" b="b"/>
              <a:pathLst>
                <a:path w="4857" h="4856" extrusionOk="0">
                  <a:moveTo>
                    <a:pt x="1" y="0"/>
                  </a:moveTo>
                  <a:lnTo>
                    <a:pt x="1" y="4856"/>
                  </a:lnTo>
                  <a:lnTo>
                    <a:pt x="4856" y="4856"/>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37" name="Google Shape;2437;p8"/>
            <p:cNvSpPr/>
            <p:nvPr/>
          </p:nvSpPr>
          <p:spPr>
            <a:xfrm>
              <a:off x="5307800" y="5355475"/>
              <a:ext cx="121425" cy="121400"/>
            </a:xfrm>
            <a:custGeom>
              <a:avLst/>
              <a:gdLst/>
              <a:ahLst/>
              <a:cxnLst/>
              <a:rect l="l" t="t" r="r" b="b"/>
              <a:pathLst>
                <a:path w="4857" h="4856"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38" name="Google Shape;2438;p8"/>
            <p:cNvSpPr/>
            <p:nvPr/>
          </p:nvSpPr>
          <p:spPr>
            <a:xfrm>
              <a:off x="5458325" y="238125"/>
              <a:ext cx="121400" cy="121400"/>
            </a:xfrm>
            <a:custGeom>
              <a:avLst/>
              <a:gdLst/>
              <a:ahLst/>
              <a:cxnLst/>
              <a:rect l="l" t="t" r="r" b="b"/>
              <a:pathLst>
                <a:path w="4856" h="4856" extrusionOk="0">
                  <a:moveTo>
                    <a:pt x="0" y="0"/>
                  </a:moveTo>
                  <a:lnTo>
                    <a:pt x="0"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39" name="Google Shape;2439;p8"/>
            <p:cNvSpPr/>
            <p:nvPr/>
          </p:nvSpPr>
          <p:spPr>
            <a:xfrm>
              <a:off x="5458325" y="539125"/>
              <a:ext cx="121400" cy="121425"/>
            </a:xfrm>
            <a:custGeom>
              <a:avLst/>
              <a:gdLst/>
              <a:ahLst/>
              <a:cxnLst/>
              <a:rect l="l" t="t" r="r" b="b"/>
              <a:pathLst>
                <a:path w="4856" h="4857" extrusionOk="0">
                  <a:moveTo>
                    <a:pt x="0" y="1"/>
                  </a:moveTo>
                  <a:lnTo>
                    <a:pt x="0"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40" name="Google Shape;2440;p8"/>
            <p:cNvSpPr/>
            <p:nvPr/>
          </p:nvSpPr>
          <p:spPr>
            <a:xfrm>
              <a:off x="5458325" y="990675"/>
              <a:ext cx="121400" cy="121400"/>
            </a:xfrm>
            <a:custGeom>
              <a:avLst/>
              <a:gdLst/>
              <a:ahLst/>
              <a:cxnLst/>
              <a:rect l="l" t="t" r="r" b="b"/>
              <a:pathLst>
                <a:path w="4856" h="4856" extrusionOk="0">
                  <a:moveTo>
                    <a:pt x="0" y="0"/>
                  </a:moveTo>
                  <a:lnTo>
                    <a:pt x="0"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41" name="Google Shape;2441;p8"/>
            <p:cNvSpPr/>
            <p:nvPr/>
          </p:nvSpPr>
          <p:spPr>
            <a:xfrm>
              <a:off x="5458325" y="1141175"/>
              <a:ext cx="121400" cy="121400"/>
            </a:xfrm>
            <a:custGeom>
              <a:avLst/>
              <a:gdLst/>
              <a:ahLst/>
              <a:cxnLst/>
              <a:rect l="l" t="t" r="r" b="b"/>
              <a:pathLst>
                <a:path w="4856" h="4856" extrusionOk="0">
                  <a:moveTo>
                    <a:pt x="0" y="1"/>
                  </a:moveTo>
                  <a:lnTo>
                    <a:pt x="0"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42" name="Google Shape;2442;p8"/>
            <p:cNvSpPr/>
            <p:nvPr/>
          </p:nvSpPr>
          <p:spPr>
            <a:xfrm>
              <a:off x="5458325" y="1442200"/>
              <a:ext cx="121400" cy="121400"/>
            </a:xfrm>
            <a:custGeom>
              <a:avLst/>
              <a:gdLst/>
              <a:ahLst/>
              <a:cxnLst/>
              <a:rect l="l" t="t" r="r" b="b"/>
              <a:pathLst>
                <a:path w="4856" h="4856" extrusionOk="0">
                  <a:moveTo>
                    <a:pt x="0" y="0"/>
                  </a:moveTo>
                  <a:lnTo>
                    <a:pt x="0" y="4856"/>
                  </a:lnTo>
                  <a:lnTo>
                    <a:pt x="4856" y="4856"/>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43" name="Google Shape;2443;p8"/>
            <p:cNvSpPr/>
            <p:nvPr/>
          </p:nvSpPr>
          <p:spPr>
            <a:xfrm>
              <a:off x="5458325" y="1592700"/>
              <a:ext cx="121400" cy="121425"/>
            </a:xfrm>
            <a:custGeom>
              <a:avLst/>
              <a:gdLst/>
              <a:ahLst/>
              <a:cxnLst/>
              <a:rect l="l" t="t" r="r" b="b"/>
              <a:pathLst>
                <a:path w="4856" h="4857" extrusionOk="0">
                  <a:moveTo>
                    <a:pt x="0" y="1"/>
                  </a:moveTo>
                  <a:lnTo>
                    <a:pt x="0"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44" name="Google Shape;2444;p8"/>
            <p:cNvSpPr/>
            <p:nvPr/>
          </p:nvSpPr>
          <p:spPr>
            <a:xfrm>
              <a:off x="5458325" y="2194750"/>
              <a:ext cx="121400" cy="121400"/>
            </a:xfrm>
            <a:custGeom>
              <a:avLst/>
              <a:gdLst/>
              <a:ahLst/>
              <a:cxnLst/>
              <a:rect l="l" t="t" r="r" b="b"/>
              <a:pathLst>
                <a:path w="4856" h="4856" extrusionOk="0">
                  <a:moveTo>
                    <a:pt x="0" y="1"/>
                  </a:moveTo>
                  <a:lnTo>
                    <a:pt x="0"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45" name="Google Shape;2445;p8"/>
            <p:cNvSpPr/>
            <p:nvPr/>
          </p:nvSpPr>
          <p:spPr>
            <a:xfrm>
              <a:off x="5458325" y="2345275"/>
              <a:ext cx="121400" cy="121400"/>
            </a:xfrm>
            <a:custGeom>
              <a:avLst/>
              <a:gdLst/>
              <a:ahLst/>
              <a:cxnLst/>
              <a:rect l="l" t="t" r="r" b="b"/>
              <a:pathLst>
                <a:path w="4856" h="4856" extrusionOk="0">
                  <a:moveTo>
                    <a:pt x="0" y="0"/>
                  </a:moveTo>
                  <a:lnTo>
                    <a:pt x="0"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46" name="Google Shape;2446;p8"/>
            <p:cNvSpPr/>
            <p:nvPr/>
          </p:nvSpPr>
          <p:spPr>
            <a:xfrm>
              <a:off x="5458325" y="2495775"/>
              <a:ext cx="121400" cy="121400"/>
            </a:xfrm>
            <a:custGeom>
              <a:avLst/>
              <a:gdLst/>
              <a:ahLst/>
              <a:cxnLst/>
              <a:rect l="l" t="t" r="r" b="b"/>
              <a:pathLst>
                <a:path w="4856" h="4856" extrusionOk="0">
                  <a:moveTo>
                    <a:pt x="0" y="1"/>
                  </a:moveTo>
                  <a:lnTo>
                    <a:pt x="0"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47" name="Google Shape;2447;p8"/>
            <p:cNvSpPr/>
            <p:nvPr/>
          </p:nvSpPr>
          <p:spPr>
            <a:xfrm>
              <a:off x="5458325" y="2646275"/>
              <a:ext cx="121400" cy="121425"/>
            </a:xfrm>
            <a:custGeom>
              <a:avLst/>
              <a:gdLst/>
              <a:ahLst/>
              <a:cxnLst/>
              <a:rect l="l" t="t" r="r" b="b"/>
              <a:pathLst>
                <a:path w="4856" h="4857" extrusionOk="0">
                  <a:moveTo>
                    <a:pt x="0" y="1"/>
                  </a:moveTo>
                  <a:lnTo>
                    <a:pt x="0"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48" name="Google Shape;2448;p8"/>
            <p:cNvSpPr/>
            <p:nvPr/>
          </p:nvSpPr>
          <p:spPr>
            <a:xfrm>
              <a:off x="5458325" y="2947300"/>
              <a:ext cx="121400" cy="121425"/>
            </a:xfrm>
            <a:custGeom>
              <a:avLst/>
              <a:gdLst/>
              <a:ahLst/>
              <a:cxnLst/>
              <a:rect l="l" t="t" r="r" b="b"/>
              <a:pathLst>
                <a:path w="4856" h="4857" extrusionOk="0">
                  <a:moveTo>
                    <a:pt x="0" y="1"/>
                  </a:moveTo>
                  <a:lnTo>
                    <a:pt x="0"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49" name="Google Shape;2449;p8"/>
            <p:cNvSpPr/>
            <p:nvPr/>
          </p:nvSpPr>
          <p:spPr>
            <a:xfrm>
              <a:off x="5458325" y="3248325"/>
              <a:ext cx="121400" cy="121400"/>
            </a:xfrm>
            <a:custGeom>
              <a:avLst/>
              <a:gdLst/>
              <a:ahLst/>
              <a:cxnLst/>
              <a:rect l="l" t="t" r="r" b="b"/>
              <a:pathLst>
                <a:path w="4856" h="4856" extrusionOk="0">
                  <a:moveTo>
                    <a:pt x="0" y="1"/>
                  </a:moveTo>
                  <a:lnTo>
                    <a:pt x="0"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0" name="Google Shape;2450;p8"/>
            <p:cNvSpPr/>
            <p:nvPr/>
          </p:nvSpPr>
          <p:spPr>
            <a:xfrm>
              <a:off x="5458325" y="3398850"/>
              <a:ext cx="121400" cy="121400"/>
            </a:xfrm>
            <a:custGeom>
              <a:avLst/>
              <a:gdLst/>
              <a:ahLst/>
              <a:cxnLst/>
              <a:rect l="l" t="t" r="r" b="b"/>
              <a:pathLst>
                <a:path w="4856" h="4856" extrusionOk="0">
                  <a:moveTo>
                    <a:pt x="0" y="0"/>
                  </a:moveTo>
                  <a:lnTo>
                    <a:pt x="0"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1" name="Google Shape;2451;p8"/>
            <p:cNvSpPr/>
            <p:nvPr/>
          </p:nvSpPr>
          <p:spPr>
            <a:xfrm>
              <a:off x="5458325" y="3699875"/>
              <a:ext cx="121400" cy="121400"/>
            </a:xfrm>
            <a:custGeom>
              <a:avLst/>
              <a:gdLst/>
              <a:ahLst/>
              <a:cxnLst/>
              <a:rect l="l" t="t" r="r" b="b"/>
              <a:pathLst>
                <a:path w="4856" h="4856" extrusionOk="0">
                  <a:moveTo>
                    <a:pt x="0" y="0"/>
                  </a:moveTo>
                  <a:lnTo>
                    <a:pt x="0"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2" name="Google Shape;2452;p8"/>
            <p:cNvSpPr/>
            <p:nvPr/>
          </p:nvSpPr>
          <p:spPr>
            <a:xfrm>
              <a:off x="5458325" y="3850375"/>
              <a:ext cx="121400" cy="121400"/>
            </a:xfrm>
            <a:custGeom>
              <a:avLst/>
              <a:gdLst/>
              <a:ahLst/>
              <a:cxnLst/>
              <a:rect l="l" t="t" r="r" b="b"/>
              <a:pathLst>
                <a:path w="4856" h="4856" extrusionOk="0">
                  <a:moveTo>
                    <a:pt x="0" y="0"/>
                  </a:moveTo>
                  <a:lnTo>
                    <a:pt x="0" y="4856"/>
                  </a:lnTo>
                  <a:lnTo>
                    <a:pt x="4856" y="4856"/>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3" name="Google Shape;2453;p8"/>
            <p:cNvSpPr/>
            <p:nvPr/>
          </p:nvSpPr>
          <p:spPr>
            <a:xfrm>
              <a:off x="5458325" y="4000875"/>
              <a:ext cx="121400" cy="121425"/>
            </a:xfrm>
            <a:custGeom>
              <a:avLst/>
              <a:gdLst/>
              <a:ahLst/>
              <a:cxnLst/>
              <a:rect l="l" t="t" r="r" b="b"/>
              <a:pathLst>
                <a:path w="4856" h="4857" extrusionOk="0">
                  <a:moveTo>
                    <a:pt x="0" y="1"/>
                  </a:moveTo>
                  <a:lnTo>
                    <a:pt x="0"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4" name="Google Shape;2454;p8"/>
            <p:cNvSpPr/>
            <p:nvPr/>
          </p:nvSpPr>
          <p:spPr>
            <a:xfrm>
              <a:off x="5458325" y="4151400"/>
              <a:ext cx="121400" cy="121400"/>
            </a:xfrm>
            <a:custGeom>
              <a:avLst/>
              <a:gdLst/>
              <a:ahLst/>
              <a:cxnLst/>
              <a:rect l="l" t="t" r="r" b="b"/>
              <a:pathLst>
                <a:path w="4856" h="4856" extrusionOk="0">
                  <a:moveTo>
                    <a:pt x="0" y="0"/>
                  </a:moveTo>
                  <a:lnTo>
                    <a:pt x="0" y="4856"/>
                  </a:lnTo>
                  <a:lnTo>
                    <a:pt x="4856" y="4856"/>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5" name="Google Shape;2455;p8"/>
            <p:cNvSpPr/>
            <p:nvPr/>
          </p:nvSpPr>
          <p:spPr>
            <a:xfrm>
              <a:off x="5458325" y="4602925"/>
              <a:ext cx="121400" cy="121400"/>
            </a:xfrm>
            <a:custGeom>
              <a:avLst/>
              <a:gdLst/>
              <a:ahLst/>
              <a:cxnLst/>
              <a:rect l="l" t="t" r="r" b="b"/>
              <a:pathLst>
                <a:path w="4856" h="4856" extrusionOk="0">
                  <a:moveTo>
                    <a:pt x="0" y="1"/>
                  </a:moveTo>
                  <a:lnTo>
                    <a:pt x="0"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6" name="Google Shape;2456;p8"/>
            <p:cNvSpPr/>
            <p:nvPr/>
          </p:nvSpPr>
          <p:spPr>
            <a:xfrm>
              <a:off x="5458325" y="4753450"/>
              <a:ext cx="121400" cy="121400"/>
            </a:xfrm>
            <a:custGeom>
              <a:avLst/>
              <a:gdLst/>
              <a:ahLst/>
              <a:cxnLst/>
              <a:rect l="l" t="t" r="r" b="b"/>
              <a:pathLst>
                <a:path w="4856" h="4856" extrusionOk="0">
                  <a:moveTo>
                    <a:pt x="0" y="0"/>
                  </a:moveTo>
                  <a:lnTo>
                    <a:pt x="0"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7" name="Google Shape;2457;p8"/>
            <p:cNvSpPr/>
            <p:nvPr/>
          </p:nvSpPr>
          <p:spPr>
            <a:xfrm>
              <a:off x="5458325" y="5054450"/>
              <a:ext cx="121400" cy="121425"/>
            </a:xfrm>
            <a:custGeom>
              <a:avLst/>
              <a:gdLst/>
              <a:ahLst/>
              <a:cxnLst/>
              <a:rect l="l" t="t" r="r" b="b"/>
              <a:pathLst>
                <a:path w="4856" h="4857" extrusionOk="0">
                  <a:moveTo>
                    <a:pt x="0" y="1"/>
                  </a:moveTo>
                  <a:lnTo>
                    <a:pt x="0"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8" name="Google Shape;2458;p8"/>
            <p:cNvSpPr/>
            <p:nvPr/>
          </p:nvSpPr>
          <p:spPr>
            <a:xfrm>
              <a:off x="5458325" y="5204975"/>
              <a:ext cx="121400" cy="121400"/>
            </a:xfrm>
            <a:custGeom>
              <a:avLst/>
              <a:gdLst/>
              <a:ahLst/>
              <a:cxnLst/>
              <a:rect l="l" t="t" r="r" b="b"/>
              <a:pathLst>
                <a:path w="4856" h="4856" extrusionOk="0">
                  <a:moveTo>
                    <a:pt x="0" y="0"/>
                  </a:moveTo>
                  <a:lnTo>
                    <a:pt x="0" y="4856"/>
                  </a:lnTo>
                  <a:lnTo>
                    <a:pt x="4856" y="4856"/>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9" name="Google Shape;2459;p8"/>
            <p:cNvSpPr/>
            <p:nvPr/>
          </p:nvSpPr>
          <p:spPr>
            <a:xfrm>
              <a:off x="5458325" y="5355475"/>
              <a:ext cx="121400" cy="121400"/>
            </a:xfrm>
            <a:custGeom>
              <a:avLst/>
              <a:gdLst/>
              <a:ahLst/>
              <a:cxnLst/>
              <a:rect l="l" t="t" r="r" b="b"/>
              <a:pathLst>
                <a:path w="4856" h="4856" extrusionOk="0">
                  <a:moveTo>
                    <a:pt x="0" y="1"/>
                  </a:moveTo>
                  <a:lnTo>
                    <a:pt x="0"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460" name="Google Shape;2460;p8"/>
          <p:cNvGrpSpPr/>
          <p:nvPr/>
        </p:nvGrpSpPr>
        <p:grpSpPr>
          <a:xfrm rot="10800000">
            <a:off x="7828571" y="28707"/>
            <a:ext cx="1140783" cy="5086302"/>
            <a:chOff x="5458325" y="238125"/>
            <a:chExt cx="1174975" cy="5238750"/>
          </a:xfrm>
        </p:grpSpPr>
        <p:sp>
          <p:nvSpPr>
            <p:cNvPr id="2461" name="Google Shape;2461;p8"/>
            <p:cNvSpPr/>
            <p:nvPr/>
          </p:nvSpPr>
          <p:spPr>
            <a:xfrm>
              <a:off x="5458325" y="388625"/>
              <a:ext cx="121400" cy="121400"/>
            </a:xfrm>
            <a:custGeom>
              <a:avLst/>
              <a:gdLst/>
              <a:ahLst/>
              <a:cxnLst/>
              <a:rect l="l" t="t" r="r" b="b"/>
              <a:pathLst>
                <a:path w="4856" h="4856" extrusionOk="0">
                  <a:moveTo>
                    <a:pt x="0" y="0"/>
                  </a:moveTo>
                  <a:lnTo>
                    <a:pt x="0" y="4856"/>
                  </a:lnTo>
                  <a:lnTo>
                    <a:pt x="4856" y="4856"/>
                  </a:lnTo>
                  <a:lnTo>
                    <a:pt x="4856" y="0"/>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62" name="Google Shape;2462;p8"/>
            <p:cNvSpPr/>
            <p:nvPr/>
          </p:nvSpPr>
          <p:spPr>
            <a:xfrm>
              <a:off x="5458325" y="689650"/>
              <a:ext cx="121400" cy="121400"/>
            </a:xfrm>
            <a:custGeom>
              <a:avLst/>
              <a:gdLst/>
              <a:ahLst/>
              <a:cxnLst/>
              <a:rect l="l" t="t" r="r" b="b"/>
              <a:pathLst>
                <a:path w="4856" h="4856" extrusionOk="0">
                  <a:moveTo>
                    <a:pt x="0" y="0"/>
                  </a:moveTo>
                  <a:lnTo>
                    <a:pt x="0" y="4855"/>
                  </a:lnTo>
                  <a:lnTo>
                    <a:pt x="4856" y="4855"/>
                  </a:lnTo>
                  <a:lnTo>
                    <a:pt x="4856" y="0"/>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63" name="Google Shape;2463;p8"/>
            <p:cNvSpPr/>
            <p:nvPr/>
          </p:nvSpPr>
          <p:spPr>
            <a:xfrm>
              <a:off x="5458325" y="840150"/>
              <a:ext cx="121400" cy="121400"/>
            </a:xfrm>
            <a:custGeom>
              <a:avLst/>
              <a:gdLst/>
              <a:ahLst/>
              <a:cxnLst/>
              <a:rect l="l" t="t" r="r" b="b"/>
              <a:pathLst>
                <a:path w="4856" h="4856" extrusionOk="0">
                  <a:moveTo>
                    <a:pt x="0" y="1"/>
                  </a:moveTo>
                  <a:lnTo>
                    <a:pt x="0" y="4856"/>
                  </a:lnTo>
                  <a:lnTo>
                    <a:pt x="4856" y="4856"/>
                  </a:lnTo>
                  <a:lnTo>
                    <a:pt x="4856" y="1"/>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64" name="Google Shape;2464;p8"/>
            <p:cNvSpPr/>
            <p:nvPr/>
          </p:nvSpPr>
          <p:spPr>
            <a:xfrm>
              <a:off x="5458325" y="1291700"/>
              <a:ext cx="121400" cy="121400"/>
            </a:xfrm>
            <a:custGeom>
              <a:avLst/>
              <a:gdLst/>
              <a:ahLst/>
              <a:cxnLst/>
              <a:rect l="l" t="t" r="r" b="b"/>
              <a:pathLst>
                <a:path w="4856" h="4856" extrusionOk="0">
                  <a:moveTo>
                    <a:pt x="0" y="0"/>
                  </a:moveTo>
                  <a:lnTo>
                    <a:pt x="0" y="4855"/>
                  </a:lnTo>
                  <a:lnTo>
                    <a:pt x="4856" y="4855"/>
                  </a:lnTo>
                  <a:lnTo>
                    <a:pt x="4856" y="0"/>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65" name="Google Shape;2465;p8"/>
            <p:cNvSpPr/>
            <p:nvPr/>
          </p:nvSpPr>
          <p:spPr>
            <a:xfrm>
              <a:off x="5458325" y="1743225"/>
              <a:ext cx="121400" cy="121400"/>
            </a:xfrm>
            <a:custGeom>
              <a:avLst/>
              <a:gdLst/>
              <a:ahLst/>
              <a:cxnLst/>
              <a:rect l="l" t="t" r="r" b="b"/>
              <a:pathLst>
                <a:path w="4856" h="4856" extrusionOk="0">
                  <a:moveTo>
                    <a:pt x="0" y="0"/>
                  </a:moveTo>
                  <a:lnTo>
                    <a:pt x="0" y="4856"/>
                  </a:lnTo>
                  <a:lnTo>
                    <a:pt x="4856" y="4856"/>
                  </a:lnTo>
                  <a:lnTo>
                    <a:pt x="4856" y="0"/>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66" name="Google Shape;2466;p8"/>
            <p:cNvSpPr/>
            <p:nvPr/>
          </p:nvSpPr>
          <p:spPr>
            <a:xfrm>
              <a:off x="5458325" y="1893725"/>
              <a:ext cx="121400" cy="121400"/>
            </a:xfrm>
            <a:custGeom>
              <a:avLst/>
              <a:gdLst/>
              <a:ahLst/>
              <a:cxnLst/>
              <a:rect l="l" t="t" r="r" b="b"/>
              <a:pathLst>
                <a:path w="4856" h="4856" extrusionOk="0">
                  <a:moveTo>
                    <a:pt x="0" y="1"/>
                  </a:moveTo>
                  <a:lnTo>
                    <a:pt x="0" y="4856"/>
                  </a:lnTo>
                  <a:lnTo>
                    <a:pt x="4856" y="4856"/>
                  </a:lnTo>
                  <a:lnTo>
                    <a:pt x="4856" y="1"/>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67" name="Google Shape;2467;p8"/>
            <p:cNvSpPr/>
            <p:nvPr/>
          </p:nvSpPr>
          <p:spPr>
            <a:xfrm>
              <a:off x="5458325" y="2044250"/>
              <a:ext cx="121400" cy="121400"/>
            </a:xfrm>
            <a:custGeom>
              <a:avLst/>
              <a:gdLst/>
              <a:ahLst/>
              <a:cxnLst/>
              <a:rect l="l" t="t" r="r" b="b"/>
              <a:pathLst>
                <a:path w="4856" h="4856" extrusionOk="0">
                  <a:moveTo>
                    <a:pt x="0" y="0"/>
                  </a:moveTo>
                  <a:lnTo>
                    <a:pt x="0" y="4855"/>
                  </a:lnTo>
                  <a:lnTo>
                    <a:pt x="4856" y="4855"/>
                  </a:lnTo>
                  <a:lnTo>
                    <a:pt x="4856" y="0"/>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68" name="Google Shape;2468;p8"/>
            <p:cNvSpPr/>
            <p:nvPr/>
          </p:nvSpPr>
          <p:spPr>
            <a:xfrm>
              <a:off x="5458325" y="2796800"/>
              <a:ext cx="121400" cy="121400"/>
            </a:xfrm>
            <a:custGeom>
              <a:avLst/>
              <a:gdLst/>
              <a:ahLst/>
              <a:cxnLst/>
              <a:rect l="l" t="t" r="r" b="b"/>
              <a:pathLst>
                <a:path w="4856" h="4856" extrusionOk="0">
                  <a:moveTo>
                    <a:pt x="0" y="0"/>
                  </a:moveTo>
                  <a:lnTo>
                    <a:pt x="0" y="4856"/>
                  </a:lnTo>
                  <a:lnTo>
                    <a:pt x="4856" y="4856"/>
                  </a:lnTo>
                  <a:lnTo>
                    <a:pt x="4856" y="0"/>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69" name="Google Shape;2469;p8"/>
            <p:cNvSpPr/>
            <p:nvPr/>
          </p:nvSpPr>
          <p:spPr>
            <a:xfrm>
              <a:off x="5458325" y="3097825"/>
              <a:ext cx="121400" cy="121400"/>
            </a:xfrm>
            <a:custGeom>
              <a:avLst/>
              <a:gdLst/>
              <a:ahLst/>
              <a:cxnLst/>
              <a:rect l="l" t="t" r="r" b="b"/>
              <a:pathLst>
                <a:path w="4856" h="4856" extrusionOk="0">
                  <a:moveTo>
                    <a:pt x="0" y="0"/>
                  </a:moveTo>
                  <a:lnTo>
                    <a:pt x="0" y="4855"/>
                  </a:lnTo>
                  <a:lnTo>
                    <a:pt x="4856" y="4855"/>
                  </a:lnTo>
                  <a:lnTo>
                    <a:pt x="4856" y="0"/>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0" name="Google Shape;2470;p8"/>
            <p:cNvSpPr/>
            <p:nvPr/>
          </p:nvSpPr>
          <p:spPr>
            <a:xfrm>
              <a:off x="5458325" y="3549350"/>
              <a:ext cx="121400" cy="121400"/>
            </a:xfrm>
            <a:custGeom>
              <a:avLst/>
              <a:gdLst/>
              <a:ahLst/>
              <a:cxnLst/>
              <a:rect l="l" t="t" r="r" b="b"/>
              <a:pathLst>
                <a:path w="4856" h="4856" extrusionOk="0">
                  <a:moveTo>
                    <a:pt x="0" y="1"/>
                  </a:moveTo>
                  <a:lnTo>
                    <a:pt x="0" y="4856"/>
                  </a:lnTo>
                  <a:lnTo>
                    <a:pt x="4856" y="4856"/>
                  </a:lnTo>
                  <a:lnTo>
                    <a:pt x="4856" y="1"/>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1" name="Google Shape;2471;p8"/>
            <p:cNvSpPr/>
            <p:nvPr/>
          </p:nvSpPr>
          <p:spPr>
            <a:xfrm>
              <a:off x="5458325" y="4301900"/>
              <a:ext cx="121400" cy="121400"/>
            </a:xfrm>
            <a:custGeom>
              <a:avLst/>
              <a:gdLst/>
              <a:ahLst/>
              <a:cxnLst/>
              <a:rect l="l" t="t" r="r" b="b"/>
              <a:pathLst>
                <a:path w="4856" h="4856" extrusionOk="0">
                  <a:moveTo>
                    <a:pt x="0" y="1"/>
                  </a:moveTo>
                  <a:lnTo>
                    <a:pt x="0" y="4856"/>
                  </a:lnTo>
                  <a:lnTo>
                    <a:pt x="4856" y="4856"/>
                  </a:lnTo>
                  <a:lnTo>
                    <a:pt x="4856" y="1"/>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2" name="Google Shape;2472;p8"/>
            <p:cNvSpPr/>
            <p:nvPr/>
          </p:nvSpPr>
          <p:spPr>
            <a:xfrm>
              <a:off x="5458325" y="4452425"/>
              <a:ext cx="121400" cy="121400"/>
            </a:xfrm>
            <a:custGeom>
              <a:avLst/>
              <a:gdLst/>
              <a:ahLst/>
              <a:cxnLst/>
              <a:rect l="l" t="t" r="r" b="b"/>
              <a:pathLst>
                <a:path w="4856" h="4856" extrusionOk="0">
                  <a:moveTo>
                    <a:pt x="0" y="0"/>
                  </a:moveTo>
                  <a:lnTo>
                    <a:pt x="0" y="4855"/>
                  </a:lnTo>
                  <a:lnTo>
                    <a:pt x="4856" y="4855"/>
                  </a:lnTo>
                  <a:lnTo>
                    <a:pt x="4856" y="0"/>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3" name="Google Shape;2473;p8"/>
            <p:cNvSpPr/>
            <p:nvPr/>
          </p:nvSpPr>
          <p:spPr>
            <a:xfrm>
              <a:off x="5458325" y="4903950"/>
              <a:ext cx="121400" cy="121400"/>
            </a:xfrm>
            <a:custGeom>
              <a:avLst/>
              <a:gdLst/>
              <a:ahLst/>
              <a:cxnLst/>
              <a:rect l="l" t="t" r="r" b="b"/>
              <a:pathLst>
                <a:path w="4856" h="4856" extrusionOk="0">
                  <a:moveTo>
                    <a:pt x="0" y="1"/>
                  </a:moveTo>
                  <a:lnTo>
                    <a:pt x="0" y="4856"/>
                  </a:lnTo>
                  <a:lnTo>
                    <a:pt x="4856" y="4856"/>
                  </a:lnTo>
                  <a:lnTo>
                    <a:pt x="4856" y="1"/>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4" name="Google Shape;2474;p8"/>
            <p:cNvSpPr/>
            <p:nvPr/>
          </p:nvSpPr>
          <p:spPr>
            <a:xfrm>
              <a:off x="5608825" y="238125"/>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5" name="Google Shape;2475;p8"/>
            <p:cNvSpPr/>
            <p:nvPr/>
          </p:nvSpPr>
          <p:spPr>
            <a:xfrm>
              <a:off x="5608825" y="539125"/>
              <a:ext cx="121400" cy="121425"/>
            </a:xfrm>
            <a:custGeom>
              <a:avLst/>
              <a:gdLst/>
              <a:ahLst/>
              <a:cxnLst/>
              <a:rect l="l" t="t" r="r" b="b"/>
              <a:pathLst>
                <a:path w="4856" h="4857" extrusionOk="0">
                  <a:moveTo>
                    <a:pt x="1" y="1"/>
                  </a:moveTo>
                  <a:lnTo>
                    <a:pt x="1" y="4856"/>
                  </a:lnTo>
                  <a:lnTo>
                    <a:pt x="4856" y="4856"/>
                  </a:lnTo>
                  <a:lnTo>
                    <a:pt x="4856" y="1"/>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6" name="Google Shape;2476;p8"/>
            <p:cNvSpPr/>
            <p:nvPr/>
          </p:nvSpPr>
          <p:spPr>
            <a:xfrm>
              <a:off x="5608825" y="689650"/>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7" name="Google Shape;2477;p8"/>
            <p:cNvSpPr/>
            <p:nvPr/>
          </p:nvSpPr>
          <p:spPr>
            <a:xfrm>
              <a:off x="5608825" y="840150"/>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8" name="Google Shape;2478;p8"/>
            <p:cNvSpPr/>
            <p:nvPr/>
          </p:nvSpPr>
          <p:spPr>
            <a:xfrm>
              <a:off x="5608825" y="990675"/>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9" name="Google Shape;2479;p8"/>
            <p:cNvSpPr/>
            <p:nvPr/>
          </p:nvSpPr>
          <p:spPr>
            <a:xfrm>
              <a:off x="5608825" y="1141175"/>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80" name="Google Shape;2480;p8"/>
            <p:cNvSpPr/>
            <p:nvPr/>
          </p:nvSpPr>
          <p:spPr>
            <a:xfrm>
              <a:off x="5608825" y="1291700"/>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81" name="Google Shape;2481;p8"/>
            <p:cNvSpPr/>
            <p:nvPr/>
          </p:nvSpPr>
          <p:spPr>
            <a:xfrm>
              <a:off x="5608825" y="1442200"/>
              <a:ext cx="121400" cy="121400"/>
            </a:xfrm>
            <a:custGeom>
              <a:avLst/>
              <a:gdLst/>
              <a:ahLst/>
              <a:cxnLst/>
              <a:rect l="l" t="t" r="r" b="b"/>
              <a:pathLst>
                <a:path w="4856" h="4856" extrusionOk="0">
                  <a:moveTo>
                    <a:pt x="1" y="0"/>
                  </a:moveTo>
                  <a:lnTo>
                    <a:pt x="1" y="4856"/>
                  </a:lnTo>
                  <a:lnTo>
                    <a:pt x="4856" y="4856"/>
                  </a:lnTo>
                  <a:lnTo>
                    <a:pt x="4856" y="0"/>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82" name="Google Shape;2482;p8"/>
            <p:cNvSpPr/>
            <p:nvPr/>
          </p:nvSpPr>
          <p:spPr>
            <a:xfrm>
              <a:off x="5608825" y="1592700"/>
              <a:ext cx="121400" cy="121425"/>
            </a:xfrm>
            <a:custGeom>
              <a:avLst/>
              <a:gdLst/>
              <a:ahLst/>
              <a:cxnLst/>
              <a:rect l="l" t="t" r="r" b="b"/>
              <a:pathLst>
                <a:path w="4856" h="4857" extrusionOk="0">
                  <a:moveTo>
                    <a:pt x="1" y="1"/>
                  </a:moveTo>
                  <a:lnTo>
                    <a:pt x="1" y="4856"/>
                  </a:lnTo>
                  <a:lnTo>
                    <a:pt x="4856" y="4856"/>
                  </a:lnTo>
                  <a:lnTo>
                    <a:pt x="4856" y="1"/>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83" name="Google Shape;2483;p8"/>
            <p:cNvSpPr/>
            <p:nvPr/>
          </p:nvSpPr>
          <p:spPr>
            <a:xfrm>
              <a:off x="5608825" y="1743225"/>
              <a:ext cx="121400" cy="121400"/>
            </a:xfrm>
            <a:custGeom>
              <a:avLst/>
              <a:gdLst/>
              <a:ahLst/>
              <a:cxnLst/>
              <a:rect l="l" t="t" r="r" b="b"/>
              <a:pathLst>
                <a:path w="4856" h="4856" extrusionOk="0">
                  <a:moveTo>
                    <a:pt x="1" y="0"/>
                  </a:moveTo>
                  <a:lnTo>
                    <a:pt x="1" y="4856"/>
                  </a:lnTo>
                  <a:lnTo>
                    <a:pt x="4856" y="4856"/>
                  </a:lnTo>
                  <a:lnTo>
                    <a:pt x="4856" y="0"/>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84" name="Google Shape;2484;p8"/>
            <p:cNvSpPr/>
            <p:nvPr/>
          </p:nvSpPr>
          <p:spPr>
            <a:xfrm>
              <a:off x="5608825" y="1893725"/>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85" name="Google Shape;2485;p8"/>
            <p:cNvSpPr/>
            <p:nvPr/>
          </p:nvSpPr>
          <p:spPr>
            <a:xfrm>
              <a:off x="5608825" y="2044250"/>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86" name="Google Shape;2486;p8"/>
            <p:cNvSpPr/>
            <p:nvPr/>
          </p:nvSpPr>
          <p:spPr>
            <a:xfrm>
              <a:off x="5608825" y="2194750"/>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87" name="Google Shape;2487;p8"/>
            <p:cNvSpPr/>
            <p:nvPr/>
          </p:nvSpPr>
          <p:spPr>
            <a:xfrm>
              <a:off x="5608825" y="2495775"/>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88" name="Google Shape;2488;p8"/>
            <p:cNvSpPr/>
            <p:nvPr/>
          </p:nvSpPr>
          <p:spPr>
            <a:xfrm>
              <a:off x="5608825" y="2646275"/>
              <a:ext cx="121400" cy="121425"/>
            </a:xfrm>
            <a:custGeom>
              <a:avLst/>
              <a:gdLst/>
              <a:ahLst/>
              <a:cxnLst/>
              <a:rect l="l" t="t" r="r" b="b"/>
              <a:pathLst>
                <a:path w="4856" h="4857" extrusionOk="0">
                  <a:moveTo>
                    <a:pt x="1" y="1"/>
                  </a:moveTo>
                  <a:lnTo>
                    <a:pt x="1" y="4856"/>
                  </a:lnTo>
                  <a:lnTo>
                    <a:pt x="4856" y="4856"/>
                  </a:lnTo>
                  <a:lnTo>
                    <a:pt x="4856" y="1"/>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89" name="Google Shape;2489;p8"/>
            <p:cNvSpPr/>
            <p:nvPr/>
          </p:nvSpPr>
          <p:spPr>
            <a:xfrm>
              <a:off x="5608825" y="2947300"/>
              <a:ext cx="121400" cy="121425"/>
            </a:xfrm>
            <a:custGeom>
              <a:avLst/>
              <a:gdLst/>
              <a:ahLst/>
              <a:cxnLst/>
              <a:rect l="l" t="t" r="r" b="b"/>
              <a:pathLst>
                <a:path w="4856" h="4857" extrusionOk="0">
                  <a:moveTo>
                    <a:pt x="1" y="1"/>
                  </a:moveTo>
                  <a:lnTo>
                    <a:pt x="1" y="4856"/>
                  </a:lnTo>
                  <a:lnTo>
                    <a:pt x="4856" y="4856"/>
                  </a:lnTo>
                  <a:lnTo>
                    <a:pt x="4856" y="1"/>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90" name="Google Shape;2490;p8"/>
            <p:cNvSpPr/>
            <p:nvPr/>
          </p:nvSpPr>
          <p:spPr>
            <a:xfrm>
              <a:off x="5608825" y="3097825"/>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91" name="Google Shape;2491;p8"/>
            <p:cNvSpPr/>
            <p:nvPr/>
          </p:nvSpPr>
          <p:spPr>
            <a:xfrm>
              <a:off x="5608825" y="3248325"/>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92" name="Google Shape;2492;p8"/>
            <p:cNvSpPr/>
            <p:nvPr/>
          </p:nvSpPr>
          <p:spPr>
            <a:xfrm>
              <a:off x="5608825" y="3398850"/>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93" name="Google Shape;2493;p8"/>
            <p:cNvSpPr/>
            <p:nvPr/>
          </p:nvSpPr>
          <p:spPr>
            <a:xfrm>
              <a:off x="5608825" y="3549350"/>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94" name="Google Shape;2494;p8"/>
            <p:cNvSpPr/>
            <p:nvPr/>
          </p:nvSpPr>
          <p:spPr>
            <a:xfrm>
              <a:off x="5608825" y="3699875"/>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95" name="Google Shape;2495;p8"/>
            <p:cNvSpPr/>
            <p:nvPr/>
          </p:nvSpPr>
          <p:spPr>
            <a:xfrm>
              <a:off x="5608825" y="3850375"/>
              <a:ext cx="121400" cy="121400"/>
            </a:xfrm>
            <a:custGeom>
              <a:avLst/>
              <a:gdLst/>
              <a:ahLst/>
              <a:cxnLst/>
              <a:rect l="l" t="t" r="r" b="b"/>
              <a:pathLst>
                <a:path w="4856" h="4856" extrusionOk="0">
                  <a:moveTo>
                    <a:pt x="1" y="0"/>
                  </a:moveTo>
                  <a:lnTo>
                    <a:pt x="1" y="4856"/>
                  </a:lnTo>
                  <a:lnTo>
                    <a:pt x="4856" y="4856"/>
                  </a:lnTo>
                  <a:lnTo>
                    <a:pt x="4856" y="0"/>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96" name="Google Shape;2496;p8"/>
            <p:cNvSpPr/>
            <p:nvPr/>
          </p:nvSpPr>
          <p:spPr>
            <a:xfrm>
              <a:off x="5608825" y="4000875"/>
              <a:ext cx="121400" cy="121425"/>
            </a:xfrm>
            <a:custGeom>
              <a:avLst/>
              <a:gdLst/>
              <a:ahLst/>
              <a:cxnLst/>
              <a:rect l="l" t="t" r="r" b="b"/>
              <a:pathLst>
                <a:path w="4856" h="4857" extrusionOk="0">
                  <a:moveTo>
                    <a:pt x="1" y="1"/>
                  </a:moveTo>
                  <a:lnTo>
                    <a:pt x="1" y="4856"/>
                  </a:lnTo>
                  <a:lnTo>
                    <a:pt x="4856" y="4856"/>
                  </a:lnTo>
                  <a:lnTo>
                    <a:pt x="4856" y="1"/>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97" name="Google Shape;2497;p8"/>
            <p:cNvSpPr/>
            <p:nvPr/>
          </p:nvSpPr>
          <p:spPr>
            <a:xfrm>
              <a:off x="5608825" y="4301900"/>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98" name="Google Shape;2498;p8"/>
            <p:cNvSpPr/>
            <p:nvPr/>
          </p:nvSpPr>
          <p:spPr>
            <a:xfrm>
              <a:off x="5608825" y="4452425"/>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99" name="Google Shape;2499;p8"/>
            <p:cNvSpPr/>
            <p:nvPr/>
          </p:nvSpPr>
          <p:spPr>
            <a:xfrm>
              <a:off x="5608825" y="4602925"/>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00" name="Google Shape;2500;p8"/>
            <p:cNvSpPr/>
            <p:nvPr/>
          </p:nvSpPr>
          <p:spPr>
            <a:xfrm>
              <a:off x="5608825" y="4753450"/>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01" name="Google Shape;2501;p8"/>
            <p:cNvSpPr/>
            <p:nvPr/>
          </p:nvSpPr>
          <p:spPr>
            <a:xfrm>
              <a:off x="5608825" y="4903950"/>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02" name="Google Shape;2502;p8"/>
            <p:cNvSpPr/>
            <p:nvPr/>
          </p:nvSpPr>
          <p:spPr>
            <a:xfrm>
              <a:off x="5608825" y="5054450"/>
              <a:ext cx="121400" cy="121425"/>
            </a:xfrm>
            <a:custGeom>
              <a:avLst/>
              <a:gdLst/>
              <a:ahLst/>
              <a:cxnLst/>
              <a:rect l="l" t="t" r="r" b="b"/>
              <a:pathLst>
                <a:path w="4856" h="4857" extrusionOk="0">
                  <a:moveTo>
                    <a:pt x="1" y="1"/>
                  </a:moveTo>
                  <a:lnTo>
                    <a:pt x="1" y="4856"/>
                  </a:lnTo>
                  <a:lnTo>
                    <a:pt x="4856" y="4856"/>
                  </a:lnTo>
                  <a:lnTo>
                    <a:pt x="4856" y="1"/>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03" name="Google Shape;2503;p8"/>
            <p:cNvSpPr/>
            <p:nvPr/>
          </p:nvSpPr>
          <p:spPr>
            <a:xfrm>
              <a:off x="5608825" y="5204975"/>
              <a:ext cx="121400" cy="121400"/>
            </a:xfrm>
            <a:custGeom>
              <a:avLst/>
              <a:gdLst/>
              <a:ahLst/>
              <a:cxnLst/>
              <a:rect l="l" t="t" r="r" b="b"/>
              <a:pathLst>
                <a:path w="4856" h="4856" extrusionOk="0">
                  <a:moveTo>
                    <a:pt x="1" y="0"/>
                  </a:moveTo>
                  <a:lnTo>
                    <a:pt x="1" y="4856"/>
                  </a:lnTo>
                  <a:lnTo>
                    <a:pt x="4856" y="4856"/>
                  </a:lnTo>
                  <a:lnTo>
                    <a:pt x="4856" y="0"/>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04" name="Google Shape;2504;p8"/>
            <p:cNvSpPr/>
            <p:nvPr/>
          </p:nvSpPr>
          <p:spPr>
            <a:xfrm>
              <a:off x="5608825" y="5355475"/>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05" name="Google Shape;2505;p8"/>
            <p:cNvSpPr/>
            <p:nvPr/>
          </p:nvSpPr>
          <p:spPr>
            <a:xfrm>
              <a:off x="5759350" y="238125"/>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06" name="Google Shape;2506;p8"/>
            <p:cNvSpPr/>
            <p:nvPr/>
          </p:nvSpPr>
          <p:spPr>
            <a:xfrm>
              <a:off x="5759350" y="840150"/>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07" name="Google Shape;2507;p8"/>
            <p:cNvSpPr/>
            <p:nvPr/>
          </p:nvSpPr>
          <p:spPr>
            <a:xfrm>
              <a:off x="5759350" y="1141175"/>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08" name="Google Shape;2508;p8"/>
            <p:cNvSpPr/>
            <p:nvPr/>
          </p:nvSpPr>
          <p:spPr>
            <a:xfrm>
              <a:off x="5759350" y="1442200"/>
              <a:ext cx="121400" cy="121400"/>
            </a:xfrm>
            <a:custGeom>
              <a:avLst/>
              <a:gdLst/>
              <a:ahLst/>
              <a:cxnLst/>
              <a:rect l="l" t="t" r="r" b="b"/>
              <a:pathLst>
                <a:path w="4856" h="4856" extrusionOk="0">
                  <a:moveTo>
                    <a:pt x="0" y="0"/>
                  </a:moveTo>
                  <a:lnTo>
                    <a:pt x="0" y="4856"/>
                  </a:lnTo>
                  <a:lnTo>
                    <a:pt x="4855" y="4856"/>
                  </a:lnTo>
                  <a:lnTo>
                    <a:pt x="4855" y="0"/>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09" name="Google Shape;2509;p8"/>
            <p:cNvSpPr/>
            <p:nvPr/>
          </p:nvSpPr>
          <p:spPr>
            <a:xfrm>
              <a:off x="5759350" y="1893725"/>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10" name="Google Shape;2510;p8"/>
            <p:cNvSpPr/>
            <p:nvPr/>
          </p:nvSpPr>
          <p:spPr>
            <a:xfrm>
              <a:off x="5759350" y="2495775"/>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11" name="Google Shape;2511;p8"/>
            <p:cNvSpPr/>
            <p:nvPr/>
          </p:nvSpPr>
          <p:spPr>
            <a:xfrm>
              <a:off x="5759350" y="2646275"/>
              <a:ext cx="121400" cy="121425"/>
            </a:xfrm>
            <a:custGeom>
              <a:avLst/>
              <a:gdLst/>
              <a:ahLst/>
              <a:cxnLst/>
              <a:rect l="l" t="t" r="r" b="b"/>
              <a:pathLst>
                <a:path w="4856" h="4857" extrusionOk="0">
                  <a:moveTo>
                    <a:pt x="0" y="1"/>
                  </a:moveTo>
                  <a:lnTo>
                    <a:pt x="0" y="4856"/>
                  </a:lnTo>
                  <a:lnTo>
                    <a:pt x="4855" y="4856"/>
                  </a:lnTo>
                  <a:lnTo>
                    <a:pt x="4855" y="1"/>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12" name="Google Shape;2512;p8"/>
            <p:cNvSpPr/>
            <p:nvPr/>
          </p:nvSpPr>
          <p:spPr>
            <a:xfrm>
              <a:off x="5759350" y="3699875"/>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13" name="Google Shape;2513;p8"/>
            <p:cNvSpPr/>
            <p:nvPr/>
          </p:nvSpPr>
          <p:spPr>
            <a:xfrm>
              <a:off x="5759350" y="4151400"/>
              <a:ext cx="121400" cy="121400"/>
            </a:xfrm>
            <a:custGeom>
              <a:avLst/>
              <a:gdLst/>
              <a:ahLst/>
              <a:cxnLst/>
              <a:rect l="l" t="t" r="r" b="b"/>
              <a:pathLst>
                <a:path w="4856" h="4856" extrusionOk="0">
                  <a:moveTo>
                    <a:pt x="0" y="0"/>
                  </a:moveTo>
                  <a:lnTo>
                    <a:pt x="0" y="4856"/>
                  </a:lnTo>
                  <a:lnTo>
                    <a:pt x="4855" y="4856"/>
                  </a:lnTo>
                  <a:lnTo>
                    <a:pt x="4855" y="0"/>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14" name="Google Shape;2514;p8"/>
            <p:cNvSpPr/>
            <p:nvPr/>
          </p:nvSpPr>
          <p:spPr>
            <a:xfrm>
              <a:off x="5759350" y="4903950"/>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15" name="Google Shape;2515;p8"/>
            <p:cNvSpPr/>
            <p:nvPr/>
          </p:nvSpPr>
          <p:spPr>
            <a:xfrm>
              <a:off x="5759350" y="5355475"/>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16" name="Google Shape;2516;p8"/>
            <p:cNvSpPr/>
            <p:nvPr/>
          </p:nvSpPr>
          <p:spPr>
            <a:xfrm>
              <a:off x="5909850" y="689650"/>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17" name="Google Shape;2517;p8"/>
            <p:cNvSpPr/>
            <p:nvPr/>
          </p:nvSpPr>
          <p:spPr>
            <a:xfrm>
              <a:off x="5909850" y="1893725"/>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18" name="Google Shape;2518;p8"/>
            <p:cNvSpPr/>
            <p:nvPr/>
          </p:nvSpPr>
          <p:spPr>
            <a:xfrm>
              <a:off x="5909850" y="2796800"/>
              <a:ext cx="121400" cy="121400"/>
            </a:xfrm>
            <a:custGeom>
              <a:avLst/>
              <a:gdLst/>
              <a:ahLst/>
              <a:cxnLst/>
              <a:rect l="l" t="t" r="r" b="b"/>
              <a:pathLst>
                <a:path w="4856" h="4856" extrusionOk="0">
                  <a:moveTo>
                    <a:pt x="1" y="0"/>
                  </a:moveTo>
                  <a:lnTo>
                    <a:pt x="1" y="4856"/>
                  </a:lnTo>
                  <a:lnTo>
                    <a:pt x="4856" y="4856"/>
                  </a:lnTo>
                  <a:lnTo>
                    <a:pt x="4856" y="0"/>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19" name="Google Shape;2519;p8"/>
            <p:cNvSpPr/>
            <p:nvPr/>
          </p:nvSpPr>
          <p:spPr>
            <a:xfrm>
              <a:off x="6060375" y="4753450"/>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20" name="Google Shape;2520;p8"/>
            <p:cNvSpPr/>
            <p:nvPr/>
          </p:nvSpPr>
          <p:spPr>
            <a:xfrm>
              <a:off x="6210875" y="2646275"/>
              <a:ext cx="121400" cy="121425"/>
            </a:xfrm>
            <a:custGeom>
              <a:avLst/>
              <a:gdLst/>
              <a:ahLst/>
              <a:cxnLst/>
              <a:rect l="l" t="t" r="r" b="b"/>
              <a:pathLst>
                <a:path w="4856" h="4857" extrusionOk="0">
                  <a:moveTo>
                    <a:pt x="1" y="1"/>
                  </a:moveTo>
                  <a:lnTo>
                    <a:pt x="1" y="4856"/>
                  </a:lnTo>
                  <a:lnTo>
                    <a:pt x="4856" y="4856"/>
                  </a:lnTo>
                  <a:lnTo>
                    <a:pt x="4856" y="1"/>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21" name="Google Shape;2521;p8"/>
            <p:cNvSpPr/>
            <p:nvPr/>
          </p:nvSpPr>
          <p:spPr>
            <a:xfrm>
              <a:off x="6210875" y="5204975"/>
              <a:ext cx="121400" cy="121400"/>
            </a:xfrm>
            <a:custGeom>
              <a:avLst/>
              <a:gdLst/>
              <a:ahLst/>
              <a:cxnLst/>
              <a:rect l="l" t="t" r="r" b="b"/>
              <a:pathLst>
                <a:path w="4856" h="4856" extrusionOk="0">
                  <a:moveTo>
                    <a:pt x="1" y="0"/>
                  </a:moveTo>
                  <a:lnTo>
                    <a:pt x="1" y="4856"/>
                  </a:lnTo>
                  <a:lnTo>
                    <a:pt x="4856" y="4856"/>
                  </a:lnTo>
                  <a:lnTo>
                    <a:pt x="4856" y="0"/>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22" name="Google Shape;2522;p8"/>
            <p:cNvSpPr/>
            <p:nvPr/>
          </p:nvSpPr>
          <p:spPr>
            <a:xfrm>
              <a:off x="6511900" y="990675"/>
              <a:ext cx="121400" cy="121400"/>
            </a:xfrm>
            <a:custGeom>
              <a:avLst/>
              <a:gdLst/>
              <a:ahLst/>
              <a:cxnLst/>
              <a:rect l="l" t="t" r="r" b="b"/>
              <a:pathLst>
                <a:path w="4856" h="4856" extrusionOk="0">
                  <a:moveTo>
                    <a:pt x="0" y="0"/>
                  </a:moveTo>
                  <a:lnTo>
                    <a:pt x="0" y="4855"/>
                  </a:lnTo>
                  <a:lnTo>
                    <a:pt x="4856" y="4855"/>
                  </a:lnTo>
                  <a:lnTo>
                    <a:pt x="4856" y="0"/>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523" name="Google Shape;2523;p8"/>
          <p:cNvGrpSpPr/>
          <p:nvPr/>
        </p:nvGrpSpPr>
        <p:grpSpPr>
          <a:xfrm rot="10800000">
            <a:off x="7682451" y="28707"/>
            <a:ext cx="994639" cy="4940182"/>
            <a:chOff x="5759350" y="388625"/>
            <a:chExt cx="1024450" cy="5088250"/>
          </a:xfrm>
        </p:grpSpPr>
        <p:sp>
          <p:nvSpPr>
            <p:cNvPr id="2524" name="Google Shape;2524;p8"/>
            <p:cNvSpPr/>
            <p:nvPr/>
          </p:nvSpPr>
          <p:spPr>
            <a:xfrm>
              <a:off x="5759350" y="539125"/>
              <a:ext cx="121400" cy="121425"/>
            </a:xfrm>
            <a:custGeom>
              <a:avLst/>
              <a:gdLst/>
              <a:ahLst/>
              <a:cxnLst/>
              <a:rect l="l" t="t" r="r" b="b"/>
              <a:pathLst>
                <a:path w="4856" h="4857" extrusionOk="0">
                  <a:moveTo>
                    <a:pt x="0" y="1"/>
                  </a:moveTo>
                  <a:lnTo>
                    <a:pt x="0" y="4856"/>
                  </a:lnTo>
                  <a:lnTo>
                    <a:pt x="4855" y="4856"/>
                  </a:lnTo>
                  <a:lnTo>
                    <a:pt x="4855"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25" name="Google Shape;2525;p8"/>
            <p:cNvSpPr/>
            <p:nvPr/>
          </p:nvSpPr>
          <p:spPr>
            <a:xfrm>
              <a:off x="5759350" y="1291700"/>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26" name="Google Shape;2526;p8"/>
            <p:cNvSpPr/>
            <p:nvPr/>
          </p:nvSpPr>
          <p:spPr>
            <a:xfrm>
              <a:off x="5759350" y="2796800"/>
              <a:ext cx="121400" cy="121400"/>
            </a:xfrm>
            <a:custGeom>
              <a:avLst/>
              <a:gdLst/>
              <a:ahLst/>
              <a:cxnLst/>
              <a:rect l="l" t="t" r="r" b="b"/>
              <a:pathLst>
                <a:path w="4856" h="4856" extrusionOk="0">
                  <a:moveTo>
                    <a:pt x="0" y="0"/>
                  </a:moveTo>
                  <a:lnTo>
                    <a:pt x="0" y="4856"/>
                  </a:lnTo>
                  <a:lnTo>
                    <a:pt x="4855" y="4856"/>
                  </a:lnTo>
                  <a:lnTo>
                    <a:pt x="4855"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27" name="Google Shape;2527;p8"/>
            <p:cNvSpPr/>
            <p:nvPr/>
          </p:nvSpPr>
          <p:spPr>
            <a:xfrm>
              <a:off x="5759350" y="3398850"/>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28" name="Google Shape;2528;p8"/>
            <p:cNvSpPr/>
            <p:nvPr/>
          </p:nvSpPr>
          <p:spPr>
            <a:xfrm>
              <a:off x="5759350" y="3549350"/>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29" name="Google Shape;2529;p8"/>
            <p:cNvSpPr/>
            <p:nvPr/>
          </p:nvSpPr>
          <p:spPr>
            <a:xfrm>
              <a:off x="5759350" y="4301900"/>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30" name="Google Shape;2530;p8"/>
            <p:cNvSpPr/>
            <p:nvPr/>
          </p:nvSpPr>
          <p:spPr>
            <a:xfrm>
              <a:off x="5759350" y="5204975"/>
              <a:ext cx="121400" cy="121400"/>
            </a:xfrm>
            <a:custGeom>
              <a:avLst/>
              <a:gdLst/>
              <a:ahLst/>
              <a:cxnLst/>
              <a:rect l="l" t="t" r="r" b="b"/>
              <a:pathLst>
                <a:path w="4856" h="4856" extrusionOk="0">
                  <a:moveTo>
                    <a:pt x="0" y="0"/>
                  </a:moveTo>
                  <a:lnTo>
                    <a:pt x="0" y="4856"/>
                  </a:lnTo>
                  <a:lnTo>
                    <a:pt x="4855" y="4856"/>
                  </a:lnTo>
                  <a:lnTo>
                    <a:pt x="4855"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31" name="Google Shape;2531;p8"/>
            <p:cNvSpPr/>
            <p:nvPr/>
          </p:nvSpPr>
          <p:spPr>
            <a:xfrm>
              <a:off x="5909850" y="388625"/>
              <a:ext cx="121400" cy="121400"/>
            </a:xfrm>
            <a:custGeom>
              <a:avLst/>
              <a:gdLst/>
              <a:ahLst/>
              <a:cxnLst/>
              <a:rect l="l" t="t" r="r" b="b"/>
              <a:pathLst>
                <a:path w="4856" h="4856" extrusionOk="0">
                  <a:moveTo>
                    <a:pt x="1" y="0"/>
                  </a:moveTo>
                  <a:lnTo>
                    <a:pt x="1" y="4856"/>
                  </a:lnTo>
                  <a:lnTo>
                    <a:pt x="4856" y="4856"/>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32" name="Google Shape;2532;p8"/>
            <p:cNvSpPr/>
            <p:nvPr/>
          </p:nvSpPr>
          <p:spPr>
            <a:xfrm>
              <a:off x="5909850" y="1141175"/>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33" name="Google Shape;2533;p8"/>
            <p:cNvSpPr/>
            <p:nvPr/>
          </p:nvSpPr>
          <p:spPr>
            <a:xfrm>
              <a:off x="5909850" y="1291700"/>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34" name="Google Shape;2534;p8"/>
            <p:cNvSpPr/>
            <p:nvPr/>
          </p:nvSpPr>
          <p:spPr>
            <a:xfrm>
              <a:off x="5909850" y="1442200"/>
              <a:ext cx="121400" cy="121400"/>
            </a:xfrm>
            <a:custGeom>
              <a:avLst/>
              <a:gdLst/>
              <a:ahLst/>
              <a:cxnLst/>
              <a:rect l="l" t="t" r="r" b="b"/>
              <a:pathLst>
                <a:path w="4856" h="4856" extrusionOk="0">
                  <a:moveTo>
                    <a:pt x="1" y="0"/>
                  </a:moveTo>
                  <a:lnTo>
                    <a:pt x="1" y="4856"/>
                  </a:lnTo>
                  <a:lnTo>
                    <a:pt x="4856" y="4856"/>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35" name="Google Shape;2535;p8"/>
            <p:cNvSpPr/>
            <p:nvPr/>
          </p:nvSpPr>
          <p:spPr>
            <a:xfrm>
              <a:off x="5909850" y="1743225"/>
              <a:ext cx="121400" cy="121400"/>
            </a:xfrm>
            <a:custGeom>
              <a:avLst/>
              <a:gdLst/>
              <a:ahLst/>
              <a:cxnLst/>
              <a:rect l="l" t="t" r="r" b="b"/>
              <a:pathLst>
                <a:path w="4856" h="4856" extrusionOk="0">
                  <a:moveTo>
                    <a:pt x="1" y="0"/>
                  </a:moveTo>
                  <a:lnTo>
                    <a:pt x="1" y="4856"/>
                  </a:lnTo>
                  <a:lnTo>
                    <a:pt x="4856" y="4856"/>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36" name="Google Shape;2536;p8"/>
            <p:cNvSpPr/>
            <p:nvPr/>
          </p:nvSpPr>
          <p:spPr>
            <a:xfrm>
              <a:off x="5909850" y="2044250"/>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37" name="Google Shape;2537;p8"/>
            <p:cNvSpPr/>
            <p:nvPr/>
          </p:nvSpPr>
          <p:spPr>
            <a:xfrm>
              <a:off x="5909850" y="2646275"/>
              <a:ext cx="121400" cy="121425"/>
            </a:xfrm>
            <a:custGeom>
              <a:avLst/>
              <a:gdLst/>
              <a:ahLst/>
              <a:cxnLst/>
              <a:rect l="l" t="t" r="r" b="b"/>
              <a:pathLst>
                <a:path w="4856" h="4857"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38" name="Google Shape;2538;p8"/>
            <p:cNvSpPr/>
            <p:nvPr/>
          </p:nvSpPr>
          <p:spPr>
            <a:xfrm>
              <a:off x="5909850" y="2947300"/>
              <a:ext cx="121400" cy="121425"/>
            </a:xfrm>
            <a:custGeom>
              <a:avLst/>
              <a:gdLst/>
              <a:ahLst/>
              <a:cxnLst/>
              <a:rect l="l" t="t" r="r" b="b"/>
              <a:pathLst>
                <a:path w="4856" h="4857"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39" name="Google Shape;2539;p8"/>
            <p:cNvSpPr/>
            <p:nvPr/>
          </p:nvSpPr>
          <p:spPr>
            <a:xfrm>
              <a:off x="5909850" y="3097825"/>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40" name="Google Shape;2540;p8"/>
            <p:cNvSpPr/>
            <p:nvPr/>
          </p:nvSpPr>
          <p:spPr>
            <a:xfrm>
              <a:off x="5909850" y="3248325"/>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41" name="Google Shape;2541;p8"/>
            <p:cNvSpPr/>
            <p:nvPr/>
          </p:nvSpPr>
          <p:spPr>
            <a:xfrm>
              <a:off x="5909850" y="3549350"/>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42" name="Google Shape;2542;p8"/>
            <p:cNvSpPr/>
            <p:nvPr/>
          </p:nvSpPr>
          <p:spPr>
            <a:xfrm>
              <a:off x="5909850" y="3699875"/>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43" name="Google Shape;2543;p8"/>
            <p:cNvSpPr/>
            <p:nvPr/>
          </p:nvSpPr>
          <p:spPr>
            <a:xfrm>
              <a:off x="5909850" y="3850375"/>
              <a:ext cx="121400" cy="121400"/>
            </a:xfrm>
            <a:custGeom>
              <a:avLst/>
              <a:gdLst/>
              <a:ahLst/>
              <a:cxnLst/>
              <a:rect l="l" t="t" r="r" b="b"/>
              <a:pathLst>
                <a:path w="4856" h="4856" extrusionOk="0">
                  <a:moveTo>
                    <a:pt x="1" y="0"/>
                  </a:moveTo>
                  <a:lnTo>
                    <a:pt x="1" y="4856"/>
                  </a:lnTo>
                  <a:lnTo>
                    <a:pt x="4856" y="4856"/>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44" name="Google Shape;2544;p8"/>
            <p:cNvSpPr/>
            <p:nvPr/>
          </p:nvSpPr>
          <p:spPr>
            <a:xfrm>
              <a:off x="5909850" y="4000875"/>
              <a:ext cx="121400" cy="121425"/>
            </a:xfrm>
            <a:custGeom>
              <a:avLst/>
              <a:gdLst/>
              <a:ahLst/>
              <a:cxnLst/>
              <a:rect l="l" t="t" r="r" b="b"/>
              <a:pathLst>
                <a:path w="4856" h="4857"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45" name="Google Shape;2545;p8"/>
            <p:cNvSpPr/>
            <p:nvPr/>
          </p:nvSpPr>
          <p:spPr>
            <a:xfrm>
              <a:off x="5909850" y="4301900"/>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46" name="Google Shape;2546;p8"/>
            <p:cNvSpPr/>
            <p:nvPr/>
          </p:nvSpPr>
          <p:spPr>
            <a:xfrm>
              <a:off x="5909850" y="4452425"/>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47" name="Google Shape;2547;p8"/>
            <p:cNvSpPr/>
            <p:nvPr/>
          </p:nvSpPr>
          <p:spPr>
            <a:xfrm>
              <a:off x="5909850" y="4903950"/>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48" name="Google Shape;2548;p8"/>
            <p:cNvSpPr/>
            <p:nvPr/>
          </p:nvSpPr>
          <p:spPr>
            <a:xfrm>
              <a:off x="5909850" y="5054450"/>
              <a:ext cx="121400" cy="121425"/>
            </a:xfrm>
            <a:custGeom>
              <a:avLst/>
              <a:gdLst/>
              <a:ahLst/>
              <a:cxnLst/>
              <a:rect l="l" t="t" r="r" b="b"/>
              <a:pathLst>
                <a:path w="4856" h="4857"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49" name="Google Shape;2549;p8"/>
            <p:cNvSpPr/>
            <p:nvPr/>
          </p:nvSpPr>
          <p:spPr>
            <a:xfrm>
              <a:off x="5909850" y="5204975"/>
              <a:ext cx="121400" cy="121400"/>
            </a:xfrm>
            <a:custGeom>
              <a:avLst/>
              <a:gdLst/>
              <a:ahLst/>
              <a:cxnLst/>
              <a:rect l="l" t="t" r="r" b="b"/>
              <a:pathLst>
                <a:path w="4856" h="4856" extrusionOk="0">
                  <a:moveTo>
                    <a:pt x="1" y="0"/>
                  </a:moveTo>
                  <a:lnTo>
                    <a:pt x="1" y="4856"/>
                  </a:lnTo>
                  <a:lnTo>
                    <a:pt x="4856" y="4856"/>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50" name="Google Shape;2550;p8"/>
            <p:cNvSpPr/>
            <p:nvPr/>
          </p:nvSpPr>
          <p:spPr>
            <a:xfrm>
              <a:off x="6060375" y="539125"/>
              <a:ext cx="121400" cy="121425"/>
            </a:xfrm>
            <a:custGeom>
              <a:avLst/>
              <a:gdLst/>
              <a:ahLst/>
              <a:cxnLst/>
              <a:rect l="l" t="t" r="r" b="b"/>
              <a:pathLst>
                <a:path w="4856" h="4857" extrusionOk="0">
                  <a:moveTo>
                    <a:pt x="0" y="1"/>
                  </a:moveTo>
                  <a:lnTo>
                    <a:pt x="0" y="4856"/>
                  </a:lnTo>
                  <a:lnTo>
                    <a:pt x="4855" y="4856"/>
                  </a:lnTo>
                  <a:lnTo>
                    <a:pt x="4855"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51" name="Google Shape;2551;p8"/>
            <p:cNvSpPr/>
            <p:nvPr/>
          </p:nvSpPr>
          <p:spPr>
            <a:xfrm>
              <a:off x="6060375" y="689650"/>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52" name="Google Shape;2552;p8"/>
            <p:cNvSpPr/>
            <p:nvPr/>
          </p:nvSpPr>
          <p:spPr>
            <a:xfrm>
              <a:off x="6060375" y="990675"/>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53" name="Google Shape;2553;p8"/>
            <p:cNvSpPr/>
            <p:nvPr/>
          </p:nvSpPr>
          <p:spPr>
            <a:xfrm>
              <a:off x="6060375" y="1291700"/>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54" name="Google Shape;2554;p8"/>
            <p:cNvSpPr/>
            <p:nvPr/>
          </p:nvSpPr>
          <p:spPr>
            <a:xfrm>
              <a:off x="6060375" y="1442200"/>
              <a:ext cx="121400" cy="121400"/>
            </a:xfrm>
            <a:custGeom>
              <a:avLst/>
              <a:gdLst/>
              <a:ahLst/>
              <a:cxnLst/>
              <a:rect l="l" t="t" r="r" b="b"/>
              <a:pathLst>
                <a:path w="4856" h="4856" extrusionOk="0">
                  <a:moveTo>
                    <a:pt x="0" y="0"/>
                  </a:moveTo>
                  <a:lnTo>
                    <a:pt x="0" y="4856"/>
                  </a:lnTo>
                  <a:lnTo>
                    <a:pt x="4855" y="4856"/>
                  </a:lnTo>
                  <a:lnTo>
                    <a:pt x="4855"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55" name="Google Shape;2555;p8"/>
            <p:cNvSpPr/>
            <p:nvPr/>
          </p:nvSpPr>
          <p:spPr>
            <a:xfrm>
              <a:off x="6060375" y="1592700"/>
              <a:ext cx="121400" cy="121425"/>
            </a:xfrm>
            <a:custGeom>
              <a:avLst/>
              <a:gdLst/>
              <a:ahLst/>
              <a:cxnLst/>
              <a:rect l="l" t="t" r="r" b="b"/>
              <a:pathLst>
                <a:path w="4856" h="4857" extrusionOk="0">
                  <a:moveTo>
                    <a:pt x="0" y="1"/>
                  </a:moveTo>
                  <a:lnTo>
                    <a:pt x="0" y="4856"/>
                  </a:lnTo>
                  <a:lnTo>
                    <a:pt x="4855" y="4856"/>
                  </a:lnTo>
                  <a:lnTo>
                    <a:pt x="4855"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56" name="Google Shape;2556;p8"/>
            <p:cNvSpPr/>
            <p:nvPr/>
          </p:nvSpPr>
          <p:spPr>
            <a:xfrm>
              <a:off x="6060375" y="1743225"/>
              <a:ext cx="121400" cy="121400"/>
            </a:xfrm>
            <a:custGeom>
              <a:avLst/>
              <a:gdLst/>
              <a:ahLst/>
              <a:cxnLst/>
              <a:rect l="l" t="t" r="r" b="b"/>
              <a:pathLst>
                <a:path w="4856" h="4856" extrusionOk="0">
                  <a:moveTo>
                    <a:pt x="0" y="0"/>
                  </a:moveTo>
                  <a:lnTo>
                    <a:pt x="0" y="4856"/>
                  </a:lnTo>
                  <a:lnTo>
                    <a:pt x="4855" y="4856"/>
                  </a:lnTo>
                  <a:lnTo>
                    <a:pt x="4855"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57" name="Google Shape;2557;p8"/>
            <p:cNvSpPr/>
            <p:nvPr/>
          </p:nvSpPr>
          <p:spPr>
            <a:xfrm>
              <a:off x="6060375" y="2194750"/>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58" name="Google Shape;2558;p8"/>
            <p:cNvSpPr/>
            <p:nvPr/>
          </p:nvSpPr>
          <p:spPr>
            <a:xfrm>
              <a:off x="6060375" y="2345275"/>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59" name="Google Shape;2559;p8"/>
            <p:cNvSpPr/>
            <p:nvPr/>
          </p:nvSpPr>
          <p:spPr>
            <a:xfrm>
              <a:off x="6060375" y="2495775"/>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60" name="Google Shape;2560;p8"/>
            <p:cNvSpPr/>
            <p:nvPr/>
          </p:nvSpPr>
          <p:spPr>
            <a:xfrm>
              <a:off x="6060375" y="2646275"/>
              <a:ext cx="121400" cy="121425"/>
            </a:xfrm>
            <a:custGeom>
              <a:avLst/>
              <a:gdLst/>
              <a:ahLst/>
              <a:cxnLst/>
              <a:rect l="l" t="t" r="r" b="b"/>
              <a:pathLst>
                <a:path w="4856" h="4857" extrusionOk="0">
                  <a:moveTo>
                    <a:pt x="0" y="1"/>
                  </a:moveTo>
                  <a:lnTo>
                    <a:pt x="0" y="4856"/>
                  </a:lnTo>
                  <a:lnTo>
                    <a:pt x="4855" y="4856"/>
                  </a:lnTo>
                  <a:lnTo>
                    <a:pt x="4855"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61" name="Google Shape;2561;p8"/>
            <p:cNvSpPr/>
            <p:nvPr/>
          </p:nvSpPr>
          <p:spPr>
            <a:xfrm>
              <a:off x="6060375" y="2796800"/>
              <a:ext cx="121400" cy="121400"/>
            </a:xfrm>
            <a:custGeom>
              <a:avLst/>
              <a:gdLst/>
              <a:ahLst/>
              <a:cxnLst/>
              <a:rect l="l" t="t" r="r" b="b"/>
              <a:pathLst>
                <a:path w="4856" h="4856" extrusionOk="0">
                  <a:moveTo>
                    <a:pt x="0" y="0"/>
                  </a:moveTo>
                  <a:lnTo>
                    <a:pt x="0" y="4856"/>
                  </a:lnTo>
                  <a:lnTo>
                    <a:pt x="4855" y="4856"/>
                  </a:lnTo>
                  <a:lnTo>
                    <a:pt x="4855"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62" name="Google Shape;2562;p8"/>
            <p:cNvSpPr/>
            <p:nvPr/>
          </p:nvSpPr>
          <p:spPr>
            <a:xfrm>
              <a:off x="6060375" y="2947300"/>
              <a:ext cx="121400" cy="121425"/>
            </a:xfrm>
            <a:custGeom>
              <a:avLst/>
              <a:gdLst/>
              <a:ahLst/>
              <a:cxnLst/>
              <a:rect l="l" t="t" r="r" b="b"/>
              <a:pathLst>
                <a:path w="4856" h="4857" extrusionOk="0">
                  <a:moveTo>
                    <a:pt x="0" y="1"/>
                  </a:moveTo>
                  <a:lnTo>
                    <a:pt x="0" y="4856"/>
                  </a:lnTo>
                  <a:lnTo>
                    <a:pt x="4855" y="4856"/>
                  </a:lnTo>
                  <a:lnTo>
                    <a:pt x="4855"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63" name="Google Shape;2563;p8"/>
            <p:cNvSpPr/>
            <p:nvPr/>
          </p:nvSpPr>
          <p:spPr>
            <a:xfrm>
              <a:off x="6060375" y="3097825"/>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64" name="Google Shape;2564;p8"/>
            <p:cNvSpPr/>
            <p:nvPr/>
          </p:nvSpPr>
          <p:spPr>
            <a:xfrm>
              <a:off x="6060375" y="3248325"/>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65" name="Google Shape;2565;p8"/>
            <p:cNvSpPr/>
            <p:nvPr/>
          </p:nvSpPr>
          <p:spPr>
            <a:xfrm>
              <a:off x="6060375" y="3398850"/>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66" name="Google Shape;2566;p8"/>
            <p:cNvSpPr/>
            <p:nvPr/>
          </p:nvSpPr>
          <p:spPr>
            <a:xfrm>
              <a:off x="6060375" y="3549350"/>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67" name="Google Shape;2567;p8"/>
            <p:cNvSpPr/>
            <p:nvPr/>
          </p:nvSpPr>
          <p:spPr>
            <a:xfrm>
              <a:off x="6060375" y="3850375"/>
              <a:ext cx="121400" cy="121400"/>
            </a:xfrm>
            <a:custGeom>
              <a:avLst/>
              <a:gdLst/>
              <a:ahLst/>
              <a:cxnLst/>
              <a:rect l="l" t="t" r="r" b="b"/>
              <a:pathLst>
                <a:path w="4856" h="4856" extrusionOk="0">
                  <a:moveTo>
                    <a:pt x="0" y="0"/>
                  </a:moveTo>
                  <a:lnTo>
                    <a:pt x="0" y="4856"/>
                  </a:lnTo>
                  <a:lnTo>
                    <a:pt x="4855" y="4856"/>
                  </a:lnTo>
                  <a:lnTo>
                    <a:pt x="4855"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68" name="Google Shape;2568;p8"/>
            <p:cNvSpPr/>
            <p:nvPr/>
          </p:nvSpPr>
          <p:spPr>
            <a:xfrm>
              <a:off x="6060375" y="4151400"/>
              <a:ext cx="121400" cy="121400"/>
            </a:xfrm>
            <a:custGeom>
              <a:avLst/>
              <a:gdLst/>
              <a:ahLst/>
              <a:cxnLst/>
              <a:rect l="l" t="t" r="r" b="b"/>
              <a:pathLst>
                <a:path w="4856" h="4856" extrusionOk="0">
                  <a:moveTo>
                    <a:pt x="0" y="0"/>
                  </a:moveTo>
                  <a:lnTo>
                    <a:pt x="0" y="4856"/>
                  </a:lnTo>
                  <a:lnTo>
                    <a:pt x="4855" y="4856"/>
                  </a:lnTo>
                  <a:lnTo>
                    <a:pt x="4855"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69" name="Google Shape;2569;p8"/>
            <p:cNvSpPr/>
            <p:nvPr/>
          </p:nvSpPr>
          <p:spPr>
            <a:xfrm>
              <a:off x="6060375" y="4301900"/>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70" name="Google Shape;2570;p8"/>
            <p:cNvSpPr/>
            <p:nvPr/>
          </p:nvSpPr>
          <p:spPr>
            <a:xfrm>
              <a:off x="6060375" y="4452425"/>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71" name="Google Shape;2571;p8"/>
            <p:cNvSpPr/>
            <p:nvPr/>
          </p:nvSpPr>
          <p:spPr>
            <a:xfrm>
              <a:off x="6060375" y="4602925"/>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72" name="Google Shape;2572;p8"/>
            <p:cNvSpPr/>
            <p:nvPr/>
          </p:nvSpPr>
          <p:spPr>
            <a:xfrm>
              <a:off x="6060375" y="4903950"/>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73" name="Google Shape;2573;p8"/>
            <p:cNvSpPr/>
            <p:nvPr/>
          </p:nvSpPr>
          <p:spPr>
            <a:xfrm>
              <a:off x="6060375" y="5054450"/>
              <a:ext cx="121400" cy="121425"/>
            </a:xfrm>
            <a:custGeom>
              <a:avLst/>
              <a:gdLst/>
              <a:ahLst/>
              <a:cxnLst/>
              <a:rect l="l" t="t" r="r" b="b"/>
              <a:pathLst>
                <a:path w="4856" h="4857" extrusionOk="0">
                  <a:moveTo>
                    <a:pt x="0" y="1"/>
                  </a:moveTo>
                  <a:lnTo>
                    <a:pt x="0" y="4856"/>
                  </a:lnTo>
                  <a:lnTo>
                    <a:pt x="4855" y="4856"/>
                  </a:lnTo>
                  <a:lnTo>
                    <a:pt x="4855"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74" name="Google Shape;2574;p8"/>
            <p:cNvSpPr/>
            <p:nvPr/>
          </p:nvSpPr>
          <p:spPr>
            <a:xfrm>
              <a:off x="6060375" y="5204975"/>
              <a:ext cx="121400" cy="121400"/>
            </a:xfrm>
            <a:custGeom>
              <a:avLst/>
              <a:gdLst/>
              <a:ahLst/>
              <a:cxnLst/>
              <a:rect l="l" t="t" r="r" b="b"/>
              <a:pathLst>
                <a:path w="4856" h="4856" extrusionOk="0">
                  <a:moveTo>
                    <a:pt x="0" y="0"/>
                  </a:moveTo>
                  <a:lnTo>
                    <a:pt x="0" y="4856"/>
                  </a:lnTo>
                  <a:lnTo>
                    <a:pt x="4855" y="4856"/>
                  </a:lnTo>
                  <a:lnTo>
                    <a:pt x="4855"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75" name="Google Shape;2575;p8"/>
            <p:cNvSpPr/>
            <p:nvPr/>
          </p:nvSpPr>
          <p:spPr>
            <a:xfrm>
              <a:off x="6060375" y="5355475"/>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76" name="Google Shape;2576;p8"/>
            <p:cNvSpPr/>
            <p:nvPr/>
          </p:nvSpPr>
          <p:spPr>
            <a:xfrm>
              <a:off x="6210875" y="539125"/>
              <a:ext cx="121400" cy="121425"/>
            </a:xfrm>
            <a:custGeom>
              <a:avLst/>
              <a:gdLst/>
              <a:ahLst/>
              <a:cxnLst/>
              <a:rect l="l" t="t" r="r" b="b"/>
              <a:pathLst>
                <a:path w="4856" h="4857"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77" name="Google Shape;2577;p8"/>
            <p:cNvSpPr/>
            <p:nvPr/>
          </p:nvSpPr>
          <p:spPr>
            <a:xfrm>
              <a:off x="6210875" y="990675"/>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78" name="Google Shape;2578;p8"/>
            <p:cNvSpPr/>
            <p:nvPr/>
          </p:nvSpPr>
          <p:spPr>
            <a:xfrm>
              <a:off x="6210875" y="1141175"/>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79" name="Google Shape;2579;p8"/>
            <p:cNvSpPr/>
            <p:nvPr/>
          </p:nvSpPr>
          <p:spPr>
            <a:xfrm>
              <a:off x="6210875" y="1291700"/>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80" name="Google Shape;2580;p8"/>
            <p:cNvSpPr/>
            <p:nvPr/>
          </p:nvSpPr>
          <p:spPr>
            <a:xfrm>
              <a:off x="6210875" y="1592700"/>
              <a:ext cx="121400" cy="121425"/>
            </a:xfrm>
            <a:custGeom>
              <a:avLst/>
              <a:gdLst/>
              <a:ahLst/>
              <a:cxnLst/>
              <a:rect l="l" t="t" r="r" b="b"/>
              <a:pathLst>
                <a:path w="4856" h="4857"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81" name="Google Shape;2581;p8"/>
            <p:cNvSpPr/>
            <p:nvPr/>
          </p:nvSpPr>
          <p:spPr>
            <a:xfrm>
              <a:off x="6210875" y="1893725"/>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82" name="Google Shape;2582;p8"/>
            <p:cNvSpPr/>
            <p:nvPr/>
          </p:nvSpPr>
          <p:spPr>
            <a:xfrm>
              <a:off x="6210875" y="2044250"/>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83" name="Google Shape;2583;p8"/>
            <p:cNvSpPr/>
            <p:nvPr/>
          </p:nvSpPr>
          <p:spPr>
            <a:xfrm>
              <a:off x="6210875" y="2194750"/>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84" name="Google Shape;2584;p8"/>
            <p:cNvSpPr/>
            <p:nvPr/>
          </p:nvSpPr>
          <p:spPr>
            <a:xfrm>
              <a:off x="6210875" y="2495775"/>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85" name="Google Shape;2585;p8"/>
            <p:cNvSpPr/>
            <p:nvPr/>
          </p:nvSpPr>
          <p:spPr>
            <a:xfrm>
              <a:off x="6210875" y="2796800"/>
              <a:ext cx="121400" cy="121400"/>
            </a:xfrm>
            <a:custGeom>
              <a:avLst/>
              <a:gdLst/>
              <a:ahLst/>
              <a:cxnLst/>
              <a:rect l="l" t="t" r="r" b="b"/>
              <a:pathLst>
                <a:path w="4856" h="4856" extrusionOk="0">
                  <a:moveTo>
                    <a:pt x="1" y="0"/>
                  </a:moveTo>
                  <a:lnTo>
                    <a:pt x="1" y="4856"/>
                  </a:lnTo>
                  <a:lnTo>
                    <a:pt x="4856" y="4856"/>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86" name="Google Shape;2586;p8"/>
            <p:cNvSpPr/>
            <p:nvPr/>
          </p:nvSpPr>
          <p:spPr>
            <a:xfrm>
              <a:off x="6210875" y="3097825"/>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87" name="Google Shape;2587;p8"/>
            <p:cNvSpPr/>
            <p:nvPr/>
          </p:nvSpPr>
          <p:spPr>
            <a:xfrm>
              <a:off x="6210875" y="3398850"/>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88" name="Google Shape;2588;p8"/>
            <p:cNvSpPr/>
            <p:nvPr/>
          </p:nvSpPr>
          <p:spPr>
            <a:xfrm>
              <a:off x="6210875" y="3549350"/>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89" name="Google Shape;2589;p8"/>
            <p:cNvSpPr/>
            <p:nvPr/>
          </p:nvSpPr>
          <p:spPr>
            <a:xfrm>
              <a:off x="6210875" y="4000875"/>
              <a:ext cx="121400" cy="121425"/>
            </a:xfrm>
            <a:custGeom>
              <a:avLst/>
              <a:gdLst/>
              <a:ahLst/>
              <a:cxnLst/>
              <a:rect l="l" t="t" r="r" b="b"/>
              <a:pathLst>
                <a:path w="4856" h="4857"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90" name="Google Shape;2590;p8"/>
            <p:cNvSpPr/>
            <p:nvPr/>
          </p:nvSpPr>
          <p:spPr>
            <a:xfrm>
              <a:off x="6210875" y="4151400"/>
              <a:ext cx="121400" cy="121400"/>
            </a:xfrm>
            <a:custGeom>
              <a:avLst/>
              <a:gdLst/>
              <a:ahLst/>
              <a:cxnLst/>
              <a:rect l="l" t="t" r="r" b="b"/>
              <a:pathLst>
                <a:path w="4856" h="4856" extrusionOk="0">
                  <a:moveTo>
                    <a:pt x="1" y="0"/>
                  </a:moveTo>
                  <a:lnTo>
                    <a:pt x="1" y="4856"/>
                  </a:lnTo>
                  <a:lnTo>
                    <a:pt x="4856" y="4856"/>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91" name="Google Shape;2591;p8"/>
            <p:cNvSpPr/>
            <p:nvPr/>
          </p:nvSpPr>
          <p:spPr>
            <a:xfrm>
              <a:off x="6210875" y="4301900"/>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92" name="Google Shape;2592;p8"/>
            <p:cNvSpPr/>
            <p:nvPr/>
          </p:nvSpPr>
          <p:spPr>
            <a:xfrm>
              <a:off x="6210875" y="4452425"/>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93" name="Google Shape;2593;p8"/>
            <p:cNvSpPr/>
            <p:nvPr/>
          </p:nvSpPr>
          <p:spPr>
            <a:xfrm>
              <a:off x="6210875" y="4602925"/>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94" name="Google Shape;2594;p8"/>
            <p:cNvSpPr/>
            <p:nvPr/>
          </p:nvSpPr>
          <p:spPr>
            <a:xfrm>
              <a:off x="6210875" y="4903950"/>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95" name="Google Shape;2595;p8"/>
            <p:cNvSpPr/>
            <p:nvPr/>
          </p:nvSpPr>
          <p:spPr>
            <a:xfrm>
              <a:off x="6210875" y="5054450"/>
              <a:ext cx="121400" cy="121425"/>
            </a:xfrm>
            <a:custGeom>
              <a:avLst/>
              <a:gdLst/>
              <a:ahLst/>
              <a:cxnLst/>
              <a:rect l="l" t="t" r="r" b="b"/>
              <a:pathLst>
                <a:path w="4856" h="4857"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96" name="Google Shape;2596;p8"/>
            <p:cNvSpPr/>
            <p:nvPr/>
          </p:nvSpPr>
          <p:spPr>
            <a:xfrm>
              <a:off x="6361375" y="388625"/>
              <a:ext cx="121425" cy="121400"/>
            </a:xfrm>
            <a:custGeom>
              <a:avLst/>
              <a:gdLst/>
              <a:ahLst/>
              <a:cxnLst/>
              <a:rect l="l" t="t" r="r" b="b"/>
              <a:pathLst>
                <a:path w="4857" h="4856" extrusionOk="0">
                  <a:moveTo>
                    <a:pt x="1" y="0"/>
                  </a:moveTo>
                  <a:lnTo>
                    <a:pt x="1" y="4856"/>
                  </a:lnTo>
                  <a:lnTo>
                    <a:pt x="4856" y="4856"/>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97" name="Google Shape;2597;p8"/>
            <p:cNvSpPr/>
            <p:nvPr/>
          </p:nvSpPr>
          <p:spPr>
            <a:xfrm>
              <a:off x="6361375" y="539125"/>
              <a:ext cx="121425" cy="121425"/>
            </a:xfrm>
            <a:custGeom>
              <a:avLst/>
              <a:gdLst/>
              <a:ahLst/>
              <a:cxnLst/>
              <a:rect l="l" t="t" r="r" b="b"/>
              <a:pathLst>
                <a:path w="4857" h="4857"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98" name="Google Shape;2598;p8"/>
            <p:cNvSpPr/>
            <p:nvPr/>
          </p:nvSpPr>
          <p:spPr>
            <a:xfrm>
              <a:off x="6361375" y="990675"/>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99" name="Google Shape;2599;p8"/>
            <p:cNvSpPr/>
            <p:nvPr/>
          </p:nvSpPr>
          <p:spPr>
            <a:xfrm>
              <a:off x="6361375" y="1291700"/>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00" name="Google Shape;2600;p8"/>
            <p:cNvSpPr/>
            <p:nvPr/>
          </p:nvSpPr>
          <p:spPr>
            <a:xfrm>
              <a:off x="6361375" y="1592700"/>
              <a:ext cx="121425" cy="121425"/>
            </a:xfrm>
            <a:custGeom>
              <a:avLst/>
              <a:gdLst/>
              <a:ahLst/>
              <a:cxnLst/>
              <a:rect l="l" t="t" r="r" b="b"/>
              <a:pathLst>
                <a:path w="4857" h="4857"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01" name="Google Shape;2601;p8"/>
            <p:cNvSpPr/>
            <p:nvPr/>
          </p:nvSpPr>
          <p:spPr>
            <a:xfrm>
              <a:off x="6361375" y="2044250"/>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02" name="Google Shape;2602;p8"/>
            <p:cNvSpPr/>
            <p:nvPr/>
          </p:nvSpPr>
          <p:spPr>
            <a:xfrm>
              <a:off x="6361375" y="2345275"/>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03" name="Google Shape;2603;p8"/>
            <p:cNvSpPr/>
            <p:nvPr/>
          </p:nvSpPr>
          <p:spPr>
            <a:xfrm>
              <a:off x="6361375" y="2796800"/>
              <a:ext cx="121425" cy="121400"/>
            </a:xfrm>
            <a:custGeom>
              <a:avLst/>
              <a:gdLst/>
              <a:ahLst/>
              <a:cxnLst/>
              <a:rect l="l" t="t" r="r" b="b"/>
              <a:pathLst>
                <a:path w="4857" h="4856" extrusionOk="0">
                  <a:moveTo>
                    <a:pt x="1" y="0"/>
                  </a:moveTo>
                  <a:lnTo>
                    <a:pt x="1" y="4856"/>
                  </a:lnTo>
                  <a:lnTo>
                    <a:pt x="4856" y="4856"/>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04" name="Google Shape;2604;p8"/>
            <p:cNvSpPr/>
            <p:nvPr/>
          </p:nvSpPr>
          <p:spPr>
            <a:xfrm>
              <a:off x="6361375" y="3097825"/>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05" name="Google Shape;2605;p8"/>
            <p:cNvSpPr/>
            <p:nvPr/>
          </p:nvSpPr>
          <p:spPr>
            <a:xfrm>
              <a:off x="6361375" y="3248325"/>
              <a:ext cx="121425" cy="121400"/>
            </a:xfrm>
            <a:custGeom>
              <a:avLst/>
              <a:gdLst/>
              <a:ahLst/>
              <a:cxnLst/>
              <a:rect l="l" t="t" r="r" b="b"/>
              <a:pathLst>
                <a:path w="4857" h="4856"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06" name="Google Shape;2606;p8"/>
            <p:cNvSpPr/>
            <p:nvPr/>
          </p:nvSpPr>
          <p:spPr>
            <a:xfrm>
              <a:off x="6361375" y="3549350"/>
              <a:ext cx="121425" cy="121400"/>
            </a:xfrm>
            <a:custGeom>
              <a:avLst/>
              <a:gdLst/>
              <a:ahLst/>
              <a:cxnLst/>
              <a:rect l="l" t="t" r="r" b="b"/>
              <a:pathLst>
                <a:path w="4857" h="4856"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07" name="Google Shape;2607;p8"/>
            <p:cNvSpPr/>
            <p:nvPr/>
          </p:nvSpPr>
          <p:spPr>
            <a:xfrm>
              <a:off x="6361375" y="3699875"/>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08" name="Google Shape;2608;p8"/>
            <p:cNvSpPr/>
            <p:nvPr/>
          </p:nvSpPr>
          <p:spPr>
            <a:xfrm>
              <a:off x="6361375" y="3850375"/>
              <a:ext cx="121425" cy="121400"/>
            </a:xfrm>
            <a:custGeom>
              <a:avLst/>
              <a:gdLst/>
              <a:ahLst/>
              <a:cxnLst/>
              <a:rect l="l" t="t" r="r" b="b"/>
              <a:pathLst>
                <a:path w="4857" h="4856" extrusionOk="0">
                  <a:moveTo>
                    <a:pt x="1" y="0"/>
                  </a:moveTo>
                  <a:lnTo>
                    <a:pt x="1" y="4856"/>
                  </a:lnTo>
                  <a:lnTo>
                    <a:pt x="4856" y="4856"/>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09" name="Google Shape;2609;p8"/>
            <p:cNvSpPr/>
            <p:nvPr/>
          </p:nvSpPr>
          <p:spPr>
            <a:xfrm>
              <a:off x="6361375" y="4151400"/>
              <a:ext cx="121425" cy="121400"/>
            </a:xfrm>
            <a:custGeom>
              <a:avLst/>
              <a:gdLst/>
              <a:ahLst/>
              <a:cxnLst/>
              <a:rect l="l" t="t" r="r" b="b"/>
              <a:pathLst>
                <a:path w="4857" h="4856" extrusionOk="0">
                  <a:moveTo>
                    <a:pt x="1" y="0"/>
                  </a:moveTo>
                  <a:lnTo>
                    <a:pt x="1" y="4856"/>
                  </a:lnTo>
                  <a:lnTo>
                    <a:pt x="4856" y="4856"/>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10" name="Google Shape;2610;p8"/>
            <p:cNvSpPr/>
            <p:nvPr/>
          </p:nvSpPr>
          <p:spPr>
            <a:xfrm>
              <a:off x="6361375" y="4301900"/>
              <a:ext cx="121425" cy="121400"/>
            </a:xfrm>
            <a:custGeom>
              <a:avLst/>
              <a:gdLst/>
              <a:ahLst/>
              <a:cxnLst/>
              <a:rect l="l" t="t" r="r" b="b"/>
              <a:pathLst>
                <a:path w="4857" h="4856"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11" name="Google Shape;2611;p8"/>
            <p:cNvSpPr/>
            <p:nvPr/>
          </p:nvSpPr>
          <p:spPr>
            <a:xfrm>
              <a:off x="6361375" y="4753450"/>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12" name="Google Shape;2612;p8"/>
            <p:cNvSpPr/>
            <p:nvPr/>
          </p:nvSpPr>
          <p:spPr>
            <a:xfrm>
              <a:off x="6361375" y="5054450"/>
              <a:ext cx="121425" cy="121425"/>
            </a:xfrm>
            <a:custGeom>
              <a:avLst/>
              <a:gdLst/>
              <a:ahLst/>
              <a:cxnLst/>
              <a:rect l="l" t="t" r="r" b="b"/>
              <a:pathLst>
                <a:path w="4857" h="4857"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13" name="Google Shape;2613;p8"/>
            <p:cNvSpPr/>
            <p:nvPr/>
          </p:nvSpPr>
          <p:spPr>
            <a:xfrm>
              <a:off x="6361375" y="5204975"/>
              <a:ext cx="121425" cy="121400"/>
            </a:xfrm>
            <a:custGeom>
              <a:avLst/>
              <a:gdLst/>
              <a:ahLst/>
              <a:cxnLst/>
              <a:rect l="l" t="t" r="r" b="b"/>
              <a:pathLst>
                <a:path w="4857" h="4856" extrusionOk="0">
                  <a:moveTo>
                    <a:pt x="1" y="0"/>
                  </a:moveTo>
                  <a:lnTo>
                    <a:pt x="1" y="4856"/>
                  </a:lnTo>
                  <a:lnTo>
                    <a:pt x="4856" y="4856"/>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14" name="Google Shape;2614;p8"/>
            <p:cNvSpPr/>
            <p:nvPr/>
          </p:nvSpPr>
          <p:spPr>
            <a:xfrm>
              <a:off x="6511900" y="388625"/>
              <a:ext cx="121400" cy="121400"/>
            </a:xfrm>
            <a:custGeom>
              <a:avLst/>
              <a:gdLst/>
              <a:ahLst/>
              <a:cxnLst/>
              <a:rect l="l" t="t" r="r" b="b"/>
              <a:pathLst>
                <a:path w="4856" h="4856" extrusionOk="0">
                  <a:moveTo>
                    <a:pt x="0" y="0"/>
                  </a:moveTo>
                  <a:lnTo>
                    <a:pt x="0" y="4856"/>
                  </a:lnTo>
                  <a:lnTo>
                    <a:pt x="4856" y="4856"/>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15" name="Google Shape;2615;p8"/>
            <p:cNvSpPr/>
            <p:nvPr/>
          </p:nvSpPr>
          <p:spPr>
            <a:xfrm>
              <a:off x="6511900" y="1291700"/>
              <a:ext cx="121400" cy="121400"/>
            </a:xfrm>
            <a:custGeom>
              <a:avLst/>
              <a:gdLst/>
              <a:ahLst/>
              <a:cxnLst/>
              <a:rect l="l" t="t" r="r" b="b"/>
              <a:pathLst>
                <a:path w="4856" h="4856" extrusionOk="0">
                  <a:moveTo>
                    <a:pt x="0" y="0"/>
                  </a:moveTo>
                  <a:lnTo>
                    <a:pt x="0"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16" name="Google Shape;2616;p8"/>
            <p:cNvSpPr/>
            <p:nvPr/>
          </p:nvSpPr>
          <p:spPr>
            <a:xfrm>
              <a:off x="6511900" y="2044250"/>
              <a:ext cx="121400" cy="121400"/>
            </a:xfrm>
            <a:custGeom>
              <a:avLst/>
              <a:gdLst/>
              <a:ahLst/>
              <a:cxnLst/>
              <a:rect l="l" t="t" r="r" b="b"/>
              <a:pathLst>
                <a:path w="4856" h="4856" extrusionOk="0">
                  <a:moveTo>
                    <a:pt x="0" y="0"/>
                  </a:moveTo>
                  <a:lnTo>
                    <a:pt x="0"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17" name="Google Shape;2617;p8"/>
            <p:cNvSpPr/>
            <p:nvPr/>
          </p:nvSpPr>
          <p:spPr>
            <a:xfrm>
              <a:off x="6511900" y="2796800"/>
              <a:ext cx="121400" cy="121400"/>
            </a:xfrm>
            <a:custGeom>
              <a:avLst/>
              <a:gdLst/>
              <a:ahLst/>
              <a:cxnLst/>
              <a:rect l="l" t="t" r="r" b="b"/>
              <a:pathLst>
                <a:path w="4856" h="4856" extrusionOk="0">
                  <a:moveTo>
                    <a:pt x="0" y="0"/>
                  </a:moveTo>
                  <a:lnTo>
                    <a:pt x="0" y="4856"/>
                  </a:lnTo>
                  <a:lnTo>
                    <a:pt x="4856" y="4856"/>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18" name="Google Shape;2618;p8"/>
            <p:cNvSpPr/>
            <p:nvPr/>
          </p:nvSpPr>
          <p:spPr>
            <a:xfrm>
              <a:off x="6511900" y="3699875"/>
              <a:ext cx="121400" cy="121400"/>
            </a:xfrm>
            <a:custGeom>
              <a:avLst/>
              <a:gdLst/>
              <a:ahLst/>
              <a:cxnLst/>
              <a:rect l="l" t="t" r="r" b="b"/>
              <a:pathLst>
                <a:path w="4856" h="4856" extrusionOk="0">
                  <a:moveTo>
                    <a:pt x="0" y="0"/>
                  </a:moveTo>
                  <a:lnTo>
                    <a:pt x="0"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19" name="Google Shape;2619;p8"/>
            <p:cNvSpPr/>
            <p:nvPr/>
          </p:nvSpPr>
          <p:spPr>
            <a:xfrm>
              <a:off x="6511900" y="4452425"/>
              <a:ext cx="121400" cy="121400"/>
            </a:xfrm>
            <a:custGeom>
              <a:avLst/>
              <a:gdLst/>
              <a:ahLst/>
              <a:cxnLst/>
              <a:rect l="l" t="t" r="r" b="b"/>
              <a:pathLst>
                <a:path w="4856" h="4856" extrusionOk="0">
                  <a:moveTo>
                    <a:pt x="0" y="0"/>
                  </a:moveTo>
                  <a:lnTo>
                    <a:pt x="0"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20" name="Google Shape;2620;p8"/>
            <p:cNvSpPr/>
            <p:nvPr/>
          </p:nvSpPr>
          <p:spPr>
            <a:xfrm>
              <a:off x="6511900" y="4602925"/>
              <a:ext cx="121400" cy="121400"/>
            </a:xfrm>
            <a:custGeom>
              <a:avLst/>
              <a:gdLst/>
              <a:ahLst/>
              <a:cxnLst/>
              <a:rect l="l" t="t" r="r" b="b"/>
              <a:pathLst>
                <a:path w="4856" h="4856" extrusionOk="0">
                  <a:moveTo>
                    <a:pt x="0" y="1"/>
                  </a:moveTo>
                  <a:lnTo>
                    <a:pt x="0"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21" name="Google Shape;2621;p8"/>
            <p:cNvSpPr/>
            <p:nvPr/>
          </p:nvSpPr>
          <p:spPr>
            <a:xfrm>
              <a:off x="6511900" y="5204975"/>
              <a:ext cx="121400" cy="121400"/>
            </a:xfrm>
            <a:custGeom>
              <a:avLst/>
              <a:gdLst/>
              <a:ahLst/>
              <a:cxnLst/>
              <a:rect l="l" t="t" r="r" b="b"/>
              <a:pathLst>
                <a:path w="4856" h="4856" extrusionOk="0">
                  <a:moveTo>
                    <a:pt x="0" y="0"/>
                  </a:moveTo>
                  <a:lnTo>
                    <a:pt x="0" y="4856"/>
                  </a:lnTo>
                  <a:lnTo>
                    <a:pt x="4856" y="4856"/>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22" name="Google Shape;2622;p8"/>
            <p:cNvSpPr/>
            <p:nvPr/>
          </p:nvSpPr>
          <p:spPr>
            <a:xfrm>
              <a:off x="6662400" y="689650"/>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23" name="Google Shape;2623;p8"/>
            <p:cNvSpPr/>
            <p:nvPr/>
          </p:nvSpPr>
          <p:spPr>
            <a:xfrm>
              <a:off x="6662400" y="1592700"/>
              <a:ext cx="121400" cy="121425"/>
            </a:xfrm>
            <a:custGeom>
              <a:avLst/>
              <a:gdLst/>
              <a:ahLst/>
              <a:cxnLst/>
              <a:rect l="l" t="t" r="r" b="b"/>
              <a:pathLst>
                <a:path w="4856" h="4857"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24" name="Google Shape;2624;p8"/>
            <p:cNvSpPr/>
            <p:nvPr/>
          </p:nvSpPr>
          <p:spPr>
            <a:xfrm>
              <a:off x="6662400" y="2646275"/>
              <a:ext cx="121400" cy="121425"/>
            </a:xfrm>
            <a:custGeom>
              <a:avLst/>
              <a:gdLst/>
              <a:ahLst/>
              <a:cxnLst/>
              <a:rect l="l" t="t" r="r" b="b"/>
              <a:pathLst>
                <a:path w="4856" h="4857"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625" name="Google Shape;2625;p8"/>
          <p:cNvGrpSpPr/>
          <p:nvPr/>
        </p:nvGrpSpPr>
        <p:grpSpPr>
          <a:xfrm rot="10800000">
            <a:off x="7682451" y="28707"/>
            <a:ext cx="1140783" cy="5086302"/>
            <a:chOff x="5608825" y="238125"/>
            <a:chExt cx="1174975" cy="5238750"/>
          </a:xfrm>
        </p:grpSpPr>
        <p:sp>
          <p:nvSpPr>
            <p:cNvPr id="2626" name="Google Shape;2626;p8"/>
            <p:cNvSpPr/>
            <p:nvPr/>
          </p:nvSpPr>
          <p:spPr>
            <a:xfrm>
              <a:off x="5608825" y="388625"/>
              <a:ext cx="121400" cy="121400"/>
            </a:xfrm>
            <a:custGeom>
              <a:avLst/>
              <a:gdLst/>
              <a:ahLst/>
              <a:cxnLst/>
              <a:rect l="l" t="t" r="r" b="b"/>
              <a:pathLst>
                <a:path w="4856" h="4856" extrusionOk="0">
                  <a:moveTo>
                    <a:pt x="1" y="0"/>
                  </a:moveTo>
                  <a:lnTo>
                    <a:pt x="1" y="4856"/>
                  </a:lnTo>
                  <a:lnTo>
                    <a:pt x="4856" y="4856"/>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27" name="Google Shape;2627;p8"/>
            <p:cNvSpPr/>
            <p:nvPr/>
          </p:nvSpPr>
          <p:spPr>
            <a:xfrm>
              <a:off x="5608825" y="2345275"/>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28" name="Google Shape;2628;p8"/>
            <p:cNvSpPr/>
            <p:nvPr/>
          </p:nvSpPr>
          <p:spPr>
            <a:xfrm>
              <a:off x="5608825" y="2796800"/>
              <a:ext cx="121400" cy="121400"/>
            </a:xfrm>
            <a:custGeom>
              <a:avLst/>
              <a:gdLst/>
              <a:ahLst/>
              <a:cxnLst/>
              <a:rect l="l" t="t" r="r" b="b"/>
              <a:pathLst>
                <a:path w="4856" h="4856" extrusionOk="0">
                  <a:moveTo>
                    <a:pt x="1" y="0"/>
                  </a:moveTo>
                  <a:lnTo>
                    <a:pt x="1" y="4856"/>
                  </a:lnTo>
                  <a:lnTo>
                    <a:pt x="4856" y="4856"/>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29" name="Google Shape;2629;p8"/>
            <p:cNvSpPr/>
            <p:nvPr/>
          </p:nvSpPr>
          <p:spPr>
            <a:xfrm>
              <a:off x="5608825" y="4151400"/>
              <a:ext cx="121400" cy="121400"/>
            </a:xfrm>
            <a:custGeom>
              <a:avLst/>
              <a:gdLst/>
              <a:ahLst/>
              <a:cxnLst/>
              <a:rect l="l" t="t" r="r" b="b"/>
              <a:pathLst>
                <a:path w="4856" h="4856" extrusionOk="0">
                  <a:moveTo>
                    <a:pt x="1" y="0"/>
                  </a:moveTo>
                  <a:lnTo>
                    <a:pt x="1" y="4856"/>
                  </a:lnTo>
                  <a:lnTo>
                    <a:pt x="4856" y="4856"/>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30" name="Google Shape;2630;p8"/>
            <p:cNvSpPr/>
            <p:nvPr/>
          </p:nvSpPr>
          <p:spPr>
            <a:xfrm>
              <a:off x="5759350" y="388625"/>
              <a:ext cx="121400" cy="121400"/>
            </a:xfrm>
            <a:custGeom>
              <a:avLst/>
              <a:gdLst/>
              <a:ahLst/>
              <a:cxnLst/>
              <a:rect l="l" t="t" r="r" b="b"/>
              <a:pathLst>
                <a:path w="4856" h="4856" extrusionOk="0">
                  <a:moveTo>
                    <a:pt x="0" y="0"/>
                  </a:moveTo>
                  <a:lnTo>
                    <a:pt x="0" y="4856"/>
                  </a:lnTo>
                  <a:lnTo>
                    <a:pt x="4855" y="4856"/>
                  </a:lnTo>
                  <a:lnTo>
                    <a:pt x="4855"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31" name="Google Shape;2631;p8"/>
            <p:cNvSpPr/>
            <p:nvPr/>
          </p:nvSpPr>
          <p:spPr>
            <a:xfrm>
              <a:off x="5759350" y="689650"/>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32" name="Google Shape;2632;p8"/>
            <p:cNvSpPr/>
            <p:nvPr/>
          </p:nvSpPr>
          <p:spPr>
            <a:xfrm>
              <a:off x="5759350" y="990675"/>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33" name="Google Shape;2633;p8"/>
            <p:cNvSpPr/>
            <p:nvPr/>
          </p:nvSpPr>
          <p:spPr>
            <a:xfrm>
              <a:off x="5759350" y="1592700"/>
              <a:ext cx="121400" cy="121425"/>
            </a:xfrm>
            <a:custGeom>
              <a:avLst/>
              <a:gdLst/>
              <a:ahLst/>
              <a:cxnLst/>
              <a:rect l="l" t="t" r="r" b="b"/>
              <a:pathLst>
                <a:path w="4856" h="4857" extrusionOk="0">
                  <a:moveTo>
                    <a:pt x="0" y="1"/>
                  </a:moveTo>
                  <a:lnTo>
                    <a:pt x="0" y="4856"/>
                  </a:lnTo>
                  <a:lnTo>
                    <a:pt x="4855" y="4856"/>
                  </a:lnTo>
                  <a:lnTo>
                    <a:pt x="4855" y="1"/>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34" name="Google Shape;2634;p8"/>
            <p:cNvSpPr/>
            <p:nvPr/>
          </p:nvSpPr>
          <p:spPr>
            <a:xfrm>
              <a:off x="5759350" y="1743225"/>
              <a:ext cx="121400" cy="121400"/>
            </a:xfrm>
            <a:custGeom>
              <a:avLst/>
              <a:gdLst/>
              <a:ahLst/>
              <a:cxnLst/>
              <a:rect l="l" t="t" r="r" b="b"/>
              <a:pathLst>
                <a:path w="4856" h="4856" extrusionOk="0">
                  <a:moveTo>
                    <a:pt x="0" y="0"/>
                  </a:moveTo>
                  <a:lnTo>
                    <a:pt x="0" y="4856"/>
                  </a:lnTo>
                  <a:lnTo>
                    <a:pt x="4855" y="4856"/>
                  </a:lnTo>
                  <a:lnTo>
                    <a:pt x="4855"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35" name="Google Shape;2635;p8"/>
            <p:cNvSpPr/>
            <p:nvPr/>
          </p:nvSpPr>
          <p:spPr>
            <a:xfrm>
              <a:off x="5759350" y="2044250"/>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36" name="Google Shape;2636;p8"/>
            <p:cNvSpPr/>
            <p:nvPr/>
          </p:nvSpPr>
          <p:spPr>
            <a:xfrm>
              <a:off x="5759350" y="2194750"/>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37" name="Google Shape;2637;p8"/>
            <p:cNvSpPr/>
            <p:nvPr/>
          </p:nvSpPr>
          <p:spPr>
            <a:xfrm>
              <a:off x="5759350" y="2345275"/>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38" name="Google Shape;2638;p8"/>
            <p:cNvSpPr/>
            <p:nvPr/>
          </p:nvSpPr>
          <p:spPr>
            <a:xfrm>
              <a:off x="5759350" y="2947300"/>
              <a:ext cx="121400" cy="121425"/>
            </a:xfrm>
            <a:custGeom>
              <a:avLst/>
              <a:gdLst/>
              <a:ahLst/>
              <a:cxnLst/>
              <a:rect l="l" t="t" r="r" b="b"/>
              <a:pathLst>
                <a:path w="4856" h="4857" extrusionOk="0">
                  <a:moveTo>
                    <a:pt x="0" y="1"/>
                  </a:moveTo>
                  <a:lnTo>
                    <a:pt x="0" y="4856"/>
                  </a:lnTo>
                  <a:lnTo>
                    <a:pt x="4855" y="4856"/>
                  </a:lnTo>
                  <a:lnTo>
                    <a:pt x="4855" y="1"/>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39" name="Google Shape;2639;p8"/>
            <p:cNvSpPr/>
            <p:nvPr/>
          </p:nvSpPr>
          <p:spPr>
            <a:xfrm>
              <a:off x="5759350" y="3097825"/>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40" name="Google Shape;2640;p8"/>
            <p:cNvSpPr/>
            <p:nvPr/>
          </p:nvSpPr>
          <p:spPr>
            <a:xfrm>
              <a:off x="5759350" y="3248325"/>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41" name="Google Shape;2641;p8"/>
            <p:cNvSpPr/>
            <p:nvPr/>
          </p:nvSpPr>
          <p:spPr>
            <a:xfrm>
              <a:off x="5759350" y="3850375"/>
              <a:ext cx="121400" cy="121400"/>
            </a:xfrm>
            <a:custGeom>
              <a:avLst/>
              <a:gdLst/>
              <a:ahLst/>
              <a:cxnLst/>
              <a:rect l="l" t="t" r="r" b="b"/>
              <a:pathLst>
                <a:path w="4856" h="4856" extrusionOk="0">
                  <a:moveTo>
                    <a:pt x="0" y="0"/>
                  </a:moveTo>
                  <a:lnTo>
                    <a:pt x="0" y="4856"/>
                  </a:lnTo>
                  <a:lnTo>
                    <a:pt x="4855" y="4856"/>
                  </a:lnTo>
                  <a:lnTo>
                    <a:pt x="4855"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42" name="Google Shape;2642;p8"/>
            <p:cNvSpPr/>
            <p:nvPr/>
          </p:nvSpPr>
          <p:spPr>
            <a:xfrm>
              <a:off x="5759350" y="4000875"/>
              <a:ext cx="121400" cy="121425"/>
            </a:xfrm>
            <a:custGeom>
              <a:avLst/>
              <a:gdLst/>
              <a:ahLst/>
              <a:cxnLst/>
              <a:rect l="l" t="t" r="r" b="b"/>
              <a:pathLst>
                <a:path w="4856" h="4857" extrusionOk="0">
                  <a:moveTo>
                    <a:pt x="0" y="1"/>
                  </a:moveTo>
                  <a:lnTo>
                    <a:pt x="0" y="4856"/>
                  </a:lnTo>
                  <a:lnTo>
                    <a:pt x="4855" y="4856"/>
                  </a:lnTo>
                  <a:lnTo>
                    <a:pt x="4855" y="1"/>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43" name="Google Shape;2643;p8"/>
            <p:cNvSpPr/>
            <p:nvPr/>
          </p:nvSpPr>
          <p:spPr>
            <a:xfrm>
              <a:off x="5759350" y="4452425"/>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44" name="Google Shape;2644;p8"/>
            <p:cNvSpPr/>
            <p:nvPr/>
          </p:nvSpPr>
          <p:spPr>
            <a:xfrm>
              <a:off x="5759350" y="4602925"/>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45" name="Google Shape;2645;p8"/>
            <p:cNvSpPr/>
            <p:nvPr/>
          </p:nvSpPr>
          <p:spPr>
            <a:xfrm>
              <a:off x="5759350" y="4753450"/>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46" name="Google Shape;2646;p8"/>
            <p:cNvSpPr/>
            <p:nvPr/>
          </p:nvSpPr>
          <p:spPr>
            <a:xfrm>
              <a:off x="5759350" y="5054450"/>
              <a:ext cx="121400" cy="121425"/>
            </a:xfrm>
            <a:custGeom>
              <a:avLst/>
              <a:gdLst/>
              <a:ahLst/>
              <a:cxnLst/>
              <a:rect l="l" t="t" r="r" b="b"/>
              <a:pathLst>
                <a:path w="4856" h="4857" extrusionOk="0">
                  <a:moveTo>
                    <a:pt x="0" y="1"/>
                  </a:moveTo>
                  <a:lnTo>
                    <a:pt x="0" y="4856"/>
                  </a:lnTo>
                  <a:lnTo>
                    <a:pt x="4855" y="4856"/>
                  </a:lnTo>
                  <a:lnTo>
                    <a:pt x="4855" y="1"/>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47" name="Google Shape;2647;p8"/>
            <p:cNvSpPr/>
            <p:nvPr/>
          </p:nvSpPr>
          <p:spPr>
            <a:xfrm>
              <a:off x="5909850" y="238125"/>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48" name="Google Shape;2648;p8"/>
            <p:cNvSpPr/>
            <p:nvPr/>
          </p:nvSpPr>
          <p:spPr>
            <a:xfrm>
              <a:off x="5909850" y="539125"/>
              <a:ext cx="121400" cy="121425"/>
            </a:xfrm>
            <a:custGeom>
              <a:avLst/>
              <a:gdLst/>
              <a:ahLst/>
              <a:cxnLst/>
              <a:rect l="l" t="t" r="r" b="b"/>
              <a:pathLst>
                <a:path w="4856" h="4857" extrusionOk="0">
                  <a:moveTo>
                    <a:pt x="1" y="1"/>
                  </a:moveTo>
                  <a:lnTo>
                    <a:pt x="1" y="4856"/>
                  </a:lnTo>
                  <a:lnTo>
                    <a:pt x="4856" y="4856"/>
                  </a:lnTo>
                  <a:lnTo>
                    <a:pt x="4856" y="1"/>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49" name="Google Shape;2649;p8"/>
            <p:cNvSpPr/>
            <p:nvPr/>
          </p:nvSpPr>
          <p:spPr>
            <a:xfrm>
              <a:off x="5909850" y="840150"/>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50" name="Google Shape;2650;p8"/>
            <p:cNvSpPr/>
            <p:nvPr/>
          </p:nvSpPr>
          <p:spPr>
            <a:xfrm>
              <a:off x="5909850" y="990675"/>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51" name="Google Shape;2651;p8"/>
            <p:cNvSpPr/>
            <p:nvPr/>
          </p:nvSpPr>
          <p:spPr>
            <a:xfrm>
              <a:off x="5909850" y="1592700"/>
              <a:ext cx="121400" cy="121425"/>
            </a:xfrm>
            <a:custGeom>
              <a:avLst/>
              <a:gdLst/>
              <a:ahLst/>
              <a:cxnLst/>
              <a:rect l="l" t="t" r="r" b="b"/>
              <a:pathLst>
                <a:path w="4856" h="4857" extrusionOk="0">
                  <a:moveTo>
                    <a:pt x="1" y="1"/>
                  </a:moveTo>
                  <a:lnTo>
                    <a:pt x="1" y="4856"/>
                  </a:lnTo>
                  <a:lnTo>
                    <a:pt x="4856" y="4856"/>
                  </a:lnTo>
                  <a:lnTo>
                    <a:pt x="4856" y="1"/>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52" name="Google Shape;2652;p8"/>
            <p:cNvSpPr/>
            <p:nvPr/>
          </p:nvSpPr>
          <p:spPr>
            <a:xfrm>
              <a:off x="5909850" y="2194750"/>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53" name="Google Shape;2653;p8"/>
            <p:cNvSpPr/>
            <p:nvPr/>
          </p:nvSpPr>
          <p:spPr>
            <a:xfrm>
              <a:off x="5909850" y="2345275"/>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54" name="Google Shape;2654;p8"/>
            <p:cNvSpPr/>
            <p:nvPr/>
          </p:nvSpPr>
          <p:spPr>
            <a:xfrm>
              <a:off x="5909850" y="2495775"/>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55" name="Google Shape;2655;p8"/>
            <p:cNvSpPr/>
            <p:nvPr/>
          </p:nvSpPr>
          <p:spPr>
            <a:xfrm>
              <a:off x="5909850" y="3398850"/>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56" name="Google Shape;2656;p8"/>
            <p:cNvSpPr/>
            <p:nvPr/>
          </p:nvSpPr>
          <p:spPr>
            <a:xfrm>
              <a:off x="5909850" y="4151400"/>
              <a:ext cx="121400" cy="121400"/>
            </a:xfrm>
            <a:custGeom>
              <a:avLst/>
              <a:gdLst/>
              <a:ahLst/>
              <a:cxnLst/>
              <a:rect l="l" t="t" r="r" b="b"/>
              <a:pathLst>
                <a:path w="4856" h="4856" extrusionOk="0">
                  <a:moveTo>
                    <a:pt x="1" y="0"/>
                  </a:moveTo>
                  <a:lnTo>
                    <a:pt x="1" y="4856"/>
                  </a:lnTo>
                  <a:lnTo>
                    <a:pt x="4856" y="4856"/>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57" name="Google Shape;2657;p8"/>
            <p:cNvSpPr/>
            <p:nvPr/>
          </p:nvSpPr>
          <p:spPr>
            <a:xfrm>
              <a:off x="5909850" y="4602925"/>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58" name="Google Shape;2658;p8"/>
            <p:cNvSpPr/>
            <p:nvPr/>
          </p:nvSpPr>
          <p:spPr>
            <a:xfrm>
              <a:off x="5909850" y="4753450"/>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59" name="Google Shape;2659;p8"/>
            <p:cNvSpPr/>
            <p:nvPr/>
          </p:nvSpPr>
          <p:spPr>
            <a:xfrm>
              <a:off x="5909850" y="5355475"/>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60" name="Google Shape;2660;p8"/>
            <p:cNvSpPr/>
            <p:nvPr/>
          </p:nvSpPr>
          <p:spPr>
            <a:xfrm>
              <a:off x="6060375" y="238125"/>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61" name="Google Shape;2661;p8"/>
            <p:cNvSpPr/>
            <p:nvPr/>
          </p:nvSpPr>
          <p:spPr>
            <a:xfrm>
              <a:off x="6060375" y="388625"/>
              <a:ext cx="121400" cy="121400"/>
            </a:xfrm>
            <a:custGeom>
              <a:avLst/>
              <a:gdLst/>
              <a:ahLst/>
              <a:cxnLst/>
              <a:rect l="l" t="t" r="r" b="b"/>
              <a:pathLst>
                <a:path w="4856" h="4856" extrusionOk="0">
                  <a:moveTo>
                    <a:pt x="0" y="0"/>
                  </a:moveTo>
                  <a:lnTo>
                    <a:pt x="0" y="4856"/>
                  </a:lnTo>
                  <a:lnTo>
                    <a:pt x="4855" y="4856"/>
                  </a:lnTo>
                  <a:lnTo>
                    <a:pt x="4855"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62" name="Google Shape;2662;p8"/>
            <p:cNvSpPr/>
            <p:nvPr/>
          </p:nvSpPr>
          <p:spPr>
            <a:xfrm>
              <a:off x="6060375" y="840150"/>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63" name="Google Shape;2663;p8"/>
            <p:cNvSpPr/>
            <p:nvPr/>
          </p:nvSpPr>
          <p:spPr>
            <a:xfrm>
              <a:off x="6060375" y="1141175"/>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64" name="Google Shape;2664;p8"/>
            <p:cNvSpPr/>
            <p:nvPr/>
          </p:nvSpPr>
          <p:spPr>
            <a:xfrm>
              <a:off x="6060375" y="1893725"/>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65" name="Google Shape;2665;p8"/>
            <p:cNvSpPr/>
            <p:nvPr/>
          </p:nvSpPr>
          <p:spPr>
            <a:xfrm>
              <a:off x="6060375" y="2044250"/>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66" name="Google Shape;2666;p8"/>
            <p:cNvSpPr/>
            <p:nvPr/>
          </p:nvSpPr>
          <p:spPr>
            <a:xfrm>
              <a:off x="6060375" y="3699875"/>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67" name="Google Shape;2667;p8"/>
            <p:cNvSpPr/>
            <p:nvPr/>
          </p:nvSpPr>
          <p:spPr>
            <a:xfrm>
              <a:off x="6060375" y="4000875"/>
              <a:ext cx="121400" cy="121425"/>
            </a:xfrm>
            <a:custGeom>
              <a:avLst/>
              <a:gdLst/>
              <a:ahLst/>
              <a:cxnLst/>
              <a:rect l="l" t="t" r="r" b="b"/>
              <a:pathLst>
                <a:path w="4856" h="4857" extrusionOk="0">
                  <a:moveTo>
                    <a:pt x="0" y="1"/>
                  </a:moveTo>
                  <a:lnTo>
                    <a:pt x="0" y="4856"/>
                  </a:lnTo>
                  <a:lnTo>
                    <a:pt x="4855" y="4856"/>
                  </a:lnTo>
                  <a:lnTo>
                    <a:pt x="4855" y="1"/>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68" name="Google Shape;2668;p8"/>
            <p:cNvSpPr/>
            <p:nvPr/>
          </p:nvSpPr>
          <p:spPr>
            <a:xfrm>
              <a:off x="6210875" y="238125"/>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69" name="Google Shape;2669;p8"/>
            <p:cNvSpPr/>
            <p:nvPr/>
          </p:nvSpPr>
          <p:spPr>
            <a:xfrm>
              <a:off x="6210875" y="689650"/>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70" name="Google Shape;2670;p8"/>
            <p:cNvSpPr/>
            <p:nvPr/>
          </p:nvSpPr>
          <p:spPr>
            <a:xfrm>
              <a:off x="6210875" y="2345275"/>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71" name="Google Shape;2671;p8"/>
            <p:cNvSpPr/>
            <p:nvPr/>
          </p:nvSpPr>
          <p:spPr>
            <a:xfrm>
              <a:off x="6210875" y="3248325"/>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72" name="Google Shape;2672;p8"/>
            <p:cNvSpPr/>
            <p:nvPr/>
          </p:nvSpPr>
          <p:spPr>
            <a:xfrm>
              <a:off x="6210875" y="3699875"/>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73" name="Google Shape;2673;p8"/>
            <p:cNvSpPr/>
            <p:nvPr/>
          </p:nvSpPr>
          <p:spPr>
            <a:xfrm>
              <a:off x="6361375" y="1442200"/>
              <a:ext cx="121425" cy="121400"/>
            </a:xfrm>
            <a:custGeom>
              <a:avLst/>
              <a:gdLst/>
              <a:ahLst/>
              <a:cxnLst/>
              <a:rect l="l" t="t" r="r" b="b"/>
              <a:pathLst>
                <a:path w="4857" h="4856" extrusionOk="0">
                  <a:moveTo>
                    <a:pt x="1" y="0"/>
                  </a:moveTo>
                  <a:lnTo>
                    <a:pt x="1" y="4856"/>
                  </a:lnTo>
                  <a:lnTo>
                    <a:pt x="4856" y="4856"/>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74" name="Google Shape;2674;p8"/>
            <p:cNvSpPr/>
            <p:nvPr/>
          </p:nvSpPr>
          <p:spPr>
            <a:xfrm>
              <a:off x="6361375" y="2646275"/>
              <a:ext cx="121425" cy="121425"/>
            </a:xfrm>
            <a:custGeom>
              <a:avLst/>
              <a:gdLst/>
              <a:ahLst/>
              <a:cxnLst/>
              <a:rect l="l" t="t" r="r" b="b"/>
              <a:pathLst>
                <a:path w="4857" h="4857" extrusionOk="0">
                  <a:moveTo>
                    <a:pt x="1" y="1"/>
                  </a:moveTo>
                  <a:lnTo>
                    <a:pt x="1" y="4856"/>
                  </a:lnTo>
                  <a:lnTo>
                    <a:pt x="4856" y="4856"/>
                  </a:lnTo>
                  <a:lnTo>
                    <a:pt x="4856" y="1"/>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75" name="Google Shape;2675;p8"/>
            <p:cNvSpPr/>
            <p:nvPr/>
          </p:nvSpPr>
          <p:spPr>
            <a:xfrm>
              <a:off x="6662400" y="4903950"/>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676" name="Google Shape;2676;p8"/>
          <p:cNvSpPr txBox="1">
            <a:spLocks noGrp="1"/>
          </p:cNvSpPr>
          <p:nvPr>
            <p:ph type="sldNum" idx="12"/>
          </p:nvPr>
        </p:nvSpPr>
        <p:spPr>
          <a:xfrm>
            <a:off x="91531" y="4720201"/>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l"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2954"/>
        <p:cNvGrpSpPr/>
        <p:nvPr/>
      </p:nvGrpSpPr>
      <p:grpSpPr>
        <a:xfrm>
          <a:off x="0" y="0"/>
          <a:ext cx="0" cy="0"/>
          <a:chOff x="0" y="0"/>
          <a:chExt cx="0" cy="0"/>
        </a:xfrm>
      </p:grpSpPr>
      <p:grpSp>
        <p:nvGrpSpPr>
          <p:cNvPr id="2955" name="Google Shape;2955;p10"/>
          <p:cNvGrpSpPr/>
          <p:nvPr/>
        </p:nvGrpSpPr>
        <p:grpSpPr>
          <a:xfrm rot="10800000">
            <a:off x="8851487" y="28707"/>
            <a:ext cx="264012" cy="5086302"/>
            <a:chOff x="5307800" y="238125"/>
            <a:chExt cx="271925" cy="5238750"/>
          </a:xfrm>
        </p:grpSpPr>
        <p:sp>
          <p:nvSpPr>
            <p:cNvPr id="2956" name="Google Shape;2956;p10"/>
            <p:cNvSpPr/>
            <p:nvPr/>
          </p:nvSpPr>
          <p:spPr>
            <a:xfrm>
              <a:off x="5307800" y="238125"/>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57" name="Google Shape;2957;p10"/>
            <p:cNvSpPr/>
            <p:nvPr/>
          </p:nvSpPr>
          <p:spPr>
            <a:xfrm>
              <a:off x="5307800" y="388625"/>
              <a:ext cx="121425" cy="121400"/>
            </a:xfrm>
            <a:custGeom>
              <a:avLst/>
              <a:gdLst/>
              <a:ahLst/>
              <a:cxnLst/>
              <a:rect l="l" t="t" r="r" b="b"/>
              <a:pathLst>
                <a:path w="4857" h="4856" extrusionOk="0">
                  <a:moveTo>
                    <a:pt x="1" y="0"/>
                  </a:moveTo>
                  <a:lnTo>
                    <a:pt x="1" y="4856"/>
                  </a:lnTo>
                  <a:lnTo>
                    <a:pt x="4856" y="4856"/>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58" name="Google Shape;2958;p10"/>
            <p:cNvSpPr/>
            <p:nvPr/>
          </p:nvSpPr>
          <p:spPr>
            <a:xfrm>
              <a:off x="5307800" y="539125"/>
              <a:ext cx="121425" cy="121425"/>
            </a:xfrm>
            <a:custGeom>
              <a:avLst/>
              <a:gdLst/>
              <a:ahLst/>
              <a:cxnLst/>
              <a:rect l="l" t="t" r="r" b="b"/>
              <a:pathLst>
                <a:path w="4857" h="4857"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59" name="Google Shape;2959;p10"/>
            <p:cNvSpPr/>
            <p:nvPr/>
          </p:nvSpPr>
          <p:spPr>
            <a:xfrm>
              <a:off x="5307800" y="689650"/>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60" name="Google Shape;2960;p10"/>
            <p:cNvSpPr/>
            <p:nvPr/>
          </p:nvSpPr>
          <p:spPr>
            <a:xfrm>
              <a:off x="5307800" y="840150"/>
              <a:ext cx="121425" cy="121400"/>
            </a:xfrm>
            <a:custGeom>
              <a:avLst/>
              <a:gdLst/>
              <a:ahLst/>
              <a:cxnLst/>
              <a:rect l="l" t="t" r="r" b="b"/>
              <a:pathLst>
                <a:path w="4857" h="4856"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61" name="Google Shape;2961;p10"/>
            <p:cNvSpPr/>
            <p:nvPr/>
          </p:nvSpPr>
          <p:spPr>
            <a:xfrm>
              <a:off x="5307800" y="990675"/>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62" name="Google Shape;2962;p10"/>
            <p:cNvSpPr/>
            <p:nvPr/>
          </p:nvSpPr>
          <p:spPr>
            <a:xfrm>
              <a:off x="5307800" y="1141175"/>
              <a:ext cx="121425" cy="121400"/>
            </a:xfrm>
            <a:custGeom>
              <a:avLst/>
              <a:gdLst/>
              <a:ahLst/>
              <a:cxnLst/>
              <a:rect l="l" t="t" r="r" b="b"/>
              <a:pathLst>
                <a:path w="4857" h="4856"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63" name="Google Shape;2963;p10"/>
            <p:cNvSpPr/>
            <p:nvPr/>
          </p:nvSpPr>
          <p:spPr>
            <a:xfrm>
              <a:off x="5307800" y="1291700"/>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64" name="Google Shape;2964;p10"/>
            <p:cNvSpPr/>
            <p:nvPr/>
          </p:nvSpPr>
          <p:spPr>
            <a:xfrm>
              <a:off x="5307800" y="1442200"/>
              <a:ext cx="121425" cy="121400"/>
            </a:xfrm>
            <a:custGeom>
              <a:avLst/>
              <a:gdLst/>
              <a:ahLst/>
              <a:cxnLst/>
              <a:rect l="l" t="t" r="r" b="b"/>
              <a:pathLst>
                <a:path w="4857" h="4856" extrusionOk="0">
                  <a:moveTo>
                    <a:pt x="1" y="0"/>
                  </a:moveTo>
                  <a:lnTo>
                    <a:pt x="1" y="4856"/>
                  </a:lnTo>
                  <a:lnTo>
                    <a:pt x="4856" y="4856"/>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65" name="Google Shape;2965;p10"/>
            <p:cNvSpPr/>
            <p:nvPr/>
          </p:nvSpPr>
          <p:spPr>
            <a:xfrm>
              <a:off x="5307800" y="1592700"/>
              <a:ext cx="121425" cy="121425"/>
            </a:xfrm>
            <a:custGeom>
              <a:avLst/>
              <a:gdLst/>
              <a:ahLst/>
              <a:cxnLst/>
              <a:rect l="l" t="t" r="r" b="b"/>
              <a:pathLst>
                <a:path w="4857" h="4857"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66" name="Google Shape;2966;p10"/>
            <p:cNvSpPr/>
            <p:nvPr/>
          </p:nvSpPr>
          <p:spPr>
            <a:xfrm>
              <a:off x="5307800" y="1743225"/>
              <a:ext cx="121425" cy="121400"/>
            </a:xfrm>
            <a:custGeom>
              <a:avLst/>
              <a:gdLst/>
              <a:ahLst/>
              <a:cxnLst/>
              <a:rect l="l" t="t" r="r" b="b"/>
              <a:pathLst>
                <a:path w="4857" h="4856" extrusionOk="0">
                  <a:moveTo>
                    <a:pt x="1" y="0"/>
                  </a:moveTo>
                  <a:lnTo>
                    <a:pt x="1" y="4856"/>
                  </a:lnTo>
                  <a:lnTo>
                    <a:pt x="4856" y="4856"/>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67" name="Google Shape;2967;p10"/>
            <p:cNvSpPr/>
            <p:nvPr/>
          </p:nvSpPr>
          <p:spPr>
            <a:xfrm>
              <a:off x="5307800" y="1893725"/>
              <a:ext cx="121425" cy="121400"/>
            </a:xfrm>
            <a:custGeom>
              <a:avLst/>
              <a:gdLst/>
              <a:ahLst/>
              <a:cxnLst/>
              <a:rect l="l" t="t" r="r" b="b"/>
              <a:pathLst>
                <a:path w="4857" h="4856"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68" name="Google Shape;2968;p10"/>
            <p:cNvSpPr/>
            <p:nvPr/>
          </p:nvSpPr>
          <p:spPr>
            <a:xfrm>
              <a:off x="5307800" y="2044250"/>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69" name="Google Shape;2969;p10"/>
            <p:cNvSpPr/>
            <p:nvPr/>
          </p:nvSpPr>
          <p:spPr>
            <a:xfrm>
              <a:off x="5307800" y="2194750"/>
              <a:ext cx="121425" cy="121400"/>
            </a:xfrm>
            <a:custGeom>
              <a:avLst/>
              <a:gdLst/>
              <a:ahLst/>
              <a:cxnLst/>
              <a:rect l="l" t="t" r="r" b="b"/>
              <a:pathLst>
                <a:path w="4857" h="4856"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70" name="Google Shape;2970;p10"/>
            <p:cNvSpPr/>
            <p:nvPr/>
          </p:nvSpPr>
          <p:spPr>
            <a:xfrm>
              <a:off x="5307800" y="2345275"/>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71" name="Google Shape;2971;p10"/>
            <p:cNvSpPr/>
            <p:nvPr/>
          </p:nvSpPr>
          <p:spPr>
            <a:xfrm>
              <a:off x="5307800" y="2495775"/>
              <a:ext cx="121425" cy="121400"/>
            </a:xfrm>
            <a:custGeom>
              <a:avLst/>
              <a:gdLst/>
              <a:ahLst/>
              <a:cxnLst/>
              <a:rect l="l" t="t" r="r" b="b"/>
              <a:pathLst>
                <a:path w="4857" h="4856"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72" name="Google Shape;2972;p10"/>
            <p:cNvSpPr/>
            <p:nvPr/>
          </p:nvSpPr>
          <p:spPr>
            <a:xfrm>
              <a:off x="5307800" y="2646275"/>
              <a:ext cx="121425" cy="121425"/>
            </a:xfrm>
            <a:custGeom>
              <a:avLst/>
              <a:gdLst/>
              <a:ahLst/>
              <a:cxnLst/>
              <a:rect l="l" t="t" r="r" b="b"/>
              <a:pathLst>
                <a:path w="4857" h="4857"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73" name="Google Shape;2973;p10"/>
            <p:cNvSpPr/>
            <p:nvPr/>
          </p:nvSpPr>
          <p:spPr>
            <a:xfrm>
              <a:off x="5307800" y="2796800"/>
              <a:ext cx="121425" cy="121400"/>
            </a:xfrm>
            <a:custGeom>
              <a:avLst/>
              <a:gdLst/>
              <a:ahLst/>
              <a:cxnLst/>
              <a:rect l="l" t="t" r="r" b="b"/>
              <a:pathLst>
                <a:path w="4857" h="4856" extrusionOk="0">
                  <a:moveTo>
                    <a:pt x="1" y="0"/>
                  </a:moveTo>
                  <a:lnTo>
                    <a:pt x="1" y="4856"/>
                  </a:lnTo>
                  <a:lnTo>
                    <a:pt x="4856" y="4856"/>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74" name="Google Shape;2974;p10"/>
            <p:cNvSpPr/>
            <p:nvPr/>
          </p:nvSpPr>
          <p:spPr>
            <a:xfrm>
              <a:off x="5307800" y="2947300"/>
              <a:ext cx="121425" cy="121425"/>
            </a:xfrm>
            <a:custGeom>
              <a:avLst/>
              <a:gdLst/>
              <a:ahLst/>
              <a:cxnLst/>
              <a:rect l="l" t="t" r="r" b="b"/>
              <a:pathLst>
                <a:path w="4857" h="4857"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75" name="Google Shape;2975;p10"/>
            <p:cNvSpPr/>
            <p:nvPr/>
          </p:nvSpPr>
          <p:spPr>
            <a:xfrm>
              <a:off x="5307800" y="3097825"/>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76" name="Google Shape;2976;p10"/>
            <p:cNvSpPr/>
            <p:nvPr/>
          </p:nvSpPr>
          <p:spPr>
            <a:xfrm>
              <a:off x="5307800" y="3248325"/>
              <a:ext cx="121425" cy="121400"/>
            </a:xfrm>
            <a:custGeom>
              <a:avLst/>
              <a:gdLst/>
              <a:ahLst/>
              <a:cxnLst/>
              <a:rect l="l" t="t" r="r" b="b"/>
              <a:pathLst>
                <a:path w="4857" h="4856"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77" name="Google Shape;2977;p10"/>
            <p:cNvSpPr/>
            <p:nvPr/>
          </p:nvSpPr>
          <p:spPr>
            <a:xfrm>
              <a:off x="5307800" y="3398850"/>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78" name="Google Shape;2978;p10"/>
            <p:cNvSpPr/>
            <p:nvPr/>
          </p:nvSpPr>
          <p:spPr>
            <a:xfrm>
              <a:off x="5307800" y="3549350"/>
              <a:ext cx="121425" cy="121400"/>
            </a:xfrm>
            <a:custGeom>
              <a:avLst/>
              <a:gdLst/>
              <a:ahLst/>
              <a:cxnLst/>
              <a:rect l="l" t="t" r="r" b="b"/>
              <a:pathLst>
                <a:path w="4857" h="4856"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79" name="Google Shape;2979;p10"/>
            <p:cNvSpPr/>
            <p:nvPr/>
          </p:nvSpPr>
          <p:spPr>
            <a:xfrm>
              <a:off x="5307800" y="3699875"/>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80" name="Google Shape;2980;p10"/>
            <p:cNvSpPr/>
            <p:nvPr/>
          </p:nvSpPr>
          <p:spPr>
            <a:xfrm>
              <a:off x="5307800" y="3850375"/>
              <a:ext cx="121425" cy="121400"/>
            </a:xfrm>
            <a:custGeom>
              <a:avLst/>
              <a:gdLst/>
              <a:ahLst/>
              <a:cxnLst/>
              <a:rect l="l" t="t" r="r" b="b"/>
              <a:pathLst>
                <a:path w="4857" h="4856" extrusionOk="0">
                  <a:moveTo>
                    <a:pt x="1" y="0"/>
                  </a:moveTo>
                  <a:lnTo>
                    <a:pt x="1" y="4856"/>
                  </a:lnTo>
                  <a:lnTo>
                    <a:pt x="4856" y="4856"/>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81" name="Google Shape;2981;p10"/>
            <p:cNvSpPr/>
            <p:nvPr/>
          </p:nvSpPr>
          <p:spPr>
            <a:xfrm>
              <a:off x="5307800" y="4000875"/>
              <a:ext cx="121425" cy="121425"/>
            </a:xfrm>
            <a:custGeom>
              <a:avLst/>
              <a:gdLst/>
              <a:ahLst/>
              <a:cxnLst/>
              <a:rect l="l" t="t" r="r" b="b"/>
              <a:pathLst>
                <a:path w="4857" h="4857"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82" name="Google Shape;2982;p10"/>
            <p:cNvSpPr/>
            <p:nvPr/>
          </p:nvSpPr>
          <p:spPr>
            <a:xfrm>
              <a:off x="5307800" y="4151400"/>
              <a:ext cx="121425" cy="121400"/>
            </a:xfrm>
            <a:custGeom>
              <a:avLst/>
              <a:gdLst/>
              <a:ahLst/>
              <a:cxnLst/>
              <a:rect l="l" t="t" r="r" b="b"/>
              <a:pathLst>
                <a:path w="4857" h="4856" extrusionOk="0">
                  <a:moveTo>
                    <a:pt x="1" y="0"/>
                  </a:moveTo>
                  <a:lnTo>
                    <a:pt x="1" y="4856"/>
                  </a:lnTo>
                  <a:lnTo>
                    <a:pt x="4856" y="4856"/>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83" name="Google Shape;2983;p10"/>
            <p:cNvSpPr/>
            <p:nvPr/>
          </p:nvSpPr>
          <p:spPr>
            <a:xfrm>
              <a:off x="5307800" y="4301900"/>
              <a:ext cx="121425" cy="121400"/>
            </a:xfrm>
            <a:custGeom>
              <a:avLst/>
              <a:gdLst/>
              <a:ahLst/>
              <a:cxnLst/>
              <a:rect l="l" t="t" r="r" b="b"/>
              <a:pathLst>
                <a:path w="4857" h="4856"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84" name="Google Shape;2984;p10"/>
            <p:cNvSpPr/>
            <p:nvPr/>
          </p:nvSpPr>
          <p:spPr>
            <a:xfrm>
              <a:off x="5307800" y="4452425"/>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85" name="Google Shape;2985;p10"/>
            <p:cNvSpPr/>
            <p:nvPr/>
          </p:nvSpPr>
          <p:spPr>
            <a:xfrm>
              <a:off x="5307800" y="4602925"/>
              <a:ext cx="121425" cy="121400"/>
            </a:xfrm>
            <a:custGeom>
              <a:avLst/>
              <a:gdLst/>
              <a:ahLst/>
              <a:cxnLst/>
              <a:rect l="l" t="t" r="r" b="b"/>
              <a:pathLst>
                <a:path w="4857" h="4856"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86" name="Google Shape;2986;p10"/>
            <p:cNvSpPr/>
            <p:nvPr/>
          </p:nvSpPr>
          <p:spPr>
            <a:xfrm>
              <a:off x="5307800" y="4753450"/>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87" name="Google Shape;2987;p10"/>
            <p:cNvSpPr/>
            <p:nvPr/>
          </p:nvSpPr>
          <p:spPr>
            <a:xfrm>
              <a:off x="5307800" y="4903950"/>
              <a:ext cx="121425" cy="121400"/>
            </a:xfrm>
            <a:custGeom>
              <a:avLst/>
              <a:gdLst/>
              <a:ahLst/>
              <a:cxnLst/>
              <a:rect l="l" t="t" r="r" b="b"/>
              <a:pathLst>
                <a:path w="4857" h="4856"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88" name="Google Shape;2988;p10"/>
            <p:cNvSpPr/>
            <p:nvPr/>
          </p:nvSpPr>
          <p:spPr>
            <a:xfrm>
              <a:off x="5307800" y="5054450"/>
              <a:ext cx="121425" cy="121425"/>
            </a:xfrm>
            <a:custGeom>
              <a:avLst/>
              <a:gdLst/>
              <a:ahLst/>
              <a:cxnLst/>
              <a:rect l="l" t="t" r="r" b="b"/>
              <a:pathLst>
                <a:path w="4857" h="4857"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89" name="Google Shape;2989;p10"/>
            <p:cNvSpPr/>
            <p:nvPr/>
          </p:nvSpPr>
          <p:spPr>
            <a:xfrm>
              <a:off x="5307800" y="5204975"/>
              <a:ext cx="121425" cy="121400"/>
            </a:xfrm>
            <a:custGeom>
              <a:avLst/>
              <a:gdLst/>
              <a:ahLst/>
              <a:cxnLst/>
              <a:rect l="l" t="t" r="r" b="b"/>
              <a:pathLst>
                <a:path w="4857" h="4856" extrusionOk="0">
                  <a:moveTo>
                    <a:pt x="1" y="0"/>
                  </a:moveTo>
                  <a:lnTo>
                    <a:pt x="1" y="4856"/>
                  </a:lnTo>
                  <a:lnTo>
                    <a:pt x="4856" y="4856"/>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90" name="Google Shape;2990;p10"/>
            <p:cNvSpPr/>
            <p:nvPr/>
          </p:nvSpPr>
          <p:spPr>
            <a:xfrm>
              <a:off x="5307800" y="5355475"/>
              <a:ext cx="121425" cy="121400"/>
            </a:xfrm>
            <a:custGeom>
              <a:avLst/>
              <a:gdLst/>
              <a:ahLst/>
              <a:cxnLst/>
              <a:rect l="l" t="t" r="r" b="b"/>
              <a:pathLst>
                <a:path w="4857" h="4856"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91" name="Google Shape;2991;p10"/>
            <p:cNvSpPr/>
            <p:nvPr/>
          </p:nvSpPr>
          <p:spPr>
            <a:xfrm>
              <a:off x="5458325" y="238125"/>
              <a:ext cx="121400" cy="121400"/>
            </a:xfrm>
            <a:custGeom>
              <a:avLst/>
              <a:gdLst/>
              <a:ahLst/>
              <a:cxnLst/>
              <a:rect l="l" t="t" r="r" b="b"/>
              <a:pathLst>
                <a:path w="4856" h="4856" extrusionOk="0">
                  <a:moveTo>
                    <a:pt x="0" y="0"/>
                  </a:moveTo>
                  <a:lnTo>
                    <a:pt x="0"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92" name="Google Shape;2992;p10"/>
            <p:cNvSpPr/>
            <p:nvPr/>
          </p:nvSpPr>
          <p:spPr>
            <a:xfrm>
              <a:off x="5458325" y="539125"/>
              <a:ext cx="121400" cy="121425"/>
            </a:xfrm>
            <a:custGeom>
              <a:avLst/>
              <a:gdLst/>
              <a:ahLst/>
              <a:cxnLst/>
              <a:rect l="l" t="t" r="r" b="b"/>
              <a:pathLst>
                <a:path w="4856" h="4857" extrusionOk="0">
                  <a:moveTo>
                    <a:pt x="0" y="1"/>
                  </a:moveTo>
                  <a:lnTo>
                    <a:pt x="0"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93" name="Google Shape;2993;p10"/>
            <p:cNvSpPr/>
            <p:nvPr/>
          </p:nvSpPr>
          <p:spPr>
            <a:xfrm>
              <a:off x="5458325" y="990675"/>
              <a:ext cx="121400" cy="121400"/>
            </a:xfrm>
            <a:custGeom>
              <a:avLst/>
              <a:gdLst/>
              <a:ahLst/>
              <a:cxnLst/>
              <a:rect l="l" t="t" r="r" b="b"/>
              <a:pathLst>
                <a:path w="4856" h="4856" extrusionOk="0">
                  <a:moveTo>
                    <a:pt x="0" y="0"/>
                  </a:moveTo>
                  <a:lnTo>
                    <a:pt x="0"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94" name="Google Shape;2994;p10"/>
            <p:cNvSpPr/>
            <p:nvPr/>
          </p:nvSpPr>
          <p:spPr>
            <a:xfrm>
              <a:off x="5458325" y="1141175"/>
              <a:ext cx="121400" cy="121400"/>
            </a:xfrm>
            <a:custGeom>
              <a:avLst/>
              <a:gdLst/>
              <a:ahLst/>
              <a:cxnLst/>
              <a:rect l="l" t="t" r="r" b="b"/>
              <a:pathLst>
                <a:path w="4856" h="4856" extrusionOk="0">
                  <a:moveTo>
                    <a:pt x="0" y="1"/>
                  </a:moveTo>
                  <a:lnTo>
                    <a:pt x="0"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95" name="Google Shape;2995;p10"/>
            <p:cNvSpPr/>
            <p:nvPr/>
          </p:nvSpPr>
          <p:spPr>
            <a:xfrm>
              <a:off x="5458325" y="1442200"/>
              <a:ext cx="121400" cy="121400"/>
            </a:xfrm>
            <a:custGeom>
              <a:avLst/>
              <a:gdLst/>
              <a:ahLst/>
              <a:cxnLst/>
              <a:rect l="l" t="t" r="r" b="b"/>
              <a:pathLst>
                <a:path w="4856" h="4856" extrusionOk="0">
                  <a:moveTo>
                    <a:pt x="0" y="0"/>
                  </a:moveTo>
                  <a:lnTo>
                    <a:pt x="0" y="4856"/>
                  </a:lnTo>
                  <a:lnTo>
                    <a:pt x="4856" y="4856"/>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96" name="Google Shape;2996;p10"/>
            <p:cNvSpPr/>
            <p:nvPr/>
          </p:nvSpPr>
          <p:spPr>
            <a:xfrm>
              <a:off x="5458325" y="1592700"/>
              <a:ext cx="121400" cy="121425"/>
            </a:xfrm>
            <a:custGeom>
              <a:avLst/>
              <a:gdLst/>
              <a:ahLst/>
              <a:cxnLst/>
              <a:rect l="l" t="t" r="r" b="b"/>
              <a:pathLst>
                <a:path w="4856" h="4857" extrusionOk="0">
                  <a:moveTo>
                    <a:pt x="0" y="1"/>
                  </a:moveTo>
                  <a:lnTo>
                    <a:pt x="0"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97" name="Google Shape;2997;p10"/>
            <p:cNvSpPr/>
            <p:nvPr/>
          </p:nvSpPr>
          <p:spPr>
            <a:xfrm>
              <a:off x="5458325" y="2194750"/>
              <a:ext cx="121400" cy="121400"/>
            </a:xfrm>
            <a:custGeom>
              <a:avLst/>
              <a:gdLst/>
              <a:ahLst/>
              <a:cxnLst/>
              <a:rect l="l" t="t" r="r" b="b"/>
              <a:pathLst>
                <a:path w="4856" h="4856" extrusionOk="0">
                  <a:moveTo>
                    <a:pt x="0" y="1"/>
                  </a:moveTo>
                  <a:lnTo>
                    <a:pt x="0"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98" name="Google Shape;2998;p10"/>
            <p:cNvSpPr/>
            <p:nvPr/>
          </p:nvSpPr>
          <p:spPr>
            <a:xfrm>
              <a:off x="5458325" y="2345275"/>
              <a:ext cx="121400" cy="121400"/>
            </a:xfrm>
            <a:custGeom>
              <a:avLst/>
              <a:gdLst/>
              <a:ahLst/>
              <a:cxnLst/>
              <a:rect l="l" t="t" r="r" b="b"/>
              <a:pathLst>
                <a:path w="4856" h="4856" extrusionOk="0">
                  <a:moveTo>
                    <a:pt x="0" y="0"/>
                  </a:moveTo>
                  <a:lnTo>
                    <a:pt x="0"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99" name="Google Shape;2999;p10"/>
            <p:cNvSpPr/>
            <p:nvPr/>
          </p:nvSpPr>
          <p:spPr>
            <a:xfrm>
              <a:off x="5458325" y="2495775"/>
              <a:ext cx="121400" cy="121400"/>
            </a:xfrm>
            <a:custGeom>
              <a:avLst/>
              <a:gdLst/>
              <a:ahLst/>
              <a:cxnLst/>
              <a:rect l="l" t="t" r="r" b="b"/>
              <a:pathLst>
                <a:path w="4856" h="4856" extrusionOk="0">
                  <a:moveTo>
                    <a:pt x="0" y="1"/>
                  </a:moveTo>
                  <a:lnTo>
                    <a:pt x="0"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00" name="Google Shape;3000;p10"/>
            <p:cNvSpPr/>
            <p:nvPr/>
          </p:nvSpPr>
          <p:spPr>
            <a:xfrm>
              <a:off x="5458325" y="2646275"/>
              <a:ext cx="121400" cy="121425"/>
            </a:xfrm>
            <a:custGeom>
              <a:avLst/>
              <a:gdLst/>
              <a:ahLst/>
              <a:cxnLst/>
              <a:rect l="l" t="t" r="r" b="b"/>
              <a:pathLst>
                <a:path w="4856" h="4857" extrusionOk="0">
                  <a:moveTo>
                    <a:pt x="0" y="1"/>
                  </a:moveTo>
                  <a:lnTo>
                    <a:pt x="0"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01" name="Google Shape;3001;p10"/>
            <p:cNvSpPr/>
            <p:nvPr/>
          </p:nvSpPr>
          <p:spPr>
            <a:xfrm>
              <a:off x="5458325" y="2947300"/>
              <a:ext cx="121400" cy="121425"/>
            </a:xfrm>
            <a:custGeom>
              <a:avLst/>
              <a:gdLst/>
              <a:ahLst/>
              <a:cxnLst/>
              <a:rect l="l" t="t" r="r" b="b"/>
              <a:pathLst>
                <a:path w="4856" h="4857" extrusionOk="0">
                  <a:moveTo>
                    <a:pt x="0" y="1"/>
                  </a:moveTo>
                  <a:lnTo>
                    <a:pt x="0"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02" name="Google Shape;3002;p10"/>
            <p:cNvSpPr/>
            <p:nvPr/>
          </p:nvSpPr>
          <p:spPr>
            <a:xfrm>
              <a:off x="5458325" y="3248325"/>
              <a:ext cx="121400" cy="121400"/>
            </a:xfrm>
            <a:custGeom>
              <a:avLst/>
              <a:gdLst/>
              <a:ahLst/>
              <a:cxnLst/>
              <a:rect l="l" t="t" r="r" b="b"/>
              <a:pathLst>
                <a:path w="4856" h="4856" extrusionOk="0">
                  <a:moveTo>
                    <a:pt x="0" y="1"/>
                  </a:moveTo>
                  <a:lnTo>
                    <a:pt x="0"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03" name="Google Shape;3003;p10"/>
            <p:cNvSpPr/>
            <p:nvPr/>
          </p:nvSpPr>
          <p:spPr>
            <a:xfrm>
              <a:off x="5458325" y="3398850"/>
              <a:ext cx="121400" cy="121400"/>
            </a:xfrm>
            <a:custGeom>
              <a:avLst/>
              <a:gdLst/>
              <a:ahLst/>
              <a:cxnLst/>
              <a:rect l="l" t="t" r="r" b="b"/>
              <a:pathLst>
                <a:path w="4856" h="4856" extrusionOk="0">
                  <a:moveTo>
                    <a:pt x="0" y="0"/>
                  </a:moveTo>
                  <a:lnTo>
                    <a:pt x="0"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04" name="Google Shape;3004;p10"/>
            <p:cNvSpPr/>
            <p:nvPr/>
          </p:nvSpPr>
          <p:spPr>
            <a:xfrm>
              <a:off x="5458325" y="3699875"/>
              <a:ext cx="121400" cy="121400"/>
            </a:xfrm>
            <a:custGeom>
              <a:avLst/>
              <a:gdLst/>
              <a:ahLst/>
              <a:cxnLst/>
              <a:rect l="l" t="t" r="r" b="b"/>
              <a:pathLst>
                <a:path w="4856" h="4856" extrusionOk="0">
                  <a:moveTo>
                    <a:pt x="0" y="0"/>
                  </a:moveTo>
                  <a:lnTo>
                    <a:pt x="0"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05" name="Google Shape;3005;p10"/>
            <p:cNvSpPr/>
            <p:nvPr/>
          </p:nvSpPr>
          <p:spPr>
            <a:xfrm>
              <a:off x="5458325" y="3850375"/>
              <a:ext cx="121400" cy="121400"/>
            </a:xfrm>
            <a:custGeom>
              <a:avLst/>
              <a:gdLst/>
              <a:ahLst/>
              <a:cxnLst/>
              <a:rect l="l" t="t" r="r" b="b"/>
              <a:pathLst>
                <a:path w="4856" h="4856" extrusionOk="0">
                  <a:moveTo>
                    <a:pt x="0" y="0"/>
                  </a:moveTo>
                  <a:lnTo>
                    <a:pt x="0" y="4856"/>
                  </a:lnTo>
                  <a:lnTo>
                    <a:pt x="4856" y="4856"/>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06" name="Google Shape;3006;p10"/>
            <p:cNvSpPr/>
            <p:nvPr/>
          </p:nvSpPr>
          <p:spPr>
            <a:xfrm>
              <a:off x="5458325" y="4000875"/>
              <a:ext cx="121400" cy="121425"/>
            </a:xfrm>
            <a:custGeom>
              <a:avLst/>
              <a:gdLst/>
              <a:ahLst/>
              <a:cxnLst/>
              <a:rect l="l" t="t" r="r" b="b"/>
              <a:pathLst>
                <a:path w="4856" h="4857" extrusionOk="0">
                  <a:moveTo>
                    <a:pt x="0" y="1"/>
                  </a:moveTo>
                  <a:lnTo>
                    <a:pt x="0"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07" name="Google Shape;3007;p10"/>
            <p:cNvSpPr/>
            <p:nvPr/>
          </p:nvSpPr>
          <p:spPr>
            <a:xfrm>
              <a:off x="5458325" y="4151400"/>
              <a:ext cx="121400" cy="121400"/>
            </a:xfrm>
            <a:custGeom>
              <a:avLst/>
              <a:gdLst/>
              <a:ahLst/>
              <a:cxnLst/>
              <a:rect l="l" t="t" r="r" b="b"/>
              <a:pathLst>
                <a:path w="4856" h="4856" extrusionOk="0">
                  <a:moveTo>
                    <a:pt x="0" y="0"/>
                  </a:moveTo>
                  <a:lnTo>
                    <a:pt x="0" y="4856"/>
                  </a:lnTo>
                  <a:lnTo>
                    <a:pt x="4856" y="4856"/>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08" name="Google Shape;3008;p10"/>
            <p:cNvSpPr/>
            <p:nvPr/>
          </p:nvSpPr>
          <p:spPr>
            <a:xfrm>
              <a:off x="5458325" y="4602925"/>
              <a:ext cx="121400" cy="121400"/>
            </a:xfrm>
            <a:custGeom>
              <a:avLst/>
              <a:gdLst/>
              <a:ahLst/>
              <a:cxnLst/>
              <a:rect l="l" t="t" r="r" b="b"/>
              <a:pathLst>
                <a:path w="4856" h="4856" extrusionOk="0">
                  <a:moveTo>
                    <a:pt x="0" y="1"/>
                  </a:moveTo>
                  <a:lnTo>
                    <a:pt x="0"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09" name="Google Shape;3009;p10"/>
            <p:cNvSpPr/>
            <p:nvPr/>
          </p:nvSpPr>
          <p:spPr>
            <a:xfrm>
              <a:off x="5458325" y="4753450"/>
              <a:ext cx="121400" cy="121400"/>
            </a:xfrm>
            <a:custGeom>
              <a:avLst/>
              <a:gdLst/>
              <a:ahLst/>
              <a:cxnLst/>
              <a:rect l="l" t="t" r="r" b="b"/>
              <a:pathLst>
                <a:path w="4856" h="4856" extrusionOk="0">
                  <a:moveTo>
                    <a:pt x="0" y="0"/>
                  </a:moveTo>
                  <a:lnTo>
                    <a:pt x="0"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10" name="Google Shape;3010;p10"/>
            <p:cNvSpPr/>
            <p:nvPr/>
          </p:nvSpPr>
          <p:spPr>
            <a:xfrm>
              <a:off x="5458325" y="5054450"/>
              <a:ext cx="121400" cy="121425"/>
            </a:xfrm>
            <a:custGeom>
              <a:avLst/>
              <a:gdLst/>
              <a:ahLst/>
              <a:cxnLst/>
              <a:rect l="l" t="t" r="r" b="b"/>
              <a:pathLst>
                <a:path w="4856" h="4857" extrusionOk="0">
                  <a:moveTo>
                    <a:pt x="0" y="1"/>
                  </a:moveTo>
                  <a:lnTo>
                    <a:pt x="0"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11" name="Google Shape;3011;p10"/>
            <p:cNvSpPr/>
            <p:nvPr/>
          </p:nvSpPr>
          <p:spPr>
            <a:xfrm>
              <a:off x="5458325" y="5204975"/>
              <a:ext cx="121400" cy="121400"/>
            </a:xfrm>
            <a:custGeom>
              <a:avLst/>
              <a:gdLst/>
              <a:ahLst/>
              <a:cxnLst/>
              <a:rect l="l" t="t" r="r" b="b"/>
              <a:pathLst>
                <a:path w="4856" h="4856" extrusionOk="0">
                  <a:moveTo>
                    <a:pt x="0" y="0"/>
                  </a:moveTo>
                  <a:lnTo>
                    <a:pt x="0" y="4856"/>
                  </a:lnTo>
                  <a:lnTo>
                    <a:pt x="4856" y="4856"/>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12" name="Google Shape;3012;p10"/>
            <p:cNvSpPr/>
            <p:nvPr/>
          </p:nvSpPr>
          <p:spPr>
            <a:xfrm>
              <a:off x="5458325" y="5355475"/>
              <a:ext cx="121400" cy="121400"/>
            </a:xfrm>
            <a:custGeom>
              <a:avLst/>
              <a:gdLst/>
              <a:ahLst/>
              <a:cxnLst/>
              <a:rect l="l" t="t" r="r" b="b"/>
              <a:pathLst>
                <a:path w="4856" h="4856" extrusionOk="0">
                  <a:moveTo>
                    <a:pt x="0" y="1"/>
                  </a:moveTo>
                  <a:lnTo>
                    <a:pt x="0"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013" name="Google Shape;3013;p10"/>
          <p:cNvGrpSpPr/>
          <p:nvPr/>
        </p:nvGrpSpPr>
        <p:grpSpPr>
          <a:xfrm rot="10800000">
            <a:off x="7828571" y="28707"/>
            <a:ext cx="1140783" cy="5086302"/>
            <a:chOff x="5458325" y="238125"/>
            <a:chExt cx="1174975" cy="5238750"/>
          </a:xfrm>
        </p:grpSpPr>
        <p:sp>
          <p:nvSpPr>
            <p:cNvPr id="3014" name="Google Shape;3014;p10"/>
            <p:cNvSpPr/>
            <p:nvPr/>
          </p:nvSpPr>
          <p:spPr>
            <a:xfrm>
              <a:off x="5458325" y="388625"/>
              <a:ext cx="121400" cy="121400"/>
            </a:xfrm>
            <a:custGeom>
              <a:avLst/>
              <a:gdLst/>
              <a:ahLst/>
              <a:cxnLst/>
              <a:rect l="l" t="t" r="r" b="b"/>
              <a:pathLst>
                <a:path w="4856" h="4856" extrusionOk="0">
                  <a:moveTo>
                    <a:pt x="0" y="0"/>
                  </a:moveTo>
                  <a:lnTo>
                    <a:pt x="0" y="4856"/>
                  </a:lnTo>
                  <a:lnTo>
                    <a:pt x="4856" y="4856"/>
                  </a:lnTo>
                  <a:lnTo>
                    <a:pt x="4856" y="0"/>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15" name="Google Shape;3015;p10"/>
            <p:cNvSpPr/>
            <p:nvPr/>
          </p:nvSpPr>
          <p:spPr>
            <a:xfrm>
              <a:off x="5458325" y="689650"/>
              <a:ext cx="121400" cy="121400"/>
            </a:xfrm>
            <a:custGeom>
              <a:avLst/>
              <a:gdLst/>
              <a:ahLst/>
              <a:cxnLst/>
              <a:rect l="l" t="t" r="r" b="b"/>
              <a:pathLst>
                <a:path w="4856" h="4856" extrusionOk="0">
                  <a:moveTo>
                    <a:pt x="0" y="0"/>
                  </a:moveTo>
                  <a:lnTo>
                    <a:pt x="0" y="4855"/>
                  </a:lnTo>
                  <a:lnTo>
                    <a:pt x="4856" y="4855"/>
                  </a:lnTo>
                  <a:lnTo>
                    <a:pt x="4856" y="0"/>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16" name="Google Shape;3016;p10"/>
            <p:cNvSpPr/>
            <p:nvPr/>
          </p:nvSpPr>
          <p:spPr>
            <a:xfrm>
              <a:off x="5458325" y="840150"/>
              <a:ext cx="121400" cy="121400"/>
            </a:xfrm>
            <a:custGeom>
              <a:avLst/>
              <a:gdLst/>
              <a:ahLst/>
              <a:cxnLst/>
              <a:rect l="l" t="t" r="r" b="b"/>
              <a:pathLst>
                <a:path w="4856" h="4856" extrusionOk="0">
                  <a:moveTo>
                    <a:pt x="0" y="1"/>
                  </a:moveTo>
                  <a:lnTo>
                    <a:pt x="0" y="4856"/>
                  </a:lnTo>
                  <a:lnTo>
                    <a:pt x="4856" y="4856"/>
                  </a:lnTo>
                  <a:lnTo>
                    <a:pt x="4856" y="1"/>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17" name="Google Shape;3017;p10"/>
            <p:cNvSpPr/>
            <p:nvPr/>
          </p:nvSpPr>
          <p:spPr>
            <a:xfrm>
              <a:off x="5458325" y="1291700"/>
              <a:ext cx="121400" cy="121400"/>
            </a:xfrm>
            <a:custGeom>
              <a:avLst/>
              <a:gdLst/>
              <a:ahLst/>
              <a:cxnLst/>
              <a:rect l="l" t="t" r="r" b="b"/>
              <a:pathLst>
                <a:path w="4856" h="4856" extrusionOk="0">
                  <a:moveTo>
                    <a:pt x="0" y="0"/>
                  </a:moveTo>
                  <a:lnTo>
                    <a:pt x="0" y="4855"/>
                  </a:lnTo>
                  <a:lnTo>
                    <a:pt x="4856" y="4855"/>
                  </a:lnTo>
                  <a:lnTo>
                    <a:pt x="4856" y="0"/>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18" name="Google Shape;3018;p10"/>
            <p:cNvSpPr/>
            <p:nvPr/>
          </p:nvSpPr>
          <p:spPr>
            <a:xfrm>
              <a:off x="5458325" y="1743225"/>
              <a:ext cx="121400" cy="121400"/>
            </a:xfrm>
            <a:custGeom>
              <a:avLst/>
              <a:gdLst/>
              <a:ahLst/>
              <a:cxnLst/>
              <a:rect l="l" t="t" r="r" b="b"/>
              <a:pathLst>
                <a:path w="4856" h="4856" extrusionOk="0">
                  <a:moveTo>
                    <a:pt x="0" y="0"/>
                  </a:moveTo>
                  <a:lnTo>
                    <a:pt x="0" y="4856"/>
                  </a:lnTo>
                  <a:lnTo>
                    <a:pt x="4856" y="4856"/>
                  </a:lnTo>
                  <a:lnTo>
                    <a:pt x="4856" y="0"/>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19" name="Google Shape;3019;p10"/>
            <p:cNvSpPr/>
            <p:nvPr/>
          </p:nvSpPr>
          <p:spPr>
            <a:xfrm>
              <a:off x="5458325" y="1893725"/>
              <a:ext cx="121400" cy="121400"/>
            </a:xfrm>
            <a:custGeom>
              <a:avLst/>
              <a:gdLst/>
              <a:ahLst/>
              <a:cxnLst/>
              <a:rect l="l" t="t" r="r" b="b"/>
              <a:pathLst>
                <a:path w="4856" h="4856" extrusionOk="0">
                  <a:moveTo>
                    <a:pt x="0" y="1"/>
                  </a:moveTo>
                  <a:lnTo>
                    <a:pt x="0" y="4856"/>
                  </a:lnTo>
                  <a:lnTo>
                    <a:pt x="4856" y="4856"/>
                  </a:lnTo>
                  <a:lnTo>
                    <a:pt x="4856" y="1"/>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20" name="Google Shape;3020;p10"/>
            <p:cNvSpPr/>
            <p:nvPr/>
          </p:nvSpPr>
          <p:spPr>
            <a:xfrm>
              <a:off x="5458325" y="2044250"/>
              <a:ext cx="121400" cy="121400"/>
            </a:xfrm>
            <a:custGeom>
              <a:avLst/>
              <a:gdLst/>
              <a:ahLst/>
              <a:cxnLst/>
              <a:rect l="l" t="t" r="r" b="b"/>
              <a:pathLst>
                <a:path w="4856" h="4856" extrusionOk="0">
                  <a:moveTo>
                    <a:pt x="0" y="0"/>
                  </a:moveTo>
                  <a:lnTo>
                    <a:pt x="0" y="4855"/>
                  </a:lnTo>
                  <a:lnTo>
                    <a:pt x="4856" y="4855"/>
                  </a:lnTo>
                  <a:lnTo>
                    <a:pt x="4856" y="0"/>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21" name="Google Shape;3021;p10"/>
            <p:cNvSpPr/>
            <p:nvPr/>
          </p:nvSpPr>
          <p:spPr>
            <a:xfrm>
              <a:off x="5458325" y="2796800"/>
              <a:ext cx="121400" cy="121400"/>
            </a:xfrm>
            <a:custGeom>
              <a:avLst/>
              <a:gdLst/>
              <a:ahLst/>
              <a:cxnLst/>
              <a:rect l="l" t="t" r="r" b="b"/>
              <a:pathLst>
                <a:path w="4856" h="4856" extrusionOk="0">
                  <a:moveTo>
                    <a:pt x="0" y="0"/>
                  </a:moveTo>
                  <a:lnTo>
                    <a:pt x="0" y="4856"/>
                  </a:lnTo>
                  <a:lnTo>
                    <a:pt x="4856" y="4856"/>
                  </a:lnTo>
                  <a:lnTo>
                    <a:pt x="4856" y="0"/>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22" name="Google Shape;3022;p10"/>
            <p:cNvSpPr/>
            <p:nvPr/>
          </p:nvSpPr>
          <p:spPr>
            <a:xfrm>
              <a:off x="5458325" y="3097825"/>
              <a:ext cx="121400" cy="121400"/>
            </a:xfrm>
            <a:custGeom>
              <a:avLst/>
              <a:gdLst/>
              <a:ahLst/>
              <a:cxnLst/>
              <a:rect l="l" t="t" r="r" b="b"/>
              <a:pathLst>
                <a:path w="4856" h="4856" extrusionOk="0">
                  <a:moveTo>
                    <a:pt x="0" y="0"/>
                  </a:moveTo>
                  <a:lnTo>
                    <a:pt x="0" y="4855"/>
                  </a:lnTo>
                  <a:lnTo>
                    <a:pt x="4856" y="4855"/>
                  </a:lnTo>
                  <a:lnTo>
                    <a:pt x="4856" y="0"/>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23" name="Google Shape;3023;p10"/>
            <p:cNvSpPr/>
            <p:nvPr/>
          </p:nvSpPr>
          <p:spPr>
            <a:xfrm>
              <a:off x="5458325" y="3549350"/>
              <a:ext cx="121400" cy="121400"/>
            </a:xfrm>
            <a:custGeom>
              <a:avLst/>
              <a:gdLst/>
              <a:ahLst/>
              <a:cxnLst/>
              <a:rect l="l" t="t" r="r" b="b"/>
              <a:pathLst>
                <a:path w="4856" h="4856" extrusionOk="0">
                  <a:moveTo>
                    <a:pt x="0" y="1"/>
                  </a:moveTo>
                  <a:lnTo>
                    <a:pt x="0" y="4856"/>
                  </a:lnTo>
                  <a:lnTo>
                    <a:pt x="4856" y="4856"/>
                  </a:lnTo>
                  <a:lnTo>
                    <a:pt x="4856" y="1"/>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24" name="Google Shape;3024;p10"/>
            <p:cNvSpPr/>
            <p:nvPr/>
          </p:nvSpPr>
          <p:spPr>
            <a:xfrm>
              <a:off x="5458325" y="4301900"/>
              <a:ext cx="121400" cy="121400"/>
            </a:xfrm>
            <a:custGeom>
              <a:avLst/>
              <a:gdLst/>
              <a:ahLst/>
              <a:cxnLst/>
              <a:rect l="l" t="t" r="r" b="b"/>
              <a:pathLst>
                <a:path w="4856" h="4856" extrusionOk="0">
                  <a:moveTo>
                    <a:pt x="0" y="1"/>
                  </a:moveTo>
                  <a:lnTo>
                    <a:pt x="0" y="4856"/>
                  </a:lnTo>
                  <a:lnTo>
                    <a:pt x="4856" y="4856"/>
                  </a:lnTo>
                  <a:lnTo>
                    <a:pt x="4856" y="1"/>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25" name="Google Shape;3025;p10"/>
            <p:cNvSpPr/>
            <p:nvPr/>
          </p:nvSpPr>
          <p:spPr>
            <a:xfrm>
              <a:off x="5458325" y="4452425"/>
              <a:ext cx="121400" cy="121400"/>
            </a:xfrm>
            <a:custGeom>
              <a:avLst/>
              <a:gdLst/>
              <a:ahLst/>
              <a:cxnLst/>
              <a:rect l="l" t="t" r="r" b="b"/>
              <a:pathLst>
                <a:path w="4856" h="4856" extrusionOk="0">
                  <a:moveTo>
                    <a:pt x="0" y="0"/>
                  </a:moveTo>
                  <a:lnTo>
                    <a:pt x="0" y="4855"/>
                  </a:lnTo>
                  <a:lnTo>
                    <a:pt x="4856" y="4855"/>
                  </a:lnTo>
                  <a:lnTo>
                    <a:pt x="4856" y="0"/>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26" name="Google Shape;3026;p10"/>
            <p:cNvSpPr/>
            <p:nvPr/>
          </p:nvSpPr>
          <p:spPr>
            <a:xfrm>
              <a:off x="5458325" y="4903950"/>
              <a:ext cx="121400" cy="121400"/>
            </a:xfrm>
            <a:custGeom>
              <a:avLst/>
              <a:gdLst/>
              <a:ahLst/>
              <a:cxnLst/>
              <a:rect l="l" t="t" r="r" b="b"/>
              <a:pathLst>
                <a:path w="4856" h="4856" extrusionOk="0">
                  <a:moveTo>
                    <a:pt x="0" y="1"/>
                  </a:moveTo>
                  <a:lnTo>
                    <a:pt x="0" y="4856"/>
                  </a:lnTo>
                  <a:lnTo>
                    <a:pt x="4856" y="4856"/>
                  </a:lnTo>
                  <a:lnTo>
                    <a:pt x="4856" y="1"/>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27" name="Google Shape;3027;p10"/>
            <p:cNvSpPr/>
            <p:nvPr/>
          </p:nvSpPr>
          <p:spPr>
            <a:xfrm>
              <a:off x="5608825" y="238125"/>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28" name="Google Shape;3028;p10"/>
            <p:cNvSpPr/>
            <p:nvPr/>
          </p:nvSpPr>
          <p:spPr>
            <a:xfrm>
              <a:off x="5608825" y="539125"/>
              <a:ext cx="121400" cy="121425"/>
            </a:xfrm>
            <a:custGeom>
              <a:avLst/>
              <a:gdLst/>
              <a:ahLst/>
              <a:cxnLst/>
              <a:rect l="l" t="t" r="r" b="b"/>
              <a:pathLst>
                <a:path w="4856" h="4857" extrusionOk="0">
                  <a:moveTo>
                    <a:pt x="1" y="1"/>
                  </a:moveTo>
                  <a:lnTo>
                    <a:pt x="1" y="4856"/>
                  </a:lnTo>
                  <a:lnTo>
                    <a:pt x="4856" y="4856"/>
                  </a:lnTo>
                  <a:lnTo>
                    <a:pt x="4856" y="1"/>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29" name="Google Shape;3029;p10"/>
            <p:cNvSpPr/>
            <p:nvPr/>
          </p:nvSpPr>
          <p:spPr>
            <a:xfrm>
              <a:off x="5608825" y="689650"/>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30" name="Google Shape;3030;p10"/>
            <p:cNvSpPr/>
            <p:nvPr/>
          </p:nvSpPr>
          <p:spPr>
            <a:xfrm>
              <a:off x="5608825" y="840150"/>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31" name="Google Shape;3031;p10"/>
            <p:cNvSpPr/>
            <p:nvPr/>
          </p:nvSpPr>
          <p:spPr>
            <a:xfrm>
              <a:off x="5608825" y="990675"/>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32" name="Google Shape;3032;p10"/>
            <p:cNvSpPr/>
            <p:nvPr/>
          </p:nvSpPr>
          <p:spPr>
            <a:xfrm>
              <a:off x="5608825" y="1141175"/>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33" name="Google Shape;3033;p10"/>
            <p:cNvSpPr/>
            <p:nvPr/>
          </p:nvSpPr>
          <p:spPr>
            <a:xfrm>
              <a:off x="5608825" y="1291700"/>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34" name="Google Shape;3034;p10"/>
            <p:cNvSpPr/>
            <p:nvPr/>
          </p:nvSpPr>
          <p:spPr>
            <a:xfrm>
              <a:off x="5608825" y="1442200"/>
              <a:ext cx="121400" cy="121400"/>
            </a:xfrm>
            <a:custGeom>
              <a:avLst/>
              <a:gdLst/>
              <a:ahLst/>
              <a:cxnLst/>
              <a:rect l="l" t="t" r="r" b="b"/>
              <a:pathLst>
                <a:path w="4856" h="4856" extrusionOk="0">
                  <a:moveTo>
                    <a:pt x="1" y="0"/>
                  </a:moveTo>
                  <a:lnTo>
                    <a:pt x="1" y="4856"/>
                  </a:lnTo>
                  <a:lnTo>
                    <a:pt x="4856" y="4856"/>
                  </a:lnTo>
                  <a:lnTo>
                    <a:pt x="4856" y="0"/>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35" name="Google Shape;3035;p10"/>
            <p:cNvSpPr/>
            <p:nvPr/>
          </p:nvSpPr>
          <p:spPr>
            <a:xfrm>
              <a:off x="5608825" y="1592700"/>
              <a:ext cx="121400" cy="121425"/>
            </a:xfrm>
            <a:custGeom>
              <a:avLst/>
              <a:gdLst/>
              <a:ahLst/>
              <a:cxnLst/>
              <a:rect l="l" t="t" r="r" b="b"/>
              <a:pathLst>
                <a:path w="4856" h="4857" extrusionOk="0">
                  <a:moveTo>
                    <a:pt x="1" y="1"/>
                  </a:moveTo>
                  <a:lnTo>
                    <a:pt x="1" y="4856"/>
                  </a:lnTo>
                  <a:lnTo>
                    <a:pt x="4856" y="4856"/>
                  </a:lnTo>
                  <a:lnTo>
                    <a:pt x="4856" y="1"/>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36" name="Google Shape;3036;p10"/>
            <p:cNvSpPr/>
            <p:nvPr/>
          </p:nvSpPr>
          <p:spPr>
            <a:xfrm>
              <a:off x="5608825" y="1743225"/>
              <a:ext cx="121400" cy="121400"/>
            </a:xfrm>
            <a:custGeom>
              <a:avLst/>
              <a:gdLst/>
              <a:ahLst/>
              <a:cxnLst/>
              <a:rect l="l" t="t" r="r" b="b"/>
              <a:pathLst>
                <a:path w="4856" h="4856" extrusionOk="0">
                  <a:moveTo>
                    <a:pt x="1" y="0"/>
                  </a:moveTo>
                  <a:lnTo>
                    <a:pt x="1" y="4856"/>
                  </a:lnTo>
                  <a:lnTo>
                    <a:pt x="4856" y="4856"/>
                  </a:lnTo>
                  <a:lnTo>
                    <a:pt x="4856" y="0"/>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37" name="Google Shape;3037;p10"/>
            <p:cNvSpPr/>
            <p:nvPr/>
          </p:nvSpPr>
          <p:spPr>
            <a:xfrm>
              <a:off x="5608825" y="1893725"/>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38" name="Google Shape;3038;p10"/>
            <p:cNvSpPr/>
            <p:nvPr/>
          </p:nvSpPr>
          <p:spPr>
            <a:xfrm>
              <a:off x="5608825" y="2044250"/>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39" name="Google Shape;3039;p10"/>
            <p:cNvSpPr/>
            <p:nvPr/>
          </p:nvSpPr>
          <p:spPr>
            <a:xfrm>
              <a:off x="5608825" y="2194750"/>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40" name="Google Shape;3040;p10"/>
            <p:cNvSpPr/>
            <p:nvPr/>
          </p:nvSpPr>
          <p:spPr>
            <a:xfrm>
              <a:off x="5608825" y="2495775"/>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41" name="Google Shape;3041;p10"/>
            <p:cNvSpPr/>
            <p:nvPr/>
          </p:nvSpPr>
          <p:spPr>
            <a:xfrm>
              <a:off x="5608825" y="2646275"/>
              <a:ext cx="121400" cy="121425"/>
            </a:xfrm>
            <a:custGeom>
              <a:avLst/>
              <a:gdLst/>
              <a:ahLst/>
              <a:cxnLst/>
              <a:rect l="l" t="t" r="r" b="b"/>
              <a:pathLst>
                <a:path w="4856" h="4857" extrusionOk="0">
                  <a:moveTo>
                    <a:pt x="1" y="1"/>
                  </a:moveTo>
                  <a:lnTo>
                    <a:pt x="1" y="4856"/>
                  </a:lnTo>
                  <a:lnTo>
                    <a:pt x="4856" y="4856"/>
                  </a:lnTo>
                  <a:lnTo>
                    <a:pt x="4856" y="1"/>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42" name="Google Shape;3042;p10"/>
            <p:cNvSpPr/>
            <p:nvPr/>
          </p:nvSpPr>
          <p:spPr>
            <a:xfrm>
              <a:off x="5608825" y="2947300"/>
              <a:ext cx="121400" cy="121425"/>
            </a:xfrm>
            <a:custGeom>
              <a:avLst/>
              <a:gdLst/>
              <a:ahLst/>
              <a:cxnLst/>
              <a:rect l="l" t="t" r="r" b="b"/>
              <a:pathLst>
                <a:path w="4856" h="4857" extrusionOk="0">
                  <a:moveTo>
                    <a:pt x="1" y="1"/>
                  </a:moveTo>
                  <a:lnTo>
                    <a:pt x="1" y="4856"/>
                  </a:lnTo>
                  <a:lnTo>
                    <a:pt x="4856" y="4856"/>
                  </a:lnTo>
                  <a:lnTo>
                    <a:pt x="4856" y="1"/>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43" name="Google Shape;3043;p10"/>
            <p:cNvSpPr/>
            <p:nvPr/>
          </p:nvSpPr>
          <p:spPr>
            <a:xfrm>
              <a:off x="5608825" y="3097825"/>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44" name="Google Shape;3044;p10"/>
            <p:cNvSpPr/>
            <p:nvPr/>
          </p:nvSpPr>
          <p:spPr>
            <a:xfrm>
              <a:off x="5608825" y="3248325"/>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45" name="Google Shape;3045;p10"/>
            <p:cNvSpPr/>
            <p:nvPr/>
          </p:nvSpPr>
          <p:spPr>
            <a:xfrm>
              <a:off x="5608825" y="3398850"/>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46" name="Google Shape;3046;p10"/>
            <p:cNvSpPr/>
            <p:nvPr/>
          </p:nvSpPr>
          <p:spPr>
            <a:xfrm>
              <a:off x="5608825" y="3549350"/>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47" name="Google Shape;3047;p10"/>
            <p:cNvSpPr/>
            <p:nvPr/>
          </p:nvSpPr>
          <p:spPr>
            <a:xfrm>
              <a:off x="5608825" y="3699875"/>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48" name="Google Shape;3048;p10"/>
            <p:cNvSpPr/>
            <p:nvPr/>
          </p:nvSpPr>
          <p:spPr>
            <a:xfrm>
              <a:off x="5608825" y="3850375"/>
              <a:ext cx="121400" cy="121400"/>
            </a:xfrm>
            <a:custGeom>
              <a:avLst/>
              <a:gdLst/>
              <a:ahLst/>
              <a:cxnLst/>
              <a:rect l="l" t="t" r="r" b="b"/>
              <a:pathLst>
                <a:path w="4856" h="4856" extrusionOk="0">
                  <a:moveTo>
                    <a:pt x="1" y="0"/>
                  </a:moveTo>
                  <a:lnTo>
                    <a:pt x="1" y="4856"/>
                  </a:lnTo>
                  <a:lnTo>
                    <a:pt x="4856" y="4856"/>
                  </a:lnTo>
                  <a:lnTo>
                    <a:pt x="4856" y="0"/>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49" name="Google Shape;3049;p10"/>
            <p:cNvSpPr/>
            <p:nvPr/>
          </p:nvSpPr>
          <p:spPr>
            <a:xfrm>
              <a:off x="5608825" y="4000875"/>
              <a:ext cx="121400" cy="121425"/>
            </a:xfrm>
            <a:custGeom>
              <a:avLst/>
              <a:gdLst/>
              <a:ahLst/>
              <a:cxnLst/>
              <a:rect l="l" t="t" r="r" b="b"/>
              <a:pathLst>
                <a:path w="4856" h="4857" extrusionOk="0">
                  <a:moveTo>
                    <a:pt x="1" y="1"/>
                  </a:moveTo>
                  <a:lnTo>
                    <a:pt x="1" y="4856"/>
                  </a:lnTo>
                  <a:lnTo>
                    <a:pt x="4856" y="4856"/>
                  </a:lnTo>
                  <a:lnTo>
                    <a:pt x="4856" y="1"/>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50" name="Google Shape;3050;p10"/>
            <p:cNvSpPr/>
            <p:nvPr/>
          </p:nvSpPr>
          <p:spPr>
            <a:xfrm>
              <a:off x="5608825" y="4301900"/>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51" name="Google Shape;3051;p10"/>
            <p:cNvSpPr/>
            <p:nvPr/>
          </p:nvSpPr>
          <p:spPr>
            <a:xfrm>
              <a:off x="5608825" y="4452425"/>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52" name="Google Shape;3052;p10"/>
            <p:cNvSpPr/>
            <p:nvPr/>
          </p:nvSpPr>
          <p:spPr>
            <a:xfrm>
              <a:off x="5608825" y="4602925"/>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53" name="Google Shape;3053;p10"/>
            <p:cNvSpPr/>
            <p:nvPr/>
          </p:nvSpPr>
          <p:spPr>
            <a:xfrm>
              <a:off x="5608825" y="4753450"/>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54" name="Google Shape;3054;p10"/>
            <p:cNvSpPr/>
            <p:nvPr/>
          </p:nvSpPr>
          <p:spPr>
            <a:xfrm>
              <a:off x="5608825" y="4903950"/>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55" name="Google Shape;3055;p10"/>
            <p:cNvSpPr/>
            <p:nvPr/>
          </p:nvSpPr>
          <p:spPr>
            <a:xfrm>
              <a:off x="5608825" y="5054450"/>
              <a:ext cx="121400" cy="121425"/>
            </a:xfrm>
            <a:custGeom>
              <a:avLst/>
              <a:gdLst/>
              <a:ahLst/>
              <a:cxnLst/>
              <a:rect l="l" t="t" r="r" b="b"/>
              <a:pathLst>
                <a:path w="4856" h="4857" extrusionOk="0">
                  <a:moveTo>
                    <a:pt x="1" y="1"/>
                  </a:moveTo>
                  <a:lnTo>
                    <a:pt x="1" y="4856"/>
                  </a:lnTo>
                  <a:lnTo>
                    <a:pt x="4856" y="4856"/>
                  </a:lnTo>
                  <a:lnTo>
                    <a:pt x="4856" y="1"/>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56" name="Google Shape;3056;p10"/>
            <p:cNvSpPr/>
            <p:nvPr/>
          </p:nvSpPr>
          <p:spPr>
            <a:xfrm>
              <a:off x="5608825" y="5204975"/>
              <a:ext cx="121400" cy="121400"/>
            </a:xfrm>
            <a:custGeom>
              <a:avLst/>
              <a:gdLst/>
              <a:ahLst/>
              <a:cxnLst/>
              <a:rect l="l" t="t" r="r" b="b"/>
              <a:pathLst>
                <a:path w="4856" h="4856" extrusionOk="0">
                  <a:moveTo>
                    <a:pt x="1" y="0"/>
                  </a:moveTo>
                  <a:lnTo>
                    <a:pt x="1" y="4856"/>
                  </a:lnTo>
                  <a:lnTo>
                    <a:pt x="4856" y="4856"/>
                  </a:lnTo>
                  <a:lnTo>
                    <a:pt x="4856" y="0"/>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57" name="Google Shape;3057;p10"/>
            <p:cNvSpPr/>
            <p:nvPr/>
          </p:nvSpPr>
          <p:spPr>
            <a:xfrm>
              <a:off x="5608825" y="5355475"/>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58" name="Google Shape;3058;p10"/>
            <p:cNvSpPr/>
            <p:nvPr/>
          </p:nvSpPr>
          <p:spPr>
            <a:xfrm>
              <a:off x="5759350" y="238125"/>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59" name="Google Shape;3059;p10"/>
            <p:cNvSpPr/>
            <p:nvPr/>
          </p:nvSpPr>
          <p:spPr>
            <a:xfrm>
              <a:off x="5759350" y="840150"/>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60" name="Google Shape;3060;p10"/>
            <p:cNvSpPr/>
            <p:nvPr/>
          </p:nvSpPr>
          <p:spPr>
            <a:xfrm>
              <a:off x="5759350" y="1141175"/>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61" name="Google Shape;3061;p10"/>
            <p:cNvSpPr/>
            <p:nvPr/>
          </p:nvSpPr>
          <p:spPr>
            <a:xfrm>
              <a:off x="5759350" y="1442200"/>
              <a:ext cx="121400" cy="121400"/>
            </a:xfrm>
            <a:custGeom>
              <a:avLst/>
              <a:gdLst/>
              <a:ahLst/>
              <a:cxnLst/>
              <a:rect l="l" t="t" r="r" b="b"/>
              <a:pathLst>
                <a:path w="4856" h="4856" extrusionOk="0">
                  <a:moveTo>
                    <a:pt x="0" y="0"/>
                  </a:moveTo>
                  <a:lnTo>
                    <a:pt x="0" y="4856"/>
                  </a:lnTo>
                  <a:lnTo>
                    <a:pt x="4855" y="4856"/>
                  </a:lnTo>
                  <a:lnTo>
                    <a:pt x="4855" y="0"/>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62" name="Google Shape;3062;p10"/>
            <p:cNvSpPr/>
            <p:nvPr/>
          </p:nvSpPr>
          <p:spPr>
            <a:xfrm>
              <a:off x="5759350" y="1893725"/>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63" name="Google Shape;3063;p10"/>
            <p:cNvSpPr/>
            <p:nvPr/>
          </p:nvSpPr>
          <p:spPr>
            <a:xfrm>
              <a:off x="5759350" y="2495775"/>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64" name="Google Shape;3064;p10"/>
            <p:cNvSpPr/>
            <p:nvPr/>
          </p:nvSpPr>
          <p:spPr>
            <a:xfrm>
              <a:off x="5759350" y="2646275"/>
              <a:ext cx="121400" cy="121425"/>
            </a:xfrm>
            <a:custGeom>
              <a:avLst/>
              <a:gdLst/>
              <a:ahLst/>
              <a:cxnLst/>
              <a:rect l="l" t="t" r="r" b="b"/>
              <a:pathLst>
                <a:path w="4856" h="4857" extrusionOk="0">
                  <a:moveTo>
                    <a:pt x="0" y="1"/>
                  </a:moveTo>
                  <a:lnTo>
                    <a:pt x="0" y="4856"/>
                  </a:lnTo>
                  <a:lnTo>
                    <a:pt x="4855" y="4856"/>
                  </a:lnTo>
                  <a:lnTo>
                    <a:pt x="4855" y="1"/>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65" name="Google Shape;3065;p10"/>
            <p:cNvSpPr/>
            <p:nvPr/>
          </p:nvSpPr>
          <p:spPr>
            <a:xfrm>
              <a:off x="5759350" y="3699875"/>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66" name="Google Shape;3066;p10"/>
            <p:cNvSpPr/>
            <p:nvPr/>
          </p:nvSpPr>
          <p:spPr>
            <a:xfrm>
              <a:off x="5759350" y="4151400"/>
              <a:ext cx="121400" cy="121400"/>
            </a:xfrm>
            <a:custGeom>
              <a:avLst/>
              <a:gdLst/>
              <a:ahLst/>
              <a:cxnLst/>
              <a:rect l="l" t="t" r="r" b="b"/>
              <a:pathLst>
                <a:path w="4856" h="4856" extrusionOk="0">
                  <a:moveTo>
                    <a:pt x="0" y="0"/>
                  </a:moveTo>
                  <a:lnTo>
                    <a:pt x="0" y="4856"/>
                  </a:lnTo>
                  <a:lnTo>
                    <a:pt x="4855" y="4856"/>
                  </a:lnTo>
                  <a:lnTo>
                    <a:pt x="4855" y="0"/>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67" name="Google Shape;3067;p10"/>
            <p:cNvSpPr/>
            <p:nvPr/>
          </p:nvSpPr>
          <p:spPr>
            <a:xfrm>
              <a:off x="5759350" y="4903950"/>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68" name="Google Shape;3068;p10"/>
            <p:cNvSpPr/>
            <p:nvPr/>
          </p:nvSpPr>
          <p:spPr>
            <a:xfrm>
              <a:off x="5759350" y="5355475"/>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69" name="Google Shape;3069;p10"/>
            <p:cNvSpPr/>
            <p:nvPr/>
          </p:nvSpPr>
          <p:spPr>
            <a:xfrm>
              <a:off x="5909850" y="689650"/>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70" name="Google Shape;3070;p10"/>
            <p:cNvSpPr/>
            <p:nvPr/>
          </p:nvSpPr>
          <p:spPr>
            <a:xfrm>
              <a:off x="5909850" y="1893725"/>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71" name="Google Shape;3071;p10"/>
            <p:cNvSpPr/>
            <p:nvPr/>
          </p:nvSpPr>
          <p:spPr>
            <a:xfrm>
              <a:off x="5909850" y="2796800"/>
              <a:ext cx="121400" cy="121400"/>
            </a:xfrm>
            <a:custGeom>
              <a:avLst/>
              <a:gdLst/>
              <a:ahLst/>
              <a:cxnLst/>
              <a:rect l="l" t="t" r="r" b="b"/>
              <a:pathLst>
                <a:path w="4856" h="4856" extrusionOk="0">
                  <a:moveTo>
                    <a:pt x="1" y="0"/>
                  </a:moveTo>
                  <a:lnTo>
                    <a:pt x="1" y="4856"/>
                  </a:lnTo>
                  <a:lnTo>
                    <a:pt x="4856" y="4856"/>
                  </a:lnTo>
                  <a:lnTo>
                    <a:pt x="4856" y="0"/>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72" name="Google Shape;3072;p10"/>
            <p:cNvSpPr/>
            <p:nvPr/>
          </p:nvSpPr>
          <p:spPr>
            <a:xfrm>
              <a:off x="6060375" y="4753450"/>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73" name="Google Shape;3073;p10"/>
            <p:cNvSpPr/>
            <p:nvPr/>
          </p:nvSpPr>
          <p:spPr>
            <a:xfrm>
              <a:off x="6210875" y="2646275"/>
              <a:ext cx="121400" cy="121425"/>
            </a:xfrm>
            <a:custGeom>
              <a:avLst/>
              <a:gdLst/>
              <a:ahLst/>
              <a:cxnLst/>
              <a:rect l="l" t="t" r="r" b="b"/>
              <a:pathLst>
                <a:path w="4856" h="4857" extrusionOk="0">
                  <a:moveTo>
                    <a:pt x="1" y="1"/>
                  </a:moveTo>
                  <a:lnTo>
                    <a:pt x="1" y="4856"/>
                  </a:lnTo>
                  <a:lnTo>
                    <a:pt x="4856" y="4856"/>
                  </a:lnTo>
                  <a:lnTo>
                    <a:pt x="4856" y="1"/>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74" name="Google Shape;3074;p10"/>
            <p:cNvSpPr/>
            <p:nvPr/>
          </p:nvSpPr>
          <p:spPr>
            <a:xfrm>
              <a:off x="6210875" y="5204975"/>
              <a:ext cx="121400" cy="121400"/>
            </a:xfrm>
            <a:custGeom>
              <a:avLst/>
              <a:gdLst/>
              <a:ahLst/>
              <a:cxnLst/>
              <a:rect l="l" t="t" r="r" b="b"/>
              <a:pathLst>
                <a:path w="4856" h="4856" extrusionOk="0">
                  <a:moveTo>
                    <a:pt x="1" y="0"/>
                  </a:moveTo>
                  <a:lnTo>
                    <a:pt x="1" y="4856"/>
                  </a:lnTo>
                  <a:lnTo>
                    <a:pt x="4856" y="4856"/>
                  </a:lnTo>
                  <a:lnTo>
                    <a:pt x="4856" y="0"/>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75" name="Google Shape;3075;p10"/>
            <p:cNvSpPr/>
            <p:nvPr/>
          </p:nvSpPr>
          <p:spPr>
            <a:xfrm>
              <a:off x="6511900" y="990675"/>
              <a:ext cx="121400" cy="121400"/>
            </a:xfrm>
            <a:custGeom>
              <a:avLst/>
              <a:gdLst/>
              <a:ahLst/>
              <a:cxnLst/>
              <a:rect l="l" t="t" r="r" b="b"/>
              <a:pathLst>
                <a:path w="4856" h="4856" extrusionOk="0">
                  <a:moveTo>
                    <a:pt x="0" y="0"/>
                  </a:moveTo>
                  <a:lnTo>
                    <a:pt x="0" y="4855"/>
                  </a:lnTo>
                  <a:lnTo>
                    <a:pt x="4856" y="4855"/>
                  </a:lnTo>
                  <a:lnTo>
                    <a:pt x="4856" y="0"/>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076" name="Google Shape;3076;p10"/>
          <p:cNvGrpSpPr/>
          <p:nvPr/>
        </p:nvGrpSpPr>
        <p:grpSpPr>
          <a:xfrm rot="10800000">
            <a:off x="7682451" y="28707"/>
            <a:ext cx="994639" cy="4940182"/>
            <a:chOff x="5759350" y="388625"/>
            <a:chExt cx="1024450" cy="5088250"/>
          </a:xfrm>
        </p:grpSpPr>
        <p:sp>
          <p:nvSpPr>
            <p:cNvPr id="3077" name="Google Shape;3077;p10"/>
            <p:cNvSpPr/>
            <p:nvPr/>
          </p:nvSpPr>
          <p:spPr>
            <a:xfrm>
              <a:off x="5759350" y="539125"/>
              <a:ext cx="121400" cy="121425"/>
            </a:xfrm>
            <a:custGeom>
              <a:avLst/>
              <a:gdLst/>
              <a:ahLst/>
              <a:cxnLst/>
              <a:rect l="l" t="t" r="r" b="b"/>
              <a:pathLst>
                <a:path w="4856" h="4857" extrusionOk="0">
                  <a:moveTo>
                    <a:pt x="0" y="1"/>
                  </a:moveTo>
                  <a:lnTo>
                    <a:pt x="0" y="4856"/>
                  </a:lnTo>
                  <a:lnTo>
                    <a:pt x="4855" y="4856"/>
                  </a:lnTo>
                  <a:lnTo>
                    <a:pt x="4855"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78" name="Google Shape;3078;p10"/>
            <p:cNvSpPr/>
            <p:nvPr/>
          </p:nvSpPr>
          <p:spPr>
            <a:xfrm>
              <a:off x="5759350" y="1291700"/>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79" name="Google Shape;3079;p10"/>
            <p:cNvSpPr/>
            <p:nvPr/>
          </p:nvSpPr>
          <p:spPr>
            <a:xfrm>
              <a:off x="5759350" y="2796800"/>
              <a:ext cx="121400" cy="121400"/>
            </a:xfrm>
            <a:custGeom>
              <a:avLst/>
              <a:gdLst/>
              <a:ahLst/>
              <a:cxnLst/>
              <a:rect l="l" t="t" r="r" b="b"/>
              <a:pathLst>
                <a:path w="4856" h="4856" extrusionOk="0">
                  <a:moveTo>
                    <a:pt x="0" y="0"/>
                  </a:moveTo>
                  <a:lnTo>
                    <a:pt x="0" y="4856"/>
                  </a:lnTo>
                  <a:lnTo>
                    <a:pt x="4855" y="4856"/>
                  </a:lnTo>
                  <a:lnTo>
                    <a:pt x="4855"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80" name="Google Shape;3080;p10"/>
            <p:cNvSpPr/>
            <p:nvPr/>
          </p:nvSpPr>
          <p:spPr>
            <a:xfrm>
              <a:off x="5759350" y="3398850"/>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81" name="Google Shape;3081;p10"/>
            <p:cNvSpPr/>
            <p:nvPr/>
          </p:nvSpPr>
          <p:spPr>
            <a:xfrm>
              <a:off x="5759350" y="3549350"/>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82" name="Google Shape;3082;p10"/>
            <p:cNvSpPr/>
            <p:nvPr/>
          </p:nvSpPr>
          <p:spPr>
            <a:xfrm>
              <a:off x="5759350" y="4301900"/>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83" name="Google Shape;3083;p10"/>
            <p:cNvSpPr/>
            <p:nvPr/>
          </p:nvSpPr>
          <p:spPr>
            <a:xfrm>
              <a:off x="5759350" y="5204975"/>
              <a:ext cx="121400" cy="121400"/>
            </a:xfrm>
            <a:custGeom>
              <a:avLst/>
              <a:gdLst/>
              <a:ahLst/>
              <a:cxnLst/>
              <a:rect l="l" t="t" r="r" b="b"/>
              <a:pathLst>
                <a:path w="4856" h="4856" extrusionOk="0">
                  <a:moveTo>
                    <a:pt x="0" y="0"/>
                  </a:moveTo>
                  <a:lnTo>
                    <a:pt x="0" y="4856"/>
                  </a:lnTo>
                  <a:lnTo>
                    <a:pt x="4855" y="4856"/>
                  </a:lnTo>
                  <a:lnTo>
                    <a:pt x="4855"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84" name="Google Shape;3084;p10"/>
            <p:cNvSpPr/>
            <p:nvPr/>
          </p:nvSpPr>
          <p:spPr>
            <a:xfrm>
              <a:off x="5909850" y="388625"/>
              <a:ext cx="121400" cy="121400"/>
            </a:xfrm>
            <a:custGeom>
              <a:avLst/>
              <a:gdLst/>
              <a:ahLst/>
              <a:cxnLst/>
              <a:rect l="l" t="t" r="r" b="b"/>
              <a:pathLst>
                <a:path w="4856" h="4856" extrusionOk="0">
                  <a:moveTo>
                    <a:pt x="1" y="0"/>
                  </a:moveTo>
                  <a:lnTo>
                    <a:pt x="1" y="4856"/>
                  </a:lnTo>
                  <a:lnTo>
                    <a:pt x="4856" y="4856"/>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85" name="Google Shape;3085;p10"/>
            <p:cNvSpPr/>
            <p:nvPr/>
          </p:nvSpPr>
          <p:spPr>
            <a:xfrm>
              <a:off x="5909850" y="1141175"/>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86" name="Google Shape;3086;p10"/>
            <p:cNvSpPr/>
            <p:nvPr/>
          </p:nvSpPr>
          <p:spPr>
            <a:xfrm>
              <a:off x="5909850" y="1291700"/>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87" name="Google Shape;3087;p10"/>
            <p:cNvSpPr/>
            <p:nvPr/>
          </p:nvSpPr>
          <p:spPr>
            <a:xfrm>
              <a:off x="5909850" y="1442200"/>
              <a:ext cx="121400" cy="121400"/>
            </a:xfrm>
            <a:custGeom>
              <a:avLst/>
              <a:gdLst/>
              <a:ahLst/>
              <a:cxnLst/>
              <a:rect l="l" t="t" r="r" b="b"/>
              <a:pathLst>
                <a:path w="4856" h="4856" extrusionOk="0">
                  <a:moveTo>
                    <a:pt x="1" y="0"/>
                  </a:moveTo>
                  <a:lnTo>
                    <a:pt x="1" y="4856"/>
                  </a:lnTo>
                  <a:lnTo>
                    <a:pt x="4856" y="4856"/>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88" name="Google Shape;3088;p10"/>
            <p:cNvSpPr/>
            <p:nvPr/>
          </p:nvSpPr>
          <p:spPr>
            <a:xfrm>
              <a:off x="5909850" y="1743225"/>
              <a:ext cx="121400" cy="121400"/>
            </a:xfrm>
            <a:custGeom>
              <a:avLst/>
              <a:gdLst/>
              <a:ahLst/>
              <a:cxnLst/>
              <a:rect l="l" t="t" r="r" b="b"/>
              <a:pathLst>
                <a:path w="4856" h="4856" extrusionOk="0">
                  <a:moveTo>
                    <a:pt x="1" y="0"/>
                  </a:moveTo>
                  <a:lnTo>
                    <a:pt x="1" y="4856"/>
                  </a:lnTo>
                  <a:lnTo>
                    <a:pt x="4856" y="4856"/>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89" name="Google Shape;3089;p10"/>
            <p:cNvSpPr/>
            <p:nvPr/>
          </p:nvSpPr>
          <p:spPr>
            <a:xfrm>
              <a:off x="5909850" y="2044250"/>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90" name="Google Shape;3090;p10"/>
            <p:cNvSpPr/>
            <p:nvPr/>
          </p:nvSpPr>
          <p:spPr>
            <a:xfrm>
              <a:off x="5909850" y="2646275"/>
              <a:ext cx="121400" cy="121425"/>
            </a:xfrm>
            <a:custGeom>
              <a:avLst/>
              <a:gdLst/>
              <a:ahLst/>
              <a:cxnLst/>
              <a:rect l="l" t="t" r="r" b="b"/>
              <a:pathLst>
                <a:path w="4856" h="4857"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91" name="Google Shape;3091;p10"/>
            <p:cNvSpPr/>
            <p:nvPr/>
          </p:nvSpPr>
          <p:spPr>
            <a:xfrm>
              <a:off x="5909850" y="2947300"/>
              <a:ext cx="121400" cy="121425"/>
            </a:xfrm>
            <a:custGeom>
              <a:avLst/>
              <a:gdLst/>
              <a:ahLst/>
              <a:cxnLst/>
              <a:rect l="l" t="t" r="r" b="b"/>
              <a:pathLst>
                <a:path w="4856" h="4857"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92" name="Google Shape;3092;p10"/>
            <p:cNvSpPr/>
            <p:nvPr/>
          </p:nvSpPr>
          <p:spPr>
            <a:xfrm>
              <a:off x="5909850" y="3097825"/>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93" name="Google Shape;3093;p10"/>
            <p:cNvSpPr/>
            <p:nvPr/>
          </p:nvSpPr>
          <p:spPr>
            <a:xfrm>
              <a:off x="5909850" y="3248325"/>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94" name="Google Shape;3094;p10"/>
            <p:cNvSpPr/>
            <p:nvPr/>
          </p:nvSpPr>
          <p:spPr>
            <a:xfrm>
              <a:off x="5909850" y="3549350"/>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95" name="Google Shape;3095;p10"/>
            <p:cNvSpPr/>
            <p:nvPr/>
          </p:nvSpPr>
          <p:spPr>
            <a:xfrm>
              <a:off x="5909850" y="3699875"/>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96" name="Google Shape;3096;p10"/>
            <p:cNvSpPr/>
            <p:nvPr/>
          </p:nvSpPr>
          <p:spPr>
            <a:xfrm>
              <a:off x="5909850" y="3850375"/>
              <a:ext cx="121400" cy="121400"/>
            </a:xfrm>
            <a:custGeom>
              <a:avLst/>
              <a:gdLst/>
              <a:ahLst/>
              <a:cxnLst/>
              <a:rect l="l" t="t" r="r" b="b"/>
              <a:pathLst>
                <a:path w="4856" h="4856" extrusionOk="0">
                  <a:moveTo>
                    <a:pt x="1" y="0"/>
                  </a:moveTo>
                  <a:lnTo>
                    <a:pt x="1" y="4856"/>
                  </a:lnTo>
                  <a:lnTo>
                    <a:pt x="4856" y="4856"/>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97" name="Google Shape;3097;p10"/>
            <p:cNvSpPr/>
            <p:nvPr/>
          </p:nvSpPr>
          <p:spPr>
            <a:xfrm>
              <a:off x="5909850" y="4000875"/>
              <a:ext cx="121400" cy="121425"/>
            </a:xfrm>
            <a:custGeom>
              <a:avLst/>
              <a:gdLst/>
              <a:ahLst/>
              <a:cxnLst/>
              <a:rect l="l" t="t" r="r" b="b"/>
              <a:pathLst>
                <a:path w="4856" h="4857"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98" name="Google Shape;3098;p10"/>
            <p:cNvSpPr/>
            <p:nvPr/>
          </p:nvSpPr>
          <p:spPr>
            <a:xfrm>
              <a:off x="5909850" y="4301900"/>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99" name="Google Shape;3099;p10"/>
            <p:cNvSpPr/>
            <p:nvPr/>
          </p:nvSpPr>
          <p:spPr>
            <a:xfrm>
              <a:off x="5909850" y="4452425"/>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00" name="Google Shape;3100;p10"/>
            <p:cNvSpPr/>
            <p:nvPr/>
          </p:nvSpPr>
          <p:spPr>
            <a:xfrm>
              <a:off x="5909850" y="4903950"/>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01" name="Google Shape;3101;p10"/>
            <p:cNvSpPr/>
            <p:nvPr/>
          </p:nvSpPr>
          <p:spPr>
            <a:xfrm>
              <a:off x="5909850" y="5054450"/>
              <a:ext cx="121400" cy="121425"/>
            </a:xfrm>
            <a:custGeom>
              <a:avLst/>
              <a:gdLst/>
              <a:ahLst/>
              <a:cxnLst/>
              <a:rect l="l" t="t" r="r" b="b"/>
              <a:pathLst>
                <a:path w="4856" h="4857"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02" name="Google Shape;3102;p10"/>
            <p:cNvSpPr/>
            <p:nvPr/>
          </p:nvSpPr>
          <p:spPr>
            <a:xfrm>
              <a:off x="5909850" y="5204975"/>
              <a:ext cx="121400" cy="121400"/>
            </a:xfrm>
            <a:custGeom>
              <a:avLst/>
              <a:gdLst/>
              <a:ahLst/>
              <a:cxnLst/>
              <a:rect l="l" t="t" r="r" b="b"/>
              <a:pathLst>
                <a:path w="4856" h="4856" extrusionOk="0">
                  <a:moveTo>
                    <a:pt x="1" y="0"/>
                  </a:moveTo>
                  <a:lnTo>
                    <a:pt x="1" y="4856"/>
                  </a:lnTo>
                  <a:lnTo>
                    <a:pt x="4856" y="4856"/>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03" name="Google Shape;3103;p10"/>
            <p:cNvSpPr/>
            <p:nvPr/>
          </p:nvSpPr>
          <p:spPr>
            <a:xfrm>
              <a:off x="6060375" y="539125"/>
              <a:ext cx="121400" cy="121425"/>
            </a:xfrm>
            <a:custGeom>
              <a:avLst/>
              <a:gdLst/>
              <a:ahLst/>
              <a:cxnLst/>
              <a:rect l="l" t="t" r="r" b="b"/>
              <a:pathLst>
                <a:path w="4856" h="4857" extrusionOk="0">
                  <a:moveTo>
                    <a:pt x="0" y="1"/>
                  </a:moveTo>
                  <a:lnTo>
                    <a:pt x="0" y="4856"/>
                  </a:lnTo>
                  <a:lnTo>
                    <a:pt x="4855" y="4856"/>
                  </a:lnTo>
                  <a:lnTo>
                    <a:pt x="4855"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04" name="Google Shape;3104;p10"/>
            <p:cNvSpPr/>
            <p:nvPr/>
          </p:nvSpPr>
          <p:spPr>
            <a:xfrm>
              <a:off x="6060375" y="689650"/>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05" name="Google Shape;3105;p10"/>
            <p:cNvSpPr/>
            <p:nvPr/>
          </p:nvSpPr>
          <p:spPr>
            <a:xfrm>
              <a:off x="6060375" y="990675"/>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06" name="Google Shape;3106;p10"/>
            <p:cNvSpPr/>
            <p:nvPr/>
          </p:nvSpPr>
          <p:spPr>
            <a:xfrm>
              <a:off x="6060375" y="1291700"/>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07" name="Google Shape;3107;p10"/>
            <p:cNvSpPr/>
            <p:nvPr/>
          </p:nvSpPr>
          <p:spPr>
            <a:xfrm>
              <a:off x="6060375" y="1442200"/>
              <a:ext cx="121400" cy="121400"/>
            </a:xfrm>
            <a:custGeom>
              <a:avLst/>
              <a:gdLst/>
              <a:ahLst/>
              <a:cxnLst/>
              <a:rect l="l" t="t" r="r" b="b"/>
              <a:pathLst>
                <a:path w="4856" h="4856" extrusionOk="0">
                  <a:moveTo>
                    <a:pt x="0" y="0"/>
                  </a:moveTo>
                  <a:lnTo>
                    <a:pt x="0" y="4856"/>
                  </a:lnTo>
                  <a:lnTo>
                    <a:pt x="4855" y="4856"/>
                  </a:lnTo>
                  <a:lnTo>
                    <a:pt x="4855"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08" name="Google Shape;3108;p10"/>
            <p:cNvSpPr/>
            <p:nvPr/>
          </p:nvSpPr>
          <p:spPr>
            <a:xfrm>
              <a:off x="6060375" y="1592700"/>
              <a:ext cx="121400" cy="121425"/>
            </a:xfrm>
            <a:custGeom>
              <a:avLst/>
              <a:gdLst/>
              <a:ahLst/>
              <a:cxnLst/>
              <a:rect l="l" t="t" r="r" b="b"/>
              <a:pathLst>
                <a:path w="4856" h="4857" extrusionOk="0">
                  <a:moveTo>
                    <a:pt x="0" y="1"/>
                  </a:moveTo>
                  <a:lnTo>
                    <a:pt x="0" y="4856"/>
                  </a:lnTo>
                  <a:lnTo>
                    <a:pt x="4855" y="4856"/>
                  </a:lnTo>
                  <a:lnTo>
                    <a:pt x="4855"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09" name="Google Shape;3109;p10"/>
            <p:cNvSpPr/>
            <p:nvPr/>
          </p:nvSpPr>
          <p:spPr>
            <a:xfrm>
              <a:off x="6060375" y="1743225"/>
              <a:ext cx="121400" cy="121400"/>
            </a:xfrm>
            <a:custGeom>
              <a:avLst/>
              <a:gdLst/>
              <a:ahLst/>
              <a:cxnLst/>
              <a:rect l="l" t="t" r="r" b="b"/>
              <a:pathLst>
                <a:path w="4856" h="4856" extrusionOk="0">
                  <a:moveTo>
                    <a:pt x="0" y="0"/>
                  </a:moveTo>
                  <a:lnTo>
                    <a:pt x="0" y="4856"/>
                  </a:lnTo>
                  <a:lnTo>
                    <a:pt x="4855" y="4856"/>
                  </a:lnTo>
                  <a:lnTo>
                    <a:pt x="4855"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10" name="Google Shape;3110;p10"/>
            <p:cNvSpPr/>
            <p:nvPr/>
          </p:nvSpPr>
          <p:spPr>
            <a:xfrm>
              <a:off x="6060375" y="2194750"/>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11" name="Google Shape;3111;p10"/>
            <p:cNvSpPr/>
            <p:nvPr/>
          </p:nvSpPr>
          <p:spPr>
            <a:xfrm>
              <a:off x="6060375" y="2345275"/>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12" name="Google Shape;3112;p10"/>
            <p:cNvSpPr/>
            <p:nvPr/>
          </p:nvSpPr>
          <p:spPr>
            <a:xfrm>
              <a:off x="6060375" y="2495775"/>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13" name="Google Shape;3113;p10"/>
            <p:cNvSpPr/>
            <p:nvPr/>
          </p:nvSpPr>
          <p:spPr>
            <a:xfrm>
              <a:off x="6060375" y="2646275"/>
              <a:ext cx="121400" cy="121425"/>
            </a:xfrm>
            <a:custGeom>
              <a:avLst/>
              <a:gdLst/>
              <a:ahLst/>
              <a:cxnLst/>
              <a:rect l="l" t="t" r="r" b="b"/>
              <a:pathLst>
                <a:path w="4856" h="4857" extrusionOk="0">
                  <a:moveTo>
                    <a:pt x="0" y="1"/>
                  </a:moveTo>
                  <a:lnTo>
                    <a:pt x="0" y="4856"/>
                  </a:lnTo>
                  <a:lnTo>
                    <a:pt x="4855" y="4856"/>
                  </a:lnTo>
                  <a:lnTo>
                    <a:pt x="4855"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14" name="Google Shape;3114;p10"/>
            <p:cNvSpPr/>
            <p:nvPr/>
          </p:nvSpPr>
          <p:spPr>
            <a:xfrm>
              <a:off x="6060375" y="2796800"/>
              <a:ext cx="121400" cy="121400"/>
            </a:xfrm>
            <a:custGeom>
              <a:avLst/>
              <a:gdLst/>
              <a:ahLst/>
              <a:cxnLst/>
              <a:rect l="l" t="t" r="r" b="b"/>
              <a:pathLst>
                <a:path w="4856" h="4856" extrusionOk="0">
                  <a:moveTo>
                    <a:pt x="0" y="0"/>
                  </a:moveTo>
                  <a:lnTo>
                    <a:pt x="0" y="4856"/>
                  </a:lnTo>
                  <a:lnTo>
                    <a:pt x="4855" y="4856"/>
                  </a:lnTo>
                  <a:lnTo>
                    <a:pt x="4855"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15" name="Google Shape;3115;p10"/>
            <p:cNvSpPr/>
            <p:nvPr/>
          </p:nvSpPr>
          <p:spPr>
            <a:xfrm>
              <a:off x="6060375" y="2947300"/>
              <a:ext cx="121400" cy="121425"/>
            </a:xfrm>
            <a:custGeom>
              <a:avLst/>
              <a:gdLst/>
              <a:ahLst/>
              <a:cxnLst/>
              <a:rect l="l" t="t" r="r" b="b"/>
              <a:pathLst>
                <a:path w="4856" h="4857" extrusionOk="0">
                  <a:moveTo>
                    <a:pt x="0" y="1"/>
                  </a:moveTo>
                  <a:lnTo>
                    <a:pt x="0" y="4856"/>
                  </a:lnTo>
                  <a:lnTo>
                    <a:pt x="4855" y="4856"/>
                  </a:lnTo>
                  <a:lnTo>
                    <a:pt x="4855"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16" name="Google Shape;3116;p10"/>
            <p:cNvSpPr/>
            <p:nvPr/>
          </p:nvSpPr>
          <p:spPr>
            <a:xfrm>
              <a:off x="6060375" y="3097825"/>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17" name="Google Shape;3117;p10"/>
            <p:cNvSpPr/>
            <p:nvPr/>
          </p:nvSpPr>
          <p:spPr>
            <a:xfrm>
              <a:off x="6060375" y="3248325"/>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18" name="Google Shape;3118;p10"/>
            <p:cNvSpPr/>
            <p:nvPr/>
          </p:nvSpPr>
          <p:spPr>
            <a:xfrm>
              <a:off x="6060375" y="3398850"/>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19" name="Google Shape;3119;p10"/>
            <p:cNvSpPr/>
            <p:nvPr/>
          </p:nvSpPr>
          <p:spPr>
            <a:xfrm>
              <a:off x="6060375" y="3549350"/>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20" name="Google Shape;3120;p10"/>
            <p:cNvSpPr/>
            <p:nvPr/>
          </p:nvSpPr>
          <p:spPr>
            <a:xfrm>
              <a:off x="6060375" y="3850375"/>
              <a:ext cx="121400" cy="121400"/>
            </a:xfrm>
            <a:custGeom>
              <a:avLst/>
              <a:gdLst/>
              <a:ahLst/>
              <a:cxnLst/>
              <a:rect l="l" t="t" r="r" b="b"/>
              <a:pathLst>
                <a:path w="4856" h="4856" extrusionOk="0">
                  <a:moveTo>
                    <a:pt x="0" y="0"/>
                  </a:moveTo>
                  <a:lnTo>
                    <a:pt x="0" y="4856"/>
                  </a:lnTo>
                  <a:lnTo>
                    <a:pt x="4855" y="4856"/>
                  </a:lnTo>
                  <a:lnTo>
                    <a:pt x="4855"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21" name="Google Shape;3121;p10"/>
            <p:cNvSpPr/>
            <p:nvPr/>
          </p:nvSpPr>
          <p:spPr>
            <a:xfrm>
              <a:off x="6060375" y="4151400"/>
              <a:ext cx="121400" cy="121400"/>
            </a:xfrm>
            <a:custGeom>
              <a:avLst/>
              <a:gdLst/>
              <a:ahLst/>
              <a:cxnLst/>
              <a:rect l="l" t="t" r="r" b="b"/>
              <a:pathLst>
                <a:path w="4856" h="4856" extrusionOk="0">
                  <a:moveTo>
                    <a:pt x="0" y="0"/>
                  </a:moveTo>
                  <a:lnTo>
                    <a:pt x="0" y="4856"/>
                  </a:lnTo>
                  <a:lnTo>
                    <a:pt x="4855" y="4856"/>
                  </a:lnTo>
                  <a:lnTo>
                    <a:pt x="4855"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22" name="Google Shape;3122;p10"/>
            <p:cNvSpPr/>
            <p:nvPr/>
          </p:nvSpPr>
          <p:spPr>
            <a:xfrm>
              <a:off x="6060375" y="4301900"/>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23" name="Google Shape;3123;p10"/>
            <p:cNvSpPr/>
            <p:nvPr/>
          </p:nvSpPr>
          <p:spPr>
            <a:xfrm>
              <a:off x="6060375" y="4452425"/>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24" name="Google Shape;3124;p10"/>
            <p:cNvSpPr/>
            <p:nvPr/>
          </p:nvSpPr>
          <p:spPr>
            <a:xfrm>
              <a:off x="6060375" y="4602925"/>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25" name="Google Shape;3125;p10"/>
            <p:cNvSpPr/>
            <p:nvPr/>
          </p:nvSpPr>
          <p:spPr>
            <a:xfrm>
              <a:off x="6060375" y="4903950"/>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26" name="Google Shape;3126;p10"/>
            <p:cNvSpPr/>
            <p:nvPr/>
          </p:nvSpPr>
          <p:spPr>
            <a:xfrm>
              <a:off x="6060375" y="5054450"/>
              <a:ext cx="121400" cy="121425"/>
            </a:xfrm>
            <a:custGeom>
              <a:avLst/>
              <a:gdLst/>
              <a:ahLst/>
              <a:cxnLst/>
              <a:rect l="l" t="t" r="r" b="b"/>
              <a:pathLst>
                <a:path w="4856" h="4857" extrusionOk="0">
                  <a:moveTo>
                    <a:pt x="0" y="1"/>
                  </a:moveTo>
                  <a:lnTo>
                    <a:pt x="0" y="4856"/>
                  </a:lnTo>
                  <a:lnTo>
                    <a:pt x="4855" y="4856"/>
                  </a:lnTo>
                  <a:lnTo>
                    <a:pt x="4855"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27" name="Google Shape;3127;p10"/>
            <p:cNvSpPr/>
            <p:nvPr/>
          </p:nvSpPr>
          <p:spPr>
            <a:xfrm>
              <a:off x="6060375" y="5204975"/>
              <a:ext cx="121400" cy="121400"/>
            </a:xfrm>
            <a:custGeom>
              <a:avLst/>
              <a:gdLst/>
              <a:ahLst/>
              <a:cxnLst/>
              <a:rect l="l" t="t" r="r" b="b"/>
              <a:pathLst>
                <a:path w="4856" h="4856" extrusionOk="0">
                  <a:moveTo>
                    <a:pt x="0" y="0"/>
                  </a:moveTo>
                  <a:lnTo>
                    <a:pt x="0" y="4856"/>
                  </a:lnTo>
                  <a:lnTo>
                    <a:pt x="4855" y="4856"/>
                  </a:lnTo>
                  <a:lnTo>
                    <a:pt x="4855"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28" name="Google Shape;3128;p10"/>
            <p:cNvSpPr/>
            <p:nvPr/>
          </p:nvSpPr>
          <p:spPr>
            <a:xfrm>
              <a:off x="6060375" y="5355475"/>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29" name="Google Shape;3129;p10"/>
            <p:cNvSpPr/>
            <p:nvPr/>
          </p:nvSpPr>
          <p:spPr>
            <a:xfrm>
              <a:off x="6210875" y="539125"/>
              <a:ext cx="121400" cy="121425"/>
            </a:xfrm>
            <a:custGeom>
              <a:avLst/>
              <a:gdLst/>
              <a:ahLst/>
              <a:cxnLst/>
              <a:rect l="l" t="t" r="r" b="b"/>
              <a:pathLst>
                <a:path w="4856" h="4857"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30" name="Google Shape;3130;p10"/>
            <p:cNvSpPr/>
            <p:nvPr/>
          </p:nvSpPr>
          <p:spPr>
            <a:xfrm>
              <a:off x="6210875" y="990675"/>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31" name="Google Shape;3131;p10"/>
            <p:cNvSpPr/>
            <p:nvPr/>
          </p:nvSpPr>
          <p:spPr>
            <a:xfrm>
              <a:off x="6210875" y="1141175"/>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32" name="Google Shape;3132;p10"/>
            <p:cNvSpPr/>
            <p:nvPr/>
          </p:nvSpPr>
          <p:spPr>
            <a:xfrm>
              <a:off x="6210875" y="1291700"/>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33" name="Google Shape;3133;p10"/>
            <p:cNvSpPr/>
            <p:nvPr/>
          </p:nvSpPr>
          <p:spPr>
            <a:xfrm>
              <a:off x="6210875" y="1592700"/>
              <a:ext cx="121400" cy="121425"/>
            </a:xfrm>
            <a:custGeom>
              <a:avLst/>
              <a:gdLst/>
              <a:ahLst/>
              <a:cxnLst/>
              <a:rect l="l" t="t" r="r" b="b"/>
              <a:pathLst>
                <a:path w="4856" h="4857"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34" name="Google Shape;3134;p10"/>
            <p:cNvSpPr/>
            <p:nvPr/>
          </p:nvSpPr>
          <p:spPr>
            <a:xfrm>
              <a:off x="6210875" y="1893725"/>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35" name="Google Shape;3135;p10"/>
            <p:cNvSpPr/>
            <p:nvPr/>
          </p:nvSpPr>
          <p:spPr>
            <a:xfrm>
              <a:off x="6210875" y="2044250"/>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36" name="Google Shape;3136;p10"/>
            <p:cNvSpPr/>
            <p:nvPr/>
          </p:nvSpPr>
          <p:spPr>
            <a:xfrm>
              <a:off x="6210875" y="2194750"/>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37" name="Google Shape;3137;p10"/>
            <p:cNvSpPr/>
            <p:nvPr/>
          </p:nvSpPr>
          <p:spPr>
            <a:xfrm>
              <a:off x="6210875" y="2495775"/>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38" name="Google Shape;3138;p10"/>
            <p:cNvSpPr/>
            <p:nvPr/>
          </p:nvSpPr>
          <p:spPr>
            <a:xfrm>
              <a:off x="6210875" y="2796800"/>
              <a:ext cx="121400" cy="121400"/>
            </a:xfrm>
            <a:custGeom>
              <a:avLst/>
              <a:gdLst/>
              <a:ahLst/>
              <a:cxnLst/>
              <a:rect l="l" t="t" r="r" b="b"/>
              <a:pathLst>
                <a:path w="4856" h="4856" extrusionOk="0">
                  <a:moveTo>
                    <a:pt x="1" y="0"/>
                  </a:moveTo>
                  <a:lnTo>
                    <a:pt x="1" y="4856"/>
                  </a:lnTo>
                  <a:lnTo>
                    <a:pt x="4856" y="4856"/>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39" name="Google Shape;3139;p10"/>
            <p:cNvSpPr/>
            <p:nvPr/>
          </p:nvSpPr>
          <p:spPr>
            <a:xfrm>
              <a:off x="6210875" y="3097825"/>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40" name="Google Shape;3140;p10"/>
            <p:cNvSpPr/>
            <p:nvPr/>
          </p:nvSpPr>
          <p:spPr>
            <a:xfrm>
              <a:off x="6210875" y="3398850"/>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41" name="Google Shape;3141;p10"/>
            <p:cNvSpPr/>
            <p:nvPr/>
          </p:nvSpPr>
          <p:spPr>
            <a:xfrm>
              <a:off x="6210875" y="3549350"/>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42" name="Google Shape;3142;p10"/>
            <p:cNvSpPr/>
            <p:nvPr/>
          </p:nvSpPr>
          <p:spPr>
            <a:xfrm>
              <a:off x="6210875" y="4000875"/>
              <a:ext cx="121400" cy="121425"/>
            </a:xfrm>
            <a:custGeom>
              <a:avLst/>
              <a:gdLst/>
              <a:ahLst/>
              <a:cxnLst/>
              <a:rect l="l" t="t" r="r" b="b"/>
              <a:pathLst>
                <a:path w="4856" h="4857"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43" name="Google Shape;3143;p10"/>
            <p:cNvSpPr/>
            <p:nvPr/>
          </p:nvSpPr>
          <p:spPr>
            <a:xfrm>
              <a:off x="6210875" y="4151400"/>
              <a:ext cx="121400" cy="121400"/>
            </a:xfrm>
            <a:custGeom>
              <a:avLst/>
              <a:gdLst/>
              <a:ahLst/>
              <a:cxnLst/>
              <a:rect l="l" t="t" r="r" b="b"/>
              <a:pathLst>
                <a:path w="4856" h="4856" extrusionOk="0">
                  <a:moveTo>
                    <a:pt x="1" y="0"/>
                  </a:moveTo>
                  <a:lnTo>
                    <a:pt x="1" y="4856"/>
                  </a:lnTo>
                  <a:lnTo>
                    <a:pt x="4856" y="4856"/>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44" name="Google Shape;3144;p10"/>
            <p:cNvSpPr/>
            <p:nvPr/>
          </p:nvSpPr>
          <p:spPr>
            <a:xfrm>
              <a:off x="6210875" y="4301900"/>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45" name="Google Shape;3145;p10"/>
            <p:cNvSpPr/>
            <p:nvPr/>
          </p:nvSpPr>
          <p:spPr>
            <a:xfrm>
              <a:off x="6210875" y="4452425"/>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46" name="Google Shape;3146;p10"/>
            <p:cNvSpPr/>
            <p:nvPr/>
          </p:nvSpPr>
          <p:spPr>
            <a:xfrm>
              <a:off x="6210875" y="4602925"/>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47" name="Google Shape;3147;p10"/>
            <p:cNvSpPr/>
            <p:nvPr/>
          </p:nvSpPr>
          <p:spPr>
            <a:xfrm>
              <a:off x="6210875" y="4903950"/>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48" name="Google Shape;3148;p10"/>
            <p:cNvSpPr/>
            <p:nvPr/>
          </p:nvSpPr>
          <p:spPr>
            <a:xfrm>
              <a:off x="6210875" y="5054450"/>
              <a:ext cx="121400" cy="121425"/>
            </a:xfrm>
            <a:custGeom>
              <a:avLst/>
              <a:gdLst/>
              <a:ahLst/>
              <a:cxnLst/>
              <a:rect l="l" t="t" r="r" b="b"/>
              <a:pathLst>
                <a:path w="4856" h="4857"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49" name="Google Shape;3149;p10"/>
            <p:cNvSpPr/>
            <p:nvPr/>
          </p:nvSpPr>
          <p:spPr>
            <a:xfrm>
              <a:off x="6361375" y="388625"/>
              <a:ext cx="121425" cy="121400"/>
            </a:xfrm>
            <a:custGeom>
              <a:avLst/>
              <a:gdLst/>
              <a:ahLst/>
              <a:cxnLst/>
              <a:rect l="l" t="t" r="r" b="b"/>
              <a:pathLst>
                <a:path w="4857" h="4856" extrusionOk="0">
                  <a:moveTo>
                    <a:pt x="1" y="0"/>
                  </a:moveTo>
                  <a:lnTo>
                    <a:pt x="1" y="4856"/>
                  </a:lnTo>
                  <a:lnTo>
                    <a:pt x="4856" y="4856"/>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50" name="Google Shape;3150;p10"/>
            <p:cNvSpPr/>
            <p:nvPr/>
          </p:nvSpPr>
          <p:spPr>
            <a:xfrm>
              <a:off x="6361375" y="539125"/>
              <a:ext cx="121425" cy="121425"/>
            </a:xfrm>
            <a:custGeom>
              <a:avLst/>
              <a:gdLst/>
              <a:ahLst/>
              <a:cxnLst/>
              <a:rect l="l" t="t" r="r" b="b"/>
              <a:pathLst>
                <a:path w="4857" h="4857"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51" name="Google Shape;3151;p10"/>
            <p:cNvSpPr/>
            <p:nvPr/>
          </p:nvSpPr>
          <p:spPr>
            <a:xfrm>
              <a:off x="6361375" y="990675"/>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52" name="Google Shape;3152;p10"/>
            <p:cNvSpPr/>
            <p:nvPr/>
          </p:nvSpPr>
          <p:spPr>
            <a:xfrm>
              <a:off x="6361375" y="1291700"/>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53" name="Google Shape;3153;p10"/>
            <p:cNvSpPr/>
            <p:nvPr/>
          </p:nvSpPr>
          <p:spPr>
            <a:xfrm>
              <a:off x="6361375" y="1592700"/>
              <a:ext cx="121425" cy="121425"/>
            </a:xfrm>
            <a:custGeom>
              <a:avLst/>
              <a:gdLst/>
              <a:ahLst/>
              <a:cxnLst/>
              <a:rect l="l" t="t" r="r" b="b"/>
              <a:pathLst>
                <a:path w="4857" h="4857"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54" name="Google Shape;3154;p10"/>
            <p:cNvSpPr/>
            <p:nvPr/>
          </p:nvSpPr>
          <p:spPr>
            <a:xfrm>
              <a:off x="6361375" y="2044250"/>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55" name="Google Shape;3155;p10"/>
            <p:cNvSpPr/>
            <p:nvPr/>
          </p:nvSpPr>
          <p:spPr>
            <a:xfrm>
              <a:off x="6361375" y="2345275"/>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56" name="Google Shape;3156;p10"/>
            <p:cNvSpPr/>
            <p:nvPr/>
          </p:nvSpPr>
          <p:spPr>
            <a:xfrm>
              <a:off x="6361375" y="2796800"/>
              <a:ext cx="121425" cy="121400"/>
            </a:xfrm>
            <a:custGeom>
              <a:avLst/>
              <a:gdLst/>
              <a:ahLst/>
              <a:cxnLst/>
              <a:rect l="l" t="t" r="r" b="b"/>
              <a:pathLst>
                <a:path w="4857" h="4856" extrusionOk="0">
                  <a:moveTo>
                    <a:pt x="1" y="0"/>
                  </a:moveTo>
                  <a:lnTo>
                    <a:pt x="1" y="4856"/>
                  </a:lnTo>
                  <a:lnTo>
                    <a:pt x="4856" y="4856"/>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57" name="Google Shape;3157;p10"/>
            <p:cNvSpPr/>
            <p:nvPr/>
          </p:nvSpPr>
          <p:spPr>
            <a:xfrm>
              <a:off x="6361375" y="3097825"/>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58" name="Google Shape;3158;p10"/>
            <p:cNvSpPr/>
            <p:nvPr/>
          </p:nvSpPr>
          <p:spPr>
            <a:xfrm>
              <a:off x="6361375" y="3248325"/>
              <a:ext cx="121425" cy="121400"/>
            </a:xfrm>
            <a:custGeom>
              <a:avLst/>
              <a:gdLst/>
              <a:ahLst/>
              <a:cxnLst/>
              <a:rect l="l" t="t" r="r" b="b"/>
              <a:pathLst>
                <a:path w="4857" h="4856"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59" name="Google Shape;3159;p10"/>
            <p:cNvSpPr/>
            <p:nvPr/>
          </p:nvSpPr>
          <p:spPr>
            <a:xfrm>
              <a:off x="6361375" y="3549350"/>
              <a:ext cx="121425" cy="121400"/>
            </a:xfrm>
            <a:custGeom>
              <a:avLst/>
              <a:gdLst/>
              <a:ahLst/>
              <a:cxnLst/>
              <a:rect l="l" t="t" r="r" b="b"/>
              <a:pathLst>
                <a:path w="4857" h="4856"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60" name="Google Shape;3160;p10"/>
            <p:cNvSpPr/>
            <p:nvPr/>
          </p:nvSpPr>
          <p:spPr>
            <a:xfrm>
              <a:off x="6361375" y="3699875"/>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61" name="Google Shape;3161;p10"/>
            <p:cNvSpPr/>
            <p:nvPr/>
          </p:nvSpPr>
          <p:spPr>
            <a:xfrm>
              <a:off x="6361375" y="3850375"/>
              <a:ext cx="121425" cy="121400"/>
            </a:xfrm>
            <a:custGeom>
              <a:avLst/>
              <a:gdLst/>
              <a:ahLst/>
              <a:cxnLst/>
              <a:rect l="l" t="t" r="r" b="b"/>
              <a:pathLst>
                <a:path w="4857" h="4856" extrusionOk="0">
                  <a:moveTo>
                    <a:pt x="1" y="0"/>
                  </a:moveTo>
                  <a:lnTo>
                    <a:pt x="1" y="4856"/>
                  </a:lnTo>
                  <a:lnTo>
                    <a:pt x="4856" y="4856"/>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62" name="Google Shape;3162;p10"/>
            <p:cNvSpPr/>
            <p:nvPr/>
          </p:nvSpPr>
          <p:spPr>
            <a:xfrm>
              <a:off x="6361375" y="4151400"/>
              <a:ext cx="121425" cy="121400"/>
            </a:xfrm>
            <a:custGeom>
              <a:avLst/>
              <a:gdLst/>
              <a:ahLst/>
              <a:cxnLst/>
              <a:rect l="l" t="t" r="r" b="b"/>
              <a:pathLst>
                <a:path w="4857" h="4856" extrusionOk="0">
                  <a:moveTo>
                    <a:pt x="1" y="0"/>
                  </a:moveTo>
                  <a:lnTo>
                    <a:pt x="1" y="4856"/>
                  </a:lnTo>
                  <a:lnTo>
                    <a:pt x="4856" y="4856"/>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63" name="Google Shape;3163;p10"/>
            <p:cNvSpPr/>
            <p:nvPr/>
          </p:nvSpPr>
          <p:spPr>
            <a:xfrm>
              <a:off x="6361375" y="4301900"/>
              <a:ext cx="121425" cy="121400"/>
            </a:xfrm>
            <a:custGeom>
              <a:avLst/>
              <a:gdLst/>
              <a:ahLst/>
              <a:cxnLst/>
              <a:rect l="l" t="t" r="r" b="b"/>
              <a:pathLst>
                <a:path w="4857" h="4856"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64" name="Google Shape;3164;p10"/>
            <p:cNvSpPr/>
            <p:nvPr/>
          </p:nvSpPr>
          <p:spPr>
            <a:xfrm>
              <a:off x="6361375" y="4753450"/>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65" name="Google Shape;3165;p10"/>
            <p:cNvSpPr/>
            <p:nvPr/>
          </p:nvSpPr>
          <p:spPr>
            <a:xfrm>
              <a:off x="6361375" y="5054450"/>
              <a:ext cx="121425" cy="121425"/>
            </a:xfrm>
            <a:custGeom>
              <a:avLst/>
              <a:gdLst/>
              <a:ahLst/>
              <a:cxnLst/>
              <a:rect l="l" t="t" r="r" b="b"/>
              <a:pathLst>
                <a:path w="4857" h="4857"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66" name="Google Shape;3166;p10"/>
            <p:cNvSpPr/>
            <p:nvPr/>
          </p:nvSpPr>
          <p:spPr>
            <a:xfrm>
              <a:off x="6361375" y="5204975"/>
              <a:ext cx="121425" cy="121400"/>
            </a:xfrm>
            <a:custGeom>
              <a:avLst/>
              <a:gdLst/>
              <a:ahLst/>
              <a:cxnLst/>
              <a:rect l="l" t="t" r="r" b="b"/>
              <a:pathLst>
                <a:path w="4857" h="4856" extrusionOk="0">
                  <a:moveTo>
                    <a:pt x="1" y="0"/>
                  </a:moveTo>
                  <a:lnTo>
                    <a:pt x="1" y="4856"/>
                  </a:lnTo>
                  <a:lnTo>
                    <a:pt x="4856" y="4856"/>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67" name="Google Shape;3167;p10"/>
            <p:cNvSpPr/>
            <p:nvPr/>
          </p:nvSpPr>
          <p:spPr>
            <a:xfrm>
              <a:off x="6511900" y="388625"/>
              <a:ext cx="121400" cy="121400"/>
            </a:xfrm>
            <a:custGeom>
              <a:avLst/>
              <a:gdLst/>
              <a:ahLst/>
              <a:cxnLst/>
              <a:rect l="l" t="t" r="r" b="b"/>
              <a:pathLst>
                <a:path w="4856" h="4856" extrusionOk="0">
                  <a:moveTo>
                    <a:pt x="0" y="0"/>
                  </a:moveTo>
                  <a:lnTo>
                    <a:pt x="0" y="4856"/>
                  </a:lnTo>
                  <a:lnTo>
                    <a:pt x="4856" y="4856"/>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68" name="Google Shape;3168;p10"/>
            <p:cNvSpPr/>
            <p:nvPr/>
          </p:nvSpPr>
          <p:spPr>
            <a:xfrm>
              <a:off x="6511900" y="1291700"/>
              <a:ext cx="121400" cy="121400"/>
            </a:xfrm>
            <a:custGeom>
              <a:avLst/>
              <a:gdLst/>
              <a:ahLst/>
              <a:cxnLst/>
              <a:rect l="l" t="t" r="r" b="b"/>
              <a:pathLst>
                <a:path w="4856" h="4856" extrusionOk="0">
                  <a:moveTo>
                    <a:pt x="0" y="0"/>
                  </a:moveTo>
                  <a:lnTo>
                    <a:pt x="0"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69" name="Google Shape;3169;p10"/>
            <p:cNvSpPr/>
            <p:nvPr/>
          </p:nvSpPr>
          <p:spPr>
            <a:xfrm>
              <a:off x="6511900" y="2044250"/>
              <a:ext cx="121400" cy="121400"/>
            </a:xfrm>
            <a:custGeom>
              <a:avLst/>
              <a:gdLst/>
              <a:ahLst/>
              <a:cxnLst/>
              <a:rect l="l" t="t" r="r" b="b"/>
              <a:pathLst>
                <a:path w="4856" h="4856" extrusionOk="0">
                  <a:moveTo>
                    <a:pt x="0" y="0"/>
                  </a:moveTo>
                  <a:lnTo>
                    <a:pt x="0"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70" name="Google Shape;3170;p10"/>
            <p:cNvSpPr/>
            <p:nvPr/>
          </p:nvSpPr>
          <p:spPr>
            <a:xfrm>
              <a:off x="6511900" y="2796800"/>
              <a:ext cx="121400" cy="121400"/>
            </a:xfrm>
            <a:custGeom>
              <a:avLst/>
              <a:gdLst/>
              <a:ahLst/>
              <a:cxnLst/>
              <a:rect l="l" t="t" r="r" b="b"/>
              <a:pathLst>
                <a:path w="4856" h="4856" extrusionOk="0">
                  <a:moveTo>
                    <a:pt x="0" y="0"/>
                  </a:moveTo>
                  <a:lnTo>
                    <a:pt x="0" y="4856"/>
                  </a:lnTo>
                  <a:lnTo>
                    <a:pt x="4856" y="4856"/>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71" name="Google Shape;3171;p10"/>
            <p:cNvSpPr/>
            <p:nvPr/>
          </p:nvSpPr>
          <p:spPr>
            <a:xfrm>
              <a:off x="6511900" y="3699875"/>
              <a:ext cx="121400" cy="121400"/>
            </a:xfrm>
            <a:custGeom>
              <a:avLst/>
              <a:gdLst/>
              <a:ahLst/>
              <a:cxnLst/>
              <a:rect l="l" t="t" r="r" b="b"/>
              <a:pathLst>
                <a:path w="4856" h="4856" extrusionOk="0">
                  <a:moveTo>
                    <a:pt x="0" y="0"/>
                  </a:moveTo>
                  <a:lnTo>
                    <a:pt x="0"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72" name="Google Shape;3172;p10"/>
            <p:cNvSpPr/>
            <p:nvPr/>
          </p:nvSpPr>
          <p:spPr>
            <a:xfrm>
              <a:off x="6511900" y="4452425"/>
              <a:ext cx="121400" cy="121400"/>
            </a:xfrm>
            <a:custGeom>
              <a:avLst/>
              <a:gdLst/>
              <a:ahLst/>
              <a:cxnLst/>
              <a:rect l="l" t="t" r="r" b="b"/>
              <a:pathLst>
                <a:path w="4856" h="4856" extrusionOk="0">
                  <a:moveTo>
                    <a:pt x="0" y="0"/>
                  </a:moveTo>
                  <a:lnTo>
                    <a:pt x="0"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73" name="Google Shape;3173;p10"/>
            <p:cNvSpPr/>
            <p:nvPr/>
          </p:nvSpPr>
          <p:spPr>
            <a:xfrm>
              <a:off x="6511900" y="4602925"/>
              <a:ext cx="121400" cy="121400"/>
            </a:xfrm>
            <a:custGeom>
              <a:avLst/>
              <a:gdLst/>
              <a:ahLst/>
              <a:cxnLst/>
              <a:rect l="l" t="t" r="r" b="b"/>
              <a:pathLst>
                <a:path w="4856" h="4856" extrusionOk="0">
                  <a:moveTo>
                    <a:pt x="0" y="1"/>
                  </a:moveTo>
                  <a:lnTo>
                    <a:pt x="0"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74" name="Google Shape;3174;p10"/>
            <p:cNvSpPr/>
            <p:nvPr/>
          </p:nvSpPr>
          <p:spPr>
            <a:xfrm>
              <a:off x="6511900" y="5204975"/>
              <a:ext cx="121400" cy="121400"/>
            </a:xfrm>
            <a:custGeom>
              <a:avLst/>
              <a:gdLst/>
              <a:ahLst/>
              <a:cxnLst/>
              <a:rect l="l" t="t" r="r" b="b"/>
              <a:pathLst>
                <a:path w="4856" h="4856" extrusionOk="0">
                  <a:moveTo>
                    <a:pt x="0" y="0"/>
                  </a:moveTo>
                  <a:lnTo>
                    <a:pt x="0" y="4856"/>
                  </a:lnTo>
                  <a:lnTo>
                    <a:pt x="4856" y="4856"/>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75" name="Google Shape;3175;p10"/>
            <p:cNvSpPr/>
            <p:nvPr/>
          </p:nvSpPr>
          <p:spPr>
            <a:xfrm>
              <a:off x="6662400" y="689650"/>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76" name="Google Shape;3176;p10"/>
            <p:cNvSpPr/>
            <p:nvPr/>
          </p:nvSpPr>
          <p:spPr>
            <a:xfrm>
              <a:off x="6662400" y="1592700"/>
              <a:ext cx="121400" cy="121425"/>
            </a:xfrm>
            <a:custGeom>
              <a:avLst/>
              <a:gdLst/>
              <a:ahLst/>
              <a:cxnLst/>
              <a:rect l="l" t="t" r="r" b="b"/>
              <a:pathLst>
                <a:path w="4856" h="4857"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77" name="Google Shape;3177;p10"/>
            <p:cNvSpPr/>
            <p:nvPr/>
          </p:nvSpPr>
          <p:spPr>
            <a:xfrm>
              <a:off x="6662400" y="2646275"/>
              <a:ext cx="121400" cy="121425"/>
            </a:xfrm>
            <a:custGeom>
              <a:avLst/>
              <a:gdLst/>
              <a:ahLst/>
              <a:cxnLst/>
              <a:rect l="l" t="t" r="r" b="b"/>
              <a:pathLst>
                <a:path w="4856" h="4857"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178" name="Google Shape;3178;p10"/>
          <p:cNvGrpSpPr/>
          <p:nvPr/>
        </p:nvGrpSpPr>
        <p:grpSpPr>
          <a:xfrm rot="10800000">
            <a:off x="7682451" y="28707"/>
            <a:ext cx="1140783" cy="5086302"/>
            <a:chOff x="5608825" y="238125"/>
            <a:chExt cx="1174975" cy="5238750"/>
          </a:xfrm>
        </p:grpSpPr>
        <p:sp>
          <p:nvSpPr>
            <p:cNvPr id="3179" name="Google Shape;3179;p10"/>
            <p:cNvSpPr/>
            <p:nvPr/>
          </p:nvSpPr>
          <p:spPr>
            <a:xfrm>
              <a:off x="5608825" y="388625"/>
              <a:ext cx="121400" cy="121400"/>
            </a:xfrm>
            <a:custGeom>
              <a:avLst/>
              <a:gdLst/>
              <a:ahLst/>
              <a:cxnLst/>
              <a:rect l="l" t="t" r="r" b="b"/>
              <a:pathLst>
                <a:path w="4856" h="4856" extrusionOk="0">
                  <a:moveTo>
                    <a:pt x="1" y="0"/>
                  </a:moveTo>
                  <a:lnTo>
                    <a:pt x="1" y="4856"/>
                  </a:lnTo>
                  <a:lnTo>
                    <a:pt x="4856" y="4856"/>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80" name="Google Shape;3180;p10"/>
            <p:cNvSpPr/>
            <p:nvPr/>
          </p:nvSpPr>
          <p:spPr>
            <a:xfrm>
              <a:off x="5608825" y="2345275"/>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81" name="Google Shape;3181;p10"/>
            <p:cNvSpPr/>
            <p:nvPr/>
          </p:nvSpPr>
          <p:spPr>
            <a:xfrm>
              <a:off x="5608825" y="2796800"/>
              <a:ext cx="121400" cy="121400"/>
            </a:xfrm>
            <a:custGeom>
              <a:avLst/>
              <a:gdLst/>
              <a:ahLst/>
              <a:cxnLst/>
              <a:rect l="l" t="t" r="r" b="b"/>
              <a:pathLst>
                <a:path w="4856" h="4856" extrusionOk="0">
                  <a:moveTo>
                    <a:pt x="1" y="0"/>
                  </a:moveTo>
                  <a:lnTo>
                    <a:pt x="1" y="4856"/>
                  </a:lnTo>
                  <a:lnTo>
                    <a:pt x="4856" y="4856"/>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82" name="Google Shape;3182;p10"/>
            <p:cNvSpPr/>
            <p:nvPr/>
          </p:nvSpPr>
          <p:spPr>
            <a:xfrm>
              <a:off x="5608825" y="4151400"/>
              <a:ext cx="121400" cy="121400"/>
            </a:xfrm>
            <a:custGeom>
              <a:avLst/>
              <a:gdLst/>
              <a:ahLst/>
              <a:cxnLst/>
              <a:rect l="l" t="t" r="r" b="b"/>
              <a:pathLst>
                <a:path w="4856" h="4856" extrusionOk="0">
                  <a:moveTo>
                    <a:pt x="1" y="0"/>
                  </a:moveTo>
                  <a:lnTo>
                    <a:pt x="1" y="4856"/>
                  </a:lnTo>
                  <a:lnTo>
                    <a:pt x="4856" y="4856"/>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83" name="Google Shape;3183;p10"/>
            <p:cNvSpPr/>
            <p:nvPr/>
          </p:nvSpPr>
          <p:spPr>
            <a:xfrm>
              <a:off x="5759350" y="388625"/>
              <a:ext cx="121400" cy="121400"/>
            </a:xfrm>
            <a:custGeom>
              <a:avLst/>
              <a:gdLst/>
              <a:ahLst/>
              <a:cxnLst/>
              <a:rect l="l" t="t" r="r" b="b"/>
              <a:pathLst>
                <a:path w="4856" h="4856" extrusionOk="0">
                  <a:moveTo>
                    <a:pt x="0" y="0"/>
                  </a:moveTo>
                  <a:lnTo>
                    <a:pt x="0" y="4856"/>
                  </a:lnTo>
                  <a:lnTo>
                    <a:pt x="4855" y="4856"/>
                  </a:lnTo>
                  <a:lnTo>
                    <a:pt x="4855"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84" name="Google Shape;3184;p10"/>
            <p:cNvSpPr/>
            <p:nvPr/>
          </p:nvSpPr>
          <p:spPr>
            <a:xfrm>
              <a:off x="5759350" y="689650"/>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85" name="Google Shape;3185;p10"/>
            <p:cNvSpPr/>
            <p:nvPr/>
          </p:nvSpPr>
          <p:spPr>
            <a:xfrm>
              <a:off x="5759350" y="990675"/>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86" name="Google Shape;3186;p10"/>
            <p:cNvSpPr/>
            <p:nvPr/>
          </p:nvSpPr>
          <p:spPr>
            <a:xfrm>
              <a:off x="5759350" y="1592700"/>
              <a:ext cx="121400" cy="121425"/>
            </a:xfrm>
            <a:custGeom>
              <a:avLst/>
              <a:gdLst/>
              <a:ahLst/>
              <a:cxnLst/>
              <a:rect l="l" t="t" r="r" b="b"/>
              <a:pathLst>
                <a:path w="4856" h="4857" extrusionOk="0">
                  <a:moveTo>
                    <a:pt x="0" y="1"/>
                  </a:moveTo>
                  <a:lnTo>
                    <a:pt x="0" y="4856"/>
                  </a:lnTo>
                  <a:lnTo>
                    <a:pt x="4855" y="4856"/>
                  </a:lnTo>
                  <a:lnTo>
                    <a:pt x="4855" y="1"/>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87" name="Google Shape;3187;p10"/>
            <p:cNvSpPr/>
            <p:nvPr/>
          </p:nvSpPr>
          <p:spPr>
            <a:xfrm>
              <a:off x="5759350" y="1743225"/>
              <a:ext cx="121400" cy="121400"/>
            </a:xfrm>
            <a:custGeom>
              <a:avLst/>
              <a:gdLst/>
              <a:ahLst/>
              <a:cxnLst/>
              <a:rect l="l" t="t" r="r" b="b"/>
              <a:pathLst>
                <a:path w="4856" h="4856" extrusionOk="0">
                  <a:moveTo>
                    <a:pt x="0" y="0"/>
                  </a:moveTo>
                  <a:lnTo>
                    <a:pt x="0" y="4856"/>
                  </a:lnTo>
                  <a:lnTo>
                    <a:pt x="4855" y="4856"/>
                  </a:lnTo>
                  <a:lnTo>
                    <a:pt x="4855"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88" name="Google Shape;3188;p10"/>
            <p:cNvSpPr/>
            <p:nvPr/>
          </p:nvSpPr>
          <p:spPr>
            <a:xfrm>
              <a:off x="5759350" y="2044250"/>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89" name="Google Shape;3189;p10"/>
            <p:cNvSpPr/>
            <p:nvPr/>
          </p:nvSpPr>
          <p:spPr>
            <a:xfrm>
              <a:off x="5759350" y="2194750"/>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90" name="Google Shape;3190;p10"/>
            <p:cNvSpPr/>
            <p:nvPr/>
          </p:nvSpPr>
          <p:spPr>
            <a:xfrm>
              <a:off x="5759350" y="2345275"/>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91" name="Google Shape;3191;p10"/>
            <p:cNvSpPr/>
            <p:nvPr/>
          </p:nvSpPr>
          <p:spPr>
            <a:xfrm>
              <a:off x="5759350" y="2947300"/>
              <a:ext cx="121400" cy="121425"/>
            </a:xfrm>
            <a:custGeom>
              <a:avLst/>
              <a:gdLst/>
              <a:ahLst/>
              <a:cxnLst/>
              <a:rect l="l" t="t" r="r" b="b"/>
              <a:pathLst>
                <a:path w="4856" h="4857" extrusionOk="0">
                  <a:moveTo>
                    <a:pt x="0" y="1"/>
                  </a:moveTo>
                  <a:lnTo>
                    <a:pt x="0" y="4856"/>
                  </a:lnTo>
                  <a:lnTo>
                    <a:pt x="4855" y="4856"/>
                  </a:lnTo>
                  <a:lnTo>
                    <a:pt x="4855" y="1"/>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92" name="Google Shape;3192;p10"/>
            <p:cNvSpPr/>
            <p:nvPr/>
          </p:nvSpPr>
          <p:spPr>
            <a:xfrm>
              <a:off x="5759350" y="3097825"/>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93" name="Google Shape;3193;p10"/>
            <p:cNvSpPr/>
            <p:nvPr/>
          </p:nvSpPr>
          <p:spPr>
            <a:xfrm>
              <a:off x="5759350" y="3248325"/>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94" name="Google Shape;3194;p10"/>
            <p:cNvSpPr/>
            <p:nvPr/>
          </p:nvSpPr>
          <p:spPr>
            <a:xfrm>
              <a:off x="5759350" y="3850375"/>
              <a:ext cx="121400" cy="121400"/>
            </a:xfrm>
            <a:custGeom>
              <a:avLst/>
              <a:gdLst/>
              <a:ahLst/>
              <a:cxnLst/>
              <a:rect l="l" t="t" r="r" b="b"/>
              <a:pathLst>
                <a:path w="4856" h="4856" extrusionOk="0">
                  <a:moveTo>
                    <a:pt x="0" y="0"/>
                  </a:moveTo>
                  <a:lnTo>
                    <a:pt x="0" y="4856"/>
                  </a:lnTo>
                  <a:lnTo>
                    <a:pt x="4855" y="4856"/>
                  </a:lnTo>
                  <a:lnTo>
                    <a:pt x="4855"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95" name="Google Shape;3195;p10"/>
            <p:cNvSpPr/>
            <p:nvPr/>
          </p:nvSpPr>
          <p:spPr>
            <a:xfrm>
              <a:off x="5759350" y="4000875"/>
              <a:ext cx="121400" cy="121425"/>
            </a:xfrm>
            <a:custGeom>
              <a:avLst/>
              <a:gdLst/>
              <a:ahLst/>
              <a:cxnLst/>
              <a:rect l="l" t="t" r="r" b="b"/>
              <a:pathLst>
                <a:path w="4856" h="4857" extrusionOk="0">
                  <a:moveTo>
                    <a:pt x="0" y="1"/>
                  </a:moveTo>
                  <a:lnTo>
                    <a:pt x="0" y="4856"/>
                  </a:lnTo>
                  <a:lnTo>
                    <a:pt x="4855" y="4856"/>
                  </a:lnTo>
                  <a:lnTo>
                    <a:pt x="4855" y="1"/>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96" name="Google Shape;3196;p10"/>
            <p:cNvSpPr/>
            <p:nvPr/>
          </p:nvSpPr>
          <p:spPr>
            <a:xfrm>
              <a:off x="5759350" y="4452425"/>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97" name="Google Shape;3197;p10"/>
            <p:cNvSpPr/>
            <p:nvPr/>
          </p:nvSpPr>
          <p:spPr>
            <a:xfrm>
              <a:off x="5759350" y="4602925"/>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98" name="Google Shape;3198;p10"/>
            <p:cNvSpPr/>
            <p:nvPr/>
          </p:nvSpPr>
          <p:spPr>
            <a:xfrm>
              <a:off x="5759350" y="4753450"/>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99" name="Google Shape;3199;p10"/>
            <p:cNvSpPr/>
            <p:nvPr/>
          </p:nvSpPr>
          <p:spPr>
            <a:xfrm>
              <a:off x="5759350" y="5054450"/>
              <a:ext cx="121400" cy="121425"/>
            </a:xfrm>
            <a:custGeom>
              <a:avLst/>
              <a:gdLst/>
              <a:ahLst/>
              <a:cxnLst/>
              <a:rect l="l" t="t" r="r" b="b"/>
              <a:pathLst>
                <a:path w="4856" h="4857" extrusionOk="0">
                  <a:moveTo>
                    <a:pt x="0" y="1"/>
                  </a:moveTo>
                  <a:lnTo>
                    <a:pt x="0" y="4856"/>
                  </a:lnTo>
                  <a:lnTo>
                    <a:pt x="4855" y="4856"/>
                  </a:lnTo>
                  <a:lnTo>
                    <a:pt x="4855" y="1"/>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00" name="Google Shape;3200;p10"/>
            <p:cNvSpPr/>
            <p:nvPr/>
          </p:nvSpPr>
          <p:spPr>
            <a:xfrm>
              <a:off x="5909850" y="238125"/>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01" name="Google Shape;3201;p10"/>
            <p:cNvSpPr/>
            <p:nvPr/>
          </p:nvSpPr>
          <p:spPr>
            <a:xfrm>
              <a:off x="5909850" y="539125"/>
              <a:ext cx="121400" cy="121425"/>
            </a:xfrm>
            <a:custGeom>
              <a:avLst/>
              <a:gdLst/>
              <a:ahLst/>
              <a:cxnLst/>
              <a:rect l="l" t="t" r="r" b="b"/>
              <a:pathLst>
                <a:path w="4856" h="4857" extrusionOk="0">
                  <a:moveTo>
                    <a:pt x="1" y="1"/>
                  </a:moveTo>
                  <a:lnTo>
                    <a:pt x="1" y="4856"/>
                  </a:lnTo>
                  <a:lnTo>
                    <a:pt x="4856" y="4856"/>
                  </a:lnTo>
                  <a:lnTo>
                    <a:pt x="4856" y="1"/>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02" name="Google Shape;3202;p10"/>
            <p:cNvSpPr/>
            <p:nvPr/>
          </p:nvSpPr>
          <p:spPr>
            <a:xfrm>
              <a:off x="5909850" y="840150"/>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03" name="Google Shape;3203;p10"/>
            <p:cNvSpPr/>
            <p:nvPr/>
          </p:nvSpPr>
          <p:spPr>
            <a:xfrm>
              <a:off x="5909850" y="990675"/>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04" name="Google Shape;3204;p10"/>
            <p:cNvSpPr/>
            <p:nvPr/>
          </p:nvSpPr>
          <p:spPr>
            <a:xfrm>
              <a:off x="5909850" y="1592700"/>
              <a:ext cx="121400" cy="121425"/>
            </a:xfrm>
            <a:custGeom>
              <a:avLst/>
              <a:gdLst/>
              <a:ahLst/>
              <a:cxnLst/>
              <a:rect l="l" t="t" r="r" b="b"/>
              <a:pathLst>
                <a:path w="4856" h="4857" extrusionOk="0">
                  <a:moveTo>
                    <a:pt x="1" y="1"/>
                  </a:moveTo>
                  <a:lnTo>
                    <a:pt x="1" y="4856"/>
                  </a:lnTo>
                  <a:lnTo>
                    <a:pt x="4856" y="4856"/>
                  </a:lnTo>
                  <a:lnTo>
                    <a:pt x="4856" y="1"/>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05" name="Google Shape;3205;p10"/>
            <p:cNvSpPr/>
            <p:nvPr/>
          </p:nvSpPr>
          <p:spPr>
            <a:xfrm>
              <a:off x="5909850" y="2194750"/>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06" name="Google Shape;3206;p10"/>
            <p:cNvSpPr/>
            <p:nvPr/>
          </p:nvSpPr>
          <p:spPr>
            <a:xfrm>
              <a:off x="5909850" y="2345275"/>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07" name="Google Shape;3207;p10"/>
            <p:cNvSpPr/>
            <p:nvPr/>
          </p:nvSpPr>
          <p:spPr>
            <a:xfrm>
              <a:off x="5909850" y="2495775"/>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08" name="Google Shape;3208;p10"/>
            <p:cNvSpPr/>
            <p:nvPr/>
          </p:nvSpPr>
          <p:spPr>
            <a:xfrm>
              <a:off x="5909850" y="3398850"/>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09" name="Google Shape;3209;p10"/>
            <p:cNvSpPr/>
            <p:nvPr/>
          </p:nvSpPr>
          <p:spPr>
            <a:xfrm>
              <a:off x="5909850" y="4151400"/>
              <a:ext cx="121400" cy="121400"/>
            </a:xfrm>
            <a:custGeom>
              <a:avLst/>
              <a:gdLst/>
              <a:ahLst/>
              <a:cxnLst/>
              <a:rect l="l" t="t" r="r" b="b"/>
              <a:pathLst>
                <a:path w="4856" h="4856" extrusionOk="0">
                  <a:moveTo>
                    <a:pt x="1" y="0"/>
                  </a:moveTo>
                  <a:lnTo>
                    <a:pt x="1" y="4856"/>
                  </a:lnTo>
                  <a:lnTo>
                    <a:pt x="4856" y="4856"/>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10" name="Google Shape;3210;p10"/>
            <p:cNvSpPr/>
            <p:nvPr/>
          </p:nvSpPr>
          <p:spPr>
            <a:xfrm>
              <a:off x="5909850" y="4602925"/>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11" name="Google Shape;3211;p10"/>
            <p:cNvSpPr/>
            <p:nvPr/>
          </p:nvSpPr>
          <p:spPr>
            <a:xfrm>
              <a:off x="5909850" y="4753450"/>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12" name="Google Shape;3212;p10"/>
            <p:cNvSpPr/>
            <p:nvPr/>
          </p:nvSpPr>
          <p:spPr>
            <a:xfrm>
              <a:off x="5909850" y="5355475"/>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13" name="Google Shape;3213;p10"/>
            <p:cNvSpPr/>
            <p:nvPr/>
          </p:nvSpPr>
          <p:spPr>
            <a:xfrm>
              <a:off x="6060375" y="238125"/>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14" name="Google Shape;3214;p10"/>
            <p:cNvSpPr/>
            <p:nvPr/>
          </p:nvSpPr>
          <p:spPr>
            <a:xfrm>
              <a:off x="6060375" y="388625"/>
              <a:ext cx="121400" cy="121400"/>
            </a:xfrm>
            <a:custGeom>
              <a:avLst/>
              <a:gdLst/>
              <a:ahLst/>
              <a:cxnLst/>
              <a:rect l="l" t="t" r="r" b="b"/>
              <a:pathLst>
                <a:path w="4856" h="4856" extrusionOk="0">
                  <a:moveTo>
                    <a:pt x="0" y="0"/>
                  </a:moveTo>
                  <a:lnTo>
                    <a:pt x="0" y="4856"/>
                  </a:lnTo>
                  <a:lnTo>
                    <a:pt x="4855" y="4856"/>
                  </a:lnTo>
                  <a:lnTo>
                    <a:pt x="4855"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15" name="Google Shape;3215;p10"/>
            <p:cNvSpPr/>
            <p:nvPr/>
          </p:nvSpPr>
          <p:spPr>
            <a:xfrm>
              <a:off x="6060375" y="840150"/>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16" name="Google Shape;3216;p10"/>
            <p:cNvSpPr/>
            <p:nvPr/>
          </p:nvSpPr>
          <p:spPr>
            <a:xfrm>
              <a:off x="6060375" y="1141175"/>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17" name="Google Shape;3217;p10"/>
            <p:cNvSpPr/>
            <p:nvPr/>
          </p:nvSpPr>
          <p:spPr>
            <a:xfrm>
              <a:off x="6060375" y="1893725"/>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18" name="Google Shape;3218;p10"/>
            <p:cNvSpPr/>
            <p:nvPr/>
          </p:nvSpPr>
          <p:spPr>
            <a:xfrm>
              <a:off x="6060375" y="2044250"/>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19" name="Google Shape;3219;p10"/>
            <p:cNvSpPr/>
            <p:nvPr/>
          </p:nvSpPr>
          <p:spPr>
            <a:xfrm>
              <a:off x="6060375" y="3699875"/>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20" name="Google Shape;3220;p10"/>
            <p:cNvSpPr/>
            <p:nvPr/>
          </p:nvSpPr>
          <p:spPr>
            <a:xfrm>
              <a:off x="6060375" y="4000875"/>
              <a:ext cx="121400" cy="121425"/>
            </a:xfrm>
            <a:custGeom>
              <a:avLst/>
              <a:gdLst/>
              <a:ahLst/>
              <a:cxnLst/>
              <a:rect l="l" t="t" r="r" b="b"/>
              <a:pathLst>
                <a:path w="4856" h="4857" extrusionOk="0">
                  <a:moveTo>
                    <a:pt x="0" y="1"/>
                  </a:moveTo>
                  <a:lnTo>
                    <a:pt x="0" y="4856"/>
                  </a:lnTo>
                  <a:lnTo>
                    <a:pt x="4855" y="4856"/>
                  </a:lnTo>
                  <a:lnTo>
                    <a:pt x="4855" y="1"/>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21" name="Google Shape;3221;p10"/>
            <p:cNvSpPr/>
            <p:nvPr/>
          </p:nvSpPr>
          <p:spPr>
            <a:xfrm>
              <a:off x="6210875" y="238125"/>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22" name="Google Shape;3222;p10"/>
            <p:cNvSpPr/>
            <p:nvPr/>
          </p:nvSpPr>
          <p:spPr>
            <a:xfrm>
              <a:off x="6210875" y="689650"/>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23" name="Google Shape;3223;p10"/>
            <p:cNvSpPr/>
            <p:nvPr/>
          </p:nvSpPr>
          <p:spPr>
            <a:xfrm>
              <a:off x="6210875" y="2345275"/>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24" name="Google Shape;3224;p10"/>
            <p:cNvSpPr/>
            <p:nvPr/>
          </p:nvSpPr>
          <p:spPr>
            <a:xfrm>
              <a:off x="6210875" y="3248325"/>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25" name="Google Shape;3225;p10"/>
            <p:cNvSpPr/>
            <p:nvPr/>
          </p:nvSpPr>
          <p:spPr>
            <a:xfrm>
              <a:off x="6210875" y="3699875"/>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26" name="Google Shape;3226;p10"/>
            <p:cNvSpPr/>
            <p:nvPr/>
          </p:nvSpPr>
          <p:spPr>
            <a:xfrm>
              <a:off x="6361375" y="1442200"/>
              <a:ext cx="121425" cy="121400"/>
            </a:xfrm>
            <a:custGeom>
              <a:avLst/>
              <a:gdLst/>
              <a:ahLst/>
              <a:cxnLst/>
              <a:rect l="l" t="t" r="r" b="b"/>
              <a:pathLst>
                <a:path w="4857" h="4856" extrusionOk="0">
                  <a:moveTo>
                    <a:pt x="1" y="0"/>
                  </a:moveTo>
                  <a:lnTo>
                    <a:pt x="1" y="4856"/>
                  </a:lnTo>
                  <a:lnTo>
                    <a:pt x="4856" y="4856"/>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27" name="Google Shape;3227;p10"/>
            <p:cNvSpPr/>
            <p:nvPr/>
          </p:nvSpPr>
          <p:spPr>
            <a:xfrm>
              <a:off x="6361375" y="2646275"/>
              <a:ext cx="121425" cy="121425"/>
            </a:xfrm>
            <a:custGeom>
              <a:avLst/>
              <a:gdLst/>
              <a:ahLst/>
              <a:cxnLst/>
              <a:rect l="l" t="t" r="r" b="b"/>
              <a:pathLst>
                <a:path w="4857" h="4857" extrusionOk="0">
                  <a:moveTo>
                    <a:pt x="1" y="1"/>
                  </a:moveTo>
                  <a:lnTo>
                    <a:pt x="1" y="4856"/>
                  </a:lnTo>
                  <a:lnTo>
                    <a:pt x="4856" y="4856"/>
                  </a:lnTo>
                  <a:lnTo>
                    <a:pt x="4856" y="1"/>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28" name="Google Shape;3228;p10"/>
            <p:cNvSpPr/>
            <p:nvPr/>
          </p:nvSpPr>
          <p:spPr>
            <a:xfrm>
              <a:off x="6662400" y="4903950"/>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229" name="Google Shape;3229;p10"/>
          <p:cNvSpPr txBox="1">
            <a:spLocks noGrp="1"/>
          </p:cNvSpPr>
          <p:nvPr>
            <p:ph type="sldNum" idx="12"/>
          </p:nvPr>
        </p:nvSpPr>
        <p:spPr>
          <a:xfrm>
            <a:off x="91531" y="4720201"/>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l"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lank dark">
  <p:cSld name="BLANK_1">
    <p:bg>
      <p:bgPr>
        <a:solidFill>
          <a:srgbClr val="003B55"/>
        </a:solidFill>
        <a:effectLst/>
      </p:bgPr>
    </p:bg>
    <p:spTree>
      <p:nvGrpSpPr>
        <p:cNvPr id="1" name="Shape 3230"/>
        <p:cNvGrpSpPr/>
        <p:nvPr/>
      </p:nvGrpSpPr>
      <p:grpSpPr>
        <a:xfrm>
          <a:off x="0" y="0"/>
          <a:ext cx="0" cy="0"/>
          <a:chOff x="0" y="0"/>
          <a:chExt cx="0" cy="0"/>
        </a:xfrm>
      </p:grpSpPr>
      <p:grpSp>
        <p:nvGrpSpPr>
          <p:cNvPr id="3231" name="Google Shape;3231;p11"/>
          <p:cNvGrpSpPr/>
          <p:nvPr/>
        </p:nvGrpSpPr>
        <p:grpSpPr>
          <a:xfrm rot="10800000">
            <a:off x="8851487" y="28707"/>
            <a:ext cx="264012" cy="5086302"/>
            <a:chOff x="5307800" y="238125"/>
            <a:chExt cx="271925" cy="5238750"/>
          </a:xfrm>
        </p:grpSpPr>
        <p:sp>
          <p:nvSpPr>
            <p:cNvPr id="3232" name="Google Shape;3232;p11"/>
            <p:cNvSpPr/>
            <p:nvPr/>
          </p:nvSpPr>
          <p:spPr>
            <a:xfrm>
              <a:off x="5307800" y="238125"/>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33" name="Google Shape;3233;p11"/>
            <p:cNvSpPr/>
            <p:nvPr/>
          </p:nvSpPr>
          <p:spPr>
            <a:xfrm>
              <a:off x="5307800" y="388625"/>
              <a:ext cx="121425" cy="121400"/>
            </a:xfrm>
            <a:custGeom>
              <a:avLst/>
              <a:gdLst/>
              <a:ahLst/>
              <a:cxnLst/>
              <a:rect l="l" t="t" r="r" b="b"/>
              <a:pathLst>
                <a:path w="4857" h="4856" extrusionOk="0">
                  <a:moveTo>
                    <a:pt x="1" y="0"/>
                  </a:moveTo>
                  <a:lnTo>
                    <a:pt x="1" y="4856"/>
                  </a:lnTo>
                  <a:lnTo>
                    <a:pt x="4856" y="4856"/>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34" name="Google Shape;3234;p11"/>
            <p:cNvSpPr/>
            <p:nvPr/>
          </p:nvSpPr>
          <p:spPr>
            <a:xfrm>
              <a:off x="5307800" y="539125"/>
              <a:ext cx="121425" cy="121425"/>
            </a:xfrm>
            <a:custGeom>
              <a:avLst/>
              <a:gdLst/>
              <a:ahLst/>
              <a:cxnLst/>
              <a:rect l="l" t="t" r="r" b="b"/>
              <a:pathLst>
                <a:path w="4857" h="4857"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35" name="Google Shape;3235;p11"/>
            <p:cNvSpPr/>
            <p:nvPr/>
          </p:nvSpPr>
          <p:spPr>
            <a:xfrm>
              <a:off x="5307800" y="689650"/>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36" name="Google Shape;3236;p11"/>
            <p:cNvSpPr/>
            <p:nvPr/>
          </p:nvSpPr>
          <p:spPr>
            <a:xfrm>
              <a:off x="5307800" y="840150"/>
              <a:ext cx="121425" cy="121400"/>
            </a:xfrm>
            <a:custGeom>
              <a:avLst/>
              <a:gdLst/>
              <a:ahLst/>
              <a:cxnLst/>
              <a:rect l="l" t="t" r="r" b="b"/>
              <a:pathLst>
                <a:path w="4857" h="4856"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37" name="Google Shape;3237;p11"/>
            <p:cNvSpPr/>
            <p:nvPr/>
          </p:nvSpPr>
          <p:spPr>
            <a:xfrm>
              <a:off x="5307800" y="990675"/>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38" name="Google Shape;3238;p11"/>
            <p:cNvSpPr/>
            <p:nvPr/>
          </p:nvSpPr>
          <p:spPr>
            <a:xfrm>
              <a:off x="5307800" y="1141175"/>
              <a:ext cx="121425" cy="121400"/>
            </a:xfrm>
            <a:custGeom>
              <a:avLst/>
              <a:gdLst/>
              <a:ahLst/>
              <a:cxnLst/>
              <a:rect l="l" t="t" r="r" b="b"/>
              <a:pathLst>
                <a:path w="4857" h="4856"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39" name="Google Shape;3239;p11"/>
            <p:cNvSpPr/>
            <p:nvPr/>
          </p:nvSpPr>
          <p:spPr>
            <a:xfrm>
              <a:off x="5307800" y="1291700"/>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40" name="Google Shape;3240;p11"/>
            <p:cNvSpPr/>
            <p:nvPr/>
          </p:nvSpPr>
          <p:spPr>
            <a:xfrm>
              <a:off x="5307800" y="1442200"/>
              <a:ext cx="121425" cy="121400"/>
            </a:xfrm>
            <a:custGeom>
              <a:avLst/>
              <a:gdLst/>
              <a:ahLst/>
              <a:cxnLst/>
              <a:rect l="l" t="t" r="r" b="b"/>
              <a:pathLst>
                <a:path w="4857" h="4856" extrusionOk="0">
                  <a:moveTo>
                    <a:pt x="1" y="0"/>
                  </a:moveTo>
                  <a:lnTo>
                    <a:pt x="1" y="4856"/>
                  </a:lnTo>
                  <a:lnTo>
                    <a:pt x="4856" y="4856"/>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41" name="Google Shape;3241;p11"/>
            <p:cNvSpPr/>
            <p:nvPr/>
          </p:nvSpPr>
          <p:spPr>
            <a:xfrm>
              <a:off x="5307800" y="1592700"/>
              <a:ext cx="121425" cy="121425"/>
            </a:xfrm>
            <a:custGeom>
              <a:avLst/>
              <a:gdLst/>
              <a:ahLst/>
              <a:cxnLst/>
              <a:rect l="l" t="t" r="r" b="b"/>
              <a:pathLst>
                <a:path w="4857" h="4857"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42" name="Google Shape;3242;p11"/>
            <p:cNvSpPr/>
            <p:nvPr/>
          </p:nvSpPr>
          <p:spPr>
            <a:xfrm>
              <a:off x="5307800" y="1743225"/>
              <a:ext cx="121425" cy="121400"/>
            </a:xfrm>
            <a:custGeom>
              <a:avLst/>
              <a:gdLst/>
              <a:ahLst/>
              <a:cxnLst/>
              <a:rect l="l" t="t" r="r" b="b"/>
              <a:pathLst>
                <a:path w="4857" h="4856" extrusionOk="0">
                  <a:moveTo>
                    <a:pt x="1" y="0"/>
                  </a:moveTo>
                  <a:lnTo>
                    <a:pt x="1" y="4856"/>
                  </a:lnTo>
                  <a:lnTo>
                    <a:pt x="4856" y="4856"/>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43" name="Google Shape;3243;p11"/>
            <p:cNvSpPr/>
            <p:nvPr/>
          </p:nvSpPr>
          <p:spPr>
            <a:xfrm>
              <a:off x="5307800" y="1893725"/>
              <a:ext cx="121425" cy="121400"/>
            </a:xfrm>
            <a:custGeom>
              <a:avLst/>
              <a:gdLst/>
              <a:ahLst/>
              <a:cxnLst/>
              <a:rect l="l" t="t" r="r" b="b"/>
              <a:pathLst>
                <a:path w="4857" h="4856"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44" name="Google Shape;3244;p11"/>
            <p:cNvSpPr/>
            <p:nvPr/>
          </p:nvSpPr>
          <p:spPr>
            <a:xfrm>
              <a:off x="5307800" y="2044250"/>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45" name="Google Shape;3245;p11"/>
            <p:cNvSpPr/>
            <p:nvPr/>
          </p:nvSpPr>
          <p:spPr>
            <a:xfrm>
              <a:off x="5307800" y="2194750"/>
              <a:ext cx="121425" cy="121400"/>
            </a:xfrm>
            <a:custGeom>
              <a:avLst/>
              <a:gdLst/>
              <a:ahLst/>
              <a:cxnLst/>
              <a:rect l="l" t="t" r="r" b="b"/>
              <a:pathLst>
                <a:path w="4857" h="4856"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46" name="Google Shape;3246;p11"/>
            <p:cNvSpPr/>
            <p:nvPr/>
          </p:nvSpPr>
          <p:spPr>
            <a:xfrm>
              <a:off x="5307800" y="2345275"/>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47" name="Google Shape;3247;p11"/>
            <p:cNvSpPr/>
            <p:nvPr/>
          </p:nvSpPr>
          <p:spPr>
            <a:xfrm>
              <a:off x="5307800" y="2495775"/>
              <a:ext cx="121425" cy="121400"/>
            </a:xfrm>
            <a:custGeom>
              <a:avLst/>
              <a:gdLst/>
              <a:ahLst/>
              <a:cxnLst/>
              <a:rect l="l" t="t" r="r" b="b"/>
              <a:pathLst>
                <a:path w="4857" h="4856"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48" name="Google Shape;3248;p11"/>
            <p:cNvSpPr/>
            <p:nvPr/>
          </p:nvSpPr>
          <p:spPr>
            <a:xfrm>
              <a:off x="5307800" y="2646275"/>
              <a:ext cx="121425" cy="121425"/>
            </a:xfrm>
            <a:custGeom>
              <a:avLst/>
              <a:gdLst/>
              <a:ahLst/>
              <a:cxnLst/>
              <a:rect l="l" t="t" r="r" b="b"/>
              <a:pathLst>
                <a:path w="4857" h="4857"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49" name="Google Shape;3249;p11"/>
            <p:cNvSpPr/>
            <p:nvPr/>
          </p:nvSpPr>
          <p:spPr>
            <a:xfrm>
              <a:off x="5307800" y="2796800"/>
              <a:ext cx="121425" cy="121400"/>
            </a:xfrm>
            <a:custGeom>
              <a:avLst/>
              <a:gdLst/>
              <a:ahLst/>
              <a:cxnLst/>
              <a:rect l="l" t="t" r="r" b="b"/>
              <a:pathLst>
                <a:path w="4857" h="4856" extrusionOk="0">
                  <a:moveTo>
                    <a:pt x="1" y="0"/>
                  </a:moveTo>
                  <a:lnTo>
                    <a:pt x="1" y="4856"/>
                  </a:lnTo>
                  <a:lnTo>
                    <a:pt x="4856" y="4856"/>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50" name="Google Shape;3250;p11"/>
            <p:cNvSpPr/>
            <p:nvPr/>
          </p:nvSpPr>
          <p:spPr>
            <a:xfrm>
              <a:off x="5307800" y="2947300"/>
              <a:ext cx="121425" cy="121425"/>
            </a:xfrm>
            <a:custGeom>
              <a:avLst/>
              <a:gdLst/>
              <a:ahLst/>
              <a:cxnLst/>
              <a:rect l="l" t="t" r="r" b="b"/>
              <a:pathLst>
                <a:path w="4857" h="4857"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51" name="Google Shape;3251;p11"/>
            <p:cNvSpPr/>
            <p:nvPr/>
          </p:nvSpPr>
          <p:spPr>
            <a:xfrm>
              <a:off x="5307800" y="3097825"/>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52" name="Google Shape;3252;p11"/>
            <p:cNvSpPr/>
            <p:nvPr/>
          </p:nvSpPr>
          <p:spPr>
            <a:xfrm>
              <a:off x="5307800" y="3248325"/>
              <a:ext cx="121425" cy="121400"/>
            </a:xfrm>
            <a:custGeom>
              <a:avLst/>
              <a:gdLst/>
              <a:ahLst/>
              <a:cxnLst/>
              <a:rect l="l" t="t" r="r" b="b"/>
              <a:pathLst>
                <a:path w="4857" h="4856"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53" name="Google Shape;3253;p11"/>
            <p:cNvSpPr/>
            <p:nvPr/>
          </p:nvSpPr>
          <p:spPr>
            <a:xfrm>
              <a:off x="5307800" y="3398850"/>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54" name="Google Shape;3254;p11"/>
            <p:cNvSpPr/>
            <p:nvPr/>
          </p:nvSpPr>
          <p:spPr>
            <a:xfrm>
              <a:off x="5307800" y="3549350"/>
              <a:ext cx="121425" cy="121400"/>
            </a:xfrm>
            <a:custGeom>
              <a:avLst/>
              <a:gdLst/>
              <a:ahLst/>
              <a:cxnLst/>
              <a:rect l="l" t="t" r="r" b="b"/>
              <a:pathLst>
                <a:path w="4857" h="4856"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55" name="Google Shape;3255;p11"/>
            <p:cNvSpPr/>
            <p:nvPr/>
          </p:nvSpPr>
          <p:spPr>
            <a:xfrm>
              <a:off x="5307800" y="3699875"/>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56" name="Google Shape;3256;p11"/>
            <p:cNvSpPr/>
            <p:nvPr/>
          </p:nvSpPr>
          <p:spPr>
            <a:xfrm>
              <a:off x="5307800" y="3850375"/>
              <a:ext cx="121425" cy="121400"/>
            </a:xfrm>
            <a:custGeom>
              <a:avLst/>
              <a:gdLst/>
              <a:ahLst/>
              <a:cxnLst/>
              <a:rect l="l" t="t" r="r" b="b"/>
              <a:pathLst>
                <a:path w="4857" h="4856" extrusionOk="0">
                  <a:moveTo>
                    <a:pt x="1" y="0"/>
                  </a:moveTo>
                  <a:lnTo>
                    <a:pt x="1" y="4856"/>
                  </a:lnTo>
                  <a:lnTo>
                    <a:pt x="4856" y="4856"/>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57" name="Google Shape;3257;p11"/>
            <p:cNvSpPr/>
            <p:nvPr/>
          </p:nvSpPr>
          <p:spPr>
            <a:xfrm>
              <a:off x="5307800" y="4000875"/>
              <a:ext cx="121425" cy="121425"/>
            </a:xfrm>
            <a:custGeom>
              <a:avLst/>
              <a:gdLst/>
              <a:ahLst/>
              <a:cxnLst/>
              <a:rect l="l" t="t" r="r" b="b"/>
              <a:pathLst>
                <a:path w="4857" h="4857"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58" name="Google Shape;3258;p11"/>
            <p:cNvSpPr/>
            <p:nvPr/>
          </p:nvSpPr>
          <p:spPr>
            <a:xfrm>
              <a:off x="5307800" y="4151400"/>
              <a:ext cx="121425" cy="121400"/>
            </a:xfrm>
            <a:custGeom>
              <a:avLst/>
              <a:gdLst/>
              <a:ahLst/>
              <a:cxnLst/>
              <a:rect l="l" t="t" r="r" b="b"/>
              <a:pathLst>
                <a:path w="4857" h="4856" extrusionOk="0">
                  <a:moveTo>
                    <a:pt x="1" y="0"/>
                  </a:moveTo>
                  <a:lnTo>
                    <a:pt x="1" y="4856"/>
                  </a:lnTo>
                  <a:lnTo>
                    <a:pt x="4856" y="4856"/>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59" name="Google Shape;3259;p11"/>
            <p:cNvSpPr/>
            <p:nvPr/>
          </p:nvSpPr>
          <p:spPr>
            <a:xfrm>
              <a:off x="5307800" y="4301900"/>
              <a:ext cx="121425" cy="121400"/>
            </a:xfrm>
            <a:custGeom>
              <a:avLst/>
              <a:gdLst/>
              <a:ahLst/>
              <a:cxnLst/>
              <a:rect l="l" t="t" r="r" b="b"/>
              <a:pathLst>
                <a:path w="4857" h="4856"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60" name="Google Shape;3260;p11"/>
            <p:cNvSpPr/>
            <p:nvPr/>
          </p:nvSpPr>
          <p:spPr>
            <a:xfrm>
              <a:off x="5307800" y="4452425"/>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61" name="Google Shape;3261;p11"/>
            <p:cNvSpPr/>
            <p:nvPr/>
          </p:nvSpPr>
          <p:spPr>
            <a:xfrm>
              <a:off x="5307800" y="4602925"/>
              <a:ext cx="121425" cy="121400"/>
            </a:xfrm>
            <a:custGeom>
              <a:avLst/>
              <a:gdLst/>
              <a:ahLst/>
              <a:cxnLst/>
              <a:rect l="l" t="t" r="r" b="b"/>
              <a:pathLst>
                <a:path w="4857" h="4856"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62" name="Google Shape;3262;p11"/>
            <p:cNvSpPr/>
            <p:nvPr/>
          </p:nvSpPr>
          <p:spPr>
            <a:xfrm>
              <a:off x="5307800" y="4753450"/>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63" name="Google Shape;3263;p11"/>
            <p:cNvSpPr/>
            <p:nvPr/>
          </p:nvSpPr>
          <p:spPr>
            <a:xfrm>
              <a:off x="5307800" y="4903950"/>
              <a:ext cx="121425" cy="121400"/>
            </a:xfrm>
            <a:custGeom>
              <a:avLst/>
              <a:gdLst/>
              <a:ahLst/>
              <a:cxnLst/>
              <a:rect l="l" t="t" r="r" b="b"/>
              <a:pathLst>
                <a:path w="4857" h="4856"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64" name="Google Shape;3264;p11"/>
            <p:cNvSpPr/>
            <p:nvPr/>
          </p:nvSpPr>
          <p:spPr>
            <a:xfrm>
              <a:off x="5307800" y="5054450"/>
              <a:ext cx="121425" cy="121425"/>
            </a:xfrm>
            <a:custGeom>
              <a:avLst/>
              <a:gdLst/>
              <a:ahLst/>
              <a:cxnLst/>
              <a:rect l="l" t="t" r="r" b="b"/>
              <a:pathLst>
                <a:path w="4857" h="4857"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65" name="Google Shape;3265;p11"/>
            <p:cNvSpPr/>
            <p:nvPr/>
          </p:nvSpPr>
          <p:spPr>
            <a:xfrm>
              <a:off x="5307800" y="5204975"/>
              <a:ext cx="121425" cy="121400"/>
            </a:xfrm>
            <a:custGeom>
              <a:avLst/>
              <a:gdLst/>
              <a:ahLst/>
              <a:cxnLst/>
              <a:rect l="l" t="t" r="r" b="b"/>
              <a:pathLst>
                <a:path w="4857" h="4856" extrusionOk="0">
                  <a:moveTo>
                    <a:pt x="1" y="0"/>
                  </a:moveTo>
                  <a:lnTo>
                    <a:pt x="1" y="4856"/>
                  </a:lnTo>
                  <a:lnTo>
                    <a:pt x="4856" y="4856"/>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66" name="Google Shape;3266;p11"/>
            <p:cNvSpPr/>
            <p:nvPr/>
          </p:nvSpPr>
          <p:spPr>
            <a:xfrm>
              <a:off x="5307800" y="5355475"/>
              <a:ext cx="121425" cy="121400"/>
            </a:xfrm>
            <a:custGeom>
              <a:avLst/>
              <a:gdLst/>
              <a:ahLst/>
              <a:cxnLst/>
              <a:rect l="l" t="t" r="r" b="b"/>
              <a:pathLst>
                <a:path w="4857" h="4856"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67" name="Google Shape;3267;p11"/>
            <p:cNvSpPr/>
            <p:nvPr/>
          </p:nvSpPr>
          <p:spPr>
            <a:xfrm>
              <a:off x="5458325" y="238125"/>
              <a:ext cx="121400" cy="121400"/>
            </a:xfrm>
            <a:custGeom>
              <a:avLst/>
              <a:gdLst/>
              <a:ahLst/>
              <a:cxnLst/>
              <a:rect l="l" t="t" r="r" b="b"/>
              <a:pathLst>
                <a:path w="4856" h="4856" extrusionOk="0">
                  <a:moveTo>
                    <a:pt x="0" y="0"/>
                  </a:moveTo>
                  <a:lnTo>
                    <a:pt x="0"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68" name="Google Shape;3268;p11"/>
            <p:cNvSpPr/>
            <p:nvPr/>
          </p:nvSpPr>
          <p:spPr>
            <a:xfrm>
              <a:off x="5458325" y="539125"/>
              <a:ext cx="121400" cy="121425"/>
            </a:xfrm>
            <a:custGeom>
              <a:avLst/>
              <a:gdLst/>
              <a:ahLst/>
              <a:cxnLst/>
              <a:rect l="l" t="t" r="r" b="b"/>
              <a:pathLst>
                <a:path w="4856" h="4857" extrusionOk="0">
                  <a:moveTo>
                    <a:pt x="0" y="1"/>
                  </a:moveTo>
                  <a:lnTo>
                    <a:pt x="0"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69" name="Google Shape;3269;p11"/>
            <p:cNvSpPr/>
            <p:nvPr/>
          </p:nvSpPr>
          <p:spPr>
            <a:xfrm>
              <a:off x="5458325" y="990675"/>
              <a:ext cx="121400" cy="121400"/>
            </a:xfrm>
            <a:custGeom>
              <a:avLst/>
              <a:gdLst/>
              <a:ahLst/>
              <a:cxnLst/>
              <a:rect l="l" t="t" r="r" b="b"/>
              <a:pathLst>
                <a:path w="4856" h="4856" extrusionOk="0">
                  <a:moveTo>
                    <a:pt x="0" y="0"/>
                  </a:moveTo>
                  <a:lnTo>
                    <a:pt x="0"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70" name="Google Shape;3270;p11"/>
            <p:cNvSpPr/>
            <p:nvPr/>
          </p:nvSpPr>
          <p:spPr>
            <a:xfrm>
              <a:off x="5458325" y="1141175"/>
              <a:ext cx="121400" cy="121400"/>
            </a:xfrm>
            <a:custGeom>
              <a:avLst/>
              <a:gdLst/>
              <a:ahLst/>
              <a:cxnLst/>
              <a:rect l="l" t="t" r="r" b="b"/>
              <a:pathLst>
                <a:path w="4856" h="4856" extrusionOk="0">
                  <a:moveTo>
                    <a:pt x="0" y="1"/>
                  </a:moveTo>
                  <a:lnTo>
                    <a:pt x="0"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71" name="Google Shape;3271;p11"/>
            <p:cNvSpPr/>
            <p:nvPr/>
          </p:nvSpPr>
          <p:spPr>
            <a:xfrm>
              <a:off x="5458325" y="1442200"/>
              <a:ext cx="121400" cy="121400"/>
            </a:xfrm>
            <a:custGeom>
              <a:avLst/>
              <a:gdLst/>
              <a:ahLst/>
              <a:cxnLst/>
              <a:rect l="l" t="t" r="r" b="b"/>
              <a:pathLst>
                <a:path w="4856" h="4856" extrusionOk="0">
                  <a:moveTo>
                    <a:pt x="0" y="0"/>
                  </a:moveTo>
                  <a:lnTo>
                    <a:pt x="0" y="4856"/>
                  </a:lnTo>
                  <a:lnTo>
                    <a:pt x="4856" y="4856"/>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72" name="Google Shape;3272;p11"/>
            <p:cNvSpPr/>
            <p:nvPr/>
          </p:nvSpPr>
          <p:spPr>
            <a:xfrm>
              <a:off x="5458325" y="1592700"/>
              <a:ext cx="121400" cy="121425"/>
            </a:xfrm>
            <a:custGeom>
              <a:avLst/>
              <a:gdLst/>
              <a:ahLst/>
              <a:cxnLst/>
              <a:rect l="l" t="t" r="r" b="b"/>
              <a:pathLst>
                <a:path w="4856" h="4857" extrusionOk="0">
                  <a:moveTo>
                    <a:pt x="0" y="1"/>
                  </a:moveTo>
                  <a:lnTo>
                    <a:pt x="0"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73" name="Google Shape;3273;p11"/>
            <p:cNvSpPr/>
            <p:nvPr/>
          </p:nvSpPr>
          <p:spPr>
            <a:xfrm>
              <a:off x="5458325" y="2194750"/>
              <a:ext cx="121400" cy="121400"/>
            </a:xfrm>
            <a:custGeom>
              <a:avLst/>
              <a:gdLst/>
              <a:ahLst/>
              <a:cxnLst/>
              <a:rect l="l" t="t" r="r" b="b"/>
              <a:pathLst>
                <a:path w="4856" h="4856" extrusionOk="0">
                  <a:moveTo>
                    <a:pt x="0" y="1"/>
                  </a:moveTo>
                  <a:lnTo>
                    <a:pt x="0"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74" name="Google Shape;3274;p11"/>
            <p:cNvSpPr/>
            <p:nvPr/>
          </p:nvSpPr>
          <p:spPr>
            <a:xfrm>
              <a:off x="5458325" y="2345275"/>
              <a:ext cx="121400" cy="121400"/>
            </a:xfrm>
            <a:custGeom>
              <a:avLst/>
              <a:gdLst/>
              <a:ahLst/>
              <a:cxnLst/>
              <a:rect l="l" t="t" r="r" b="b"/>
              <a:pathLst>
                <a:path w="4856" h="4856" extrusionOk="0">
                  <a:moveTo>
                    <a:pt x="0" y="0"/>
                  </a:moveTo>
                  <a:lnTo>
                    <a:pt x="0"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75" name="Google Shape;3275;p11"/>
            <p:cNvSpPr/>
            <p:nvPr/>
          </p:nvSpPr>
          <p:spPr>
            <a:xfrm>
              <a:off x="5458325" y="2495775"/>
              <a:ext cx="121400" cy="121400"/>
            </a:xfrm>
            <a:custGeom>
              <a:avLst/>
              <a:gdLst/>
              <a:ahLst/>
              <a:cxnLst/>
              <a:rect l="l" t="t" r="r" b="b"/>
              <a:pathLst>
                <a:path w="4856" h="4856" extrusionOk="0">
                  <a:moveTo>
                    <a:pt x="0" y="1"/>
                  </a:moveTo>
                  <a:lnTo>
                    <a:pt x="0"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76" name="Google Shape;3276;p11"/>
            <p:cNvSpPr/>
            <p:nvPr/>
          </p:nvSpPr>
          <p:spPr>
            <a:xfrm>
              <a:off x="5458325" y="2646275"/>
              <a:ext cx="121400" cy="121425"/>
            </a:xfrm>
            <a:custGeom>
              <a:avLst/>
              <a:gdLst/>
              <a:ahLst/>
              <a:cxnLst/>
              <a:rect l="l" t="t" r="r" b="b"/>
              <a:pathLst>
                <a:path w="4856" h="4857" extrusionOk="0">
                  <a:moveTo>
                    <a:pt x="0" y="1"/>
                  </a:moveTo>
                  <a:lnTo>
                    <a:pt x="0"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77" name="Google Shape;3277;p11"/>
            <p:cNvSpPr/>
            <p:nvPr/>
          </p:nvSpPr>
          <p:spPr>
            <a:xfrm>
              <a:off x="5458325" y="2947300"/>
              <a:ext cx="121400" cy="121425"/>
            </a:xfrm>
            <a:custGeom>
              <a:avLst/>
              <a:gdLst/>
              <a:ahLst/>
              <a:cxnLst/>
              <a:rect l="l" t="t" r="r" b="b"/>
              <a:pathLst>
                <a:path w="4856" h="4857" extrusionOk="0">
                  <a:moveTo>
                    <a:pt x="0" y="1"/>
                  </a:moveTo>
                  <a:lnTo>
                    <a:pt x="0"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78" name="Google Shape;3278;p11"/>
            <p:cNvSpPr/>
            <p:nvPr/>
          </p:nvSpPr>
          <p:spPr>
            <a:xfrm>
              <a:off x="5458325" y="3248325"/>
              <a:ext cx="121400" cy="121400"/>
            </a:xfrm>
            <a:custGeom>
              <a:avLst/>
              <a:gdLst/>
              <a:ahLst/>
              <a:cxnLst/>
              <a:rect l="l" t="t" r="r" b="b"/>
              <a:pathLst>
                <a:path w="4856" h="4856" extrusionOk="0">
                  <a:moveTo>
                    <a:pt x="0" y="1"/>
                  </a:moveTo>
                  <a:lnTo>
                    <a:pt x="0"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79" name="Google Shape;3279;p11"/>
            <p:cNvSpPr/>
            <p:nvPr/>
          </p:nvSpPr>
          <p:spPr>
            <a:xfrm>
              <a:off x="5458325" y="3398850"/>
              <a:ext cx="121400" cy="121400"/>
            </a:xfrm>
            <a:custGeom>
              <a:avLst/>
              <a:gdLst/>
              <a:ahLst/>
              <a:cxnLst/>
              <a:rect l="l" t="t" r="r" b="b"/>
              <a:pathLst>
                <a:path w="4856" h="4856" extrusionOk="0">
                  <a:moveTo>
                    <a:pt x="0" y="0"/>
                  </a:moveTo>
                  <a:lnTo>
                    <a:pt x="0"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80" name="Google Shape;3280;p11"/>
            <p:cNvSpPr/>
            <p:nvPr/>
          </p:nvSpPr>
          <p:spPr>
            <a:xfrm>
              <a:off x="5458325" y="3699875"/>
              <a:ext cx="121400" cy="121400"/>
            </a:xfrm>
            <a:custGeom>
              <a:avLst/>
              <a:gdLst/>
              <a:ahLst/>
              <a:cxnLst/>
              <a:rect l="l" t="t" r="r" b="b"/>
              <a:pathLst>
                <a:path w="4856" h="4856" extrusionOk="0">
                  <a:moveTo>
                    <a:pt x="0" y="0"/>
                  </a:moveTo>
                  <a:lnTo>
                    <a:pt x="0"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81" name="Google Shape;3281;p11"/>
            <p:cNvSpPr/>
            <p:nvPr/>
          </p:nvSpPr>
          <p:spPr>
            <a:xfrm>
              <a:off x="5458325" y="3850375"/>
              <a:ext cx="121400" cy="121400"/>
            </a:xfrm>
            <a:custGeom>
              <a:avLst/>
              <a:gdLst/>
              <a:ahLst/>
              <a:cxnLst/>
              <a:rect l="l" t="t" r="r" b="b"/>
              <a:pathLst>
                <a:path w="4856" h="4856" extrusionOk="0">
                  <a:moveTo>
                    <a:pt x="0" y="0"/>
                  </a:moveTo>
                  <a:lnTo>
                    <a:pt x="0" y="4856"/>
                  </a:lnTo>
                  <a:lnTo>
                    <a:pt x="4856" y="4856"/>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82" name="Google Shape;3282;p11"/>
            <p:cNvSpPr/>
            <p:nvPr/>
          </p:nvSpPr>
          <p:spPr>
            <a:xfrm>
              <a:off x="5458325" y="4000875"/>
              <a:ext cx="121400" cy="121425"/>
            </a:xfrm>
            <a:custGeom>
              <a:avLst/>
              <a:gdLst/>
              <a:ahLst/>
              <a:cxnLst/>
              <a:rect l="l" t="t" r="r" b="b"/>
              <a:pathLst>
                <a:path w="4856" h="4857" extrusionOk="0">
                  <a:moveTo>
                    <a:pt x="0" y="1"/>
                  </a:moveTo>
                  <a:lnTo>
                    <a:pt x="0"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83" name="Google Shape;3283;p11"/>
            <p:cNvSpPr/>
            <p:nvPr/>
          </p:nvSpPr>
          <p:spPr>
            <a:xfrm>
              <a:off x="5458325" y="4151400"/>
              <a:ext cx="121400" cy="121400"/>
            </a:xfrm>
            <a:custGeom>
              <a:avLst/>
              <a:gdLst/>
              <a:ahLst/>
              <a:cxnLst/>
              <a:rect l="l" t="t" r="r" b="b"/>
              <a:pathLst>
                <a:path w="4856" h="4856" extrusionOk="0">
                  <a:moveTo>
                    <a:pt x="0" y="0"/>
                  </a:moveTo>
                  <a:lnTo>
                    <a:pt x="0" y="4856"/>
                  </a:lnTo>
                  <a:lnTo>
                    <a:pt x="4856" y="4856"/>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84" name="Google Shape;3284;p11"/>
            <p:cNvSpPr/>
            <p:nvPr/>
          </p:nvSpPr>
          <p:spPr>
            <a:xfrm>
              <a:off x="5458325" y="4602925"/>
              <a:ext cx="121400" cy="121400"/>
            </a:xfrm>
            <a:custGeom>
              <a:avLst/>
              <a:gdLst/>
              <a:ahLst/>
              <a:cxnLst/>
              <a:rect l="l" t="t" r="r" b="b"/>
              <a:pathLst>
                <a:path w="4856" h="4856" extrusionOk="0">
                  <a:moveTo>
                    <a:pt x="0" y="1"/>
                  </a:moveTo>
                  <a:lnTo>
                    <a:pt x="0"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85" name="Google Shape;3285;p11"/>
            <p:cNvSpPr/>
            <p:nvPr/>
          </p:nvSpPr>
          <p:spPr>
            <a:xfrm>
              <a:off x="5458325" y="4753450"/>
              <a:ext cx="121400" cy="121400"/>
            </a:xfrm>
            <a:custGeom>
              <a:avLst/>
              <a:gdLst/>
              <a:ahLst/>
              <a:cxnLst/>
              <a:rect l="l" t="t" r="r" b="b"/>
              <a:pathLst>
                <a:path w="4856" h="4856" extrusionOk="0">
                  <a:moveTo>
                    <a:pt x="0" y="0"/>
                  </a:moveTo>
                  <a:lnTo>
                    <a:pt x="0"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86" name="Google Shape;3286;p11"/>
            <p:cNvSpPr/>
            <p:nvPr/>
          </p:nvSpPr>
          <p:spPr>
            <a:xfrm>
              <a:off x="5458325" y="5054450"/>
              <a:ext cx="121400" cy="121425"/>
            </a:xfrm>
            <a:custGeom>
              <a:avLst/>
              <a:gdLst/>
              <a:ahLst/>
              <a:cxnLst/>
              <a:rect l="l" t="t" r="r" b="b"/>
              <a:pathLst>
                <a:path w="4856" h="4857" extrusionOk="0">
                  <a:moveTo>
                    <a:pt x="0" y="1"/>
                  </a:moveTo>
                  <a:lnTo>
                    <a:pt x="0"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87" name="Google Shape;3287;p11"/>
            <p:cNvSpPr/>
            <p:nvPr/>
          </p:nvSpPr>
          <p:spPr>
            <a:xfrm>
              <a:off x="5458325" y="5204975"/>
              <a:ext cx="121400" cy="121400"/>
            </a:xfrm>
            <a:custGeom>
              <a:avLst/>
              <a:gdLst/>
              <a:ahLst/>
              <a:cxnLst/>
              <a:rect l="l" t="t" r="r" b="b"/>
              <a:pathLst>
                <a:path w="4856" h="4856" extrusionOk="0">
                  <a:moveTo>
                    <a:pt x="0" y="0"/>
                  </a:moveTo>
                  <a:lnTo>
                    <a:pt x="0" y="4856"/>
                  </a:lnTo>
                  <a:lnTo>
                    <a:pt x="4856" y="4856"/>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88" name="Google Shape;3288;p11"/>
            <p:cNvSpPr/>
            <p:nvPr/>
          </p:nvSpPr>
          <p:spPr>
            <a:xfrm>
              <a:off x="5458325" y="5355475"/>
              <a:ext cx="121400" cy="121400"/>
            </a:xfrm>
            <a:custGeom>
              <a:avLst/>
              <a:gdLst/>
              <a:ahLst/>
              <a:cxnLst/>
              <a:rect l="l" t="t" r="r" b="b"/>
              <a:pathLst>
                <a:path w="4856" h="4856" extrusionOk="0">
                  <a:moveTo>
                    <a:pt x="0" y="1"/>
                  </a:moveTo>
                  <a:lnTo>
                    <a:pt x="0"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289" name="Google Shape;3289;p11"/>
          <p:cNvGrpSpPr/>
          <p:nvPr/>
        </p:nvGrpSpPr>
        <p:grpSpPr>
          <a:xfrm rot="10800000">
            <a:off x="7828571" y="28707"/>
            <a:ext cx="1140783" cy="5086302"/>
            <a:chOff x="5458325" y="238125"/>
            <a:chExt cx="1174975" cy="5238750"/>
          </a:xfrm>
        </p:grpSpPr>
        <p:sp>
          <p:nvSpPr>
            <p:cNvPr id="3290" name="Google Shape;3290;p11"/>
            <p:cNvSpPr/>
            <p:nvPr/>
          </p:nvSpPr>
          <p:spPr>
            <a:xfrm>
              <a:off x="5458325" y="388625"/>
              <a:ext cx="121400" cy="121400"/>
            </a:xfrm>
            <a:custGeom>
              <a:avLst/>
              <a:gdLst/>
              <a:ahLst/>
              <a:cxnLst/>
              <a:rect l="l" t="t" r="r" b="b"/>
              <a:pathLst>
                <a:path w="4856" h="4856" extrusionOk="0">
                  <a:moveTo>
                    <a:pt x="0" y="0"/>
                  </a:moveTo>
                  <a:lnTo>
                    <a:pt x="0" y="4856"/>
                  </a:lnTo>
                  <a:lnTo>
                    <a:pt x="4856" y="4856"/>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91" name="Google Shape;3291;p11"/>
            <p:cNvSpPr/>
            <p:nvPr/>
          </p:nvSpPr>
          <p:spPr>
            <a:xfrm>
              <a:off x="5458325" y="689650"/>
              <a:ext cx="121400" cy="121400"/>
            </a:xfrm>
            <a:custGeom>
              <a:avLst/>
              <a:gdLst/>
              <a:ahLst/>
              <a:cxnLst/>
              <a:rect l="l" t="t" r="r" b="b"/>
              <a:pathLst>
                <a:path w="4856" h="4856" extrusionOk="0">
                  <a:moveTo>
                    <a:pt x="0" y="0"/>
                  </a:moveTo>
                  <a:lnTo>
                    <a:pt x="0" y="4855"/>
                  </a:lnTo>
                  <a:lnTo>
                    <a:pt x="4856" y="4855"/>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92" name="Google Shape;3292;p11"/>
            <p:cNvSpPr/>
            <p:nvPr/>
          </p:nvSpPr>
          <p:spPr>
            <a:xfrm>
              <a:off x="5458325" y="840150"/>
              <a:ext cx="121400" cy="121400"/>
            </a:xfrm>
            <a:custGeom>
              <a:avLst/>
              <a:gdLst/>
              <a:ahLst/>
              <a:cxnLst/>
              <a:rect l="l" t="t" r="r" b="b"/>
              <a:pathLst>
                <a:path w="4856" h="4856" extrusionOk="0">
                  <a:moveTo>
                    <a:pt x="0" y="1"/>
                  </a:moveTo>
                  <a:lnTo>
                    <a:pt x="0" y="4856"/>
                  </a:lnTo>
                  <a:lnTo>
                    <a:pt x="4856" y="4856"/>
                  </a:lnTo>
                  <a:lnTo>
                    <a:pt x="4856" y="1"/>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93" name="Google Shape;3293;p11"/>
            <p:cNvSpPr/>
            <p:nvPr/>
          </p:nvSpPr>
          <p:spPr>
            <a:xfrm>
              <a:off x="5458325" y="1291700"/>
              <a:ext cx="121400" cy="121400"/>
            </a:xfrm>
            <a:custGeom>
              <a:avLst/>
              <a:gdLst/>
              <a:ahLst/>
              <a:cxnLst/>
              <a:rect l="l" t="t" r="r" b="b"/>
              <a:pathLst>
                <a:path w="4856" h="4856" extrusionOk="0">
                  <a:moveTo>
                    <a:pt x="0" y="0"/>
                  </a:moveTo>
                  <a:lnTo>
                    <a:pt x="0" y="4855"/>
                  </a:lnTo>
                  <a:lnTo>
                    <a:pt x="4856" y="4855"/>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94" name="Google Shape;3294;p11"/>
            <p:cNvSpPr/>
            <p:nvPr/>
          </p:nvSpPr>
          <p:spPr>
            <a:xfrm>
              <a:off x="5458325" y="1743225"/>
              <a:ext cx="121400" cy="121400"/>
            </a:xfrm>
            <a:custGeom>
              <a:avLst/>
              <a:gdLst/>
              <a:ahLst/>
              <a:cxnLst/>
              <a:rect l="l" t="t" r="r" b="b"/>
              <a:pathLst>
                <a:path w="4856" h="4856" extrusionOk="0">
                  <a:moveTo>
                    <a:pt x="0" y="0"/>
                  </a:moveTo>
                  <a:lnTo>
                    <a:pt x="0" y="4856"/>
                  </a:lnTo>
                  <a:lnTo>
                    <a:pt x="4856" y="4856"/>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95" name="Google Shape;3295;p11"/>
            <p:cNvSpPr/>
            <p:nvPr/>
          </p:nvSpPr>
          <p:spPr>
            <a:xfrm>
              <a:off x="5458325" y="1893725"/>
              <a:ext cx="121400" cy="121400"/>
            </a:xfrm>
            <a:custGeom>
              <a:avLst/>
              <a:gdLst/>
              <a:ahLst/>
              <a:cxnLst/>
              <a:rect l="l" t="t" r="r" b="b"/>
              <a:pathLst>
                <a:path w="4856" h="4856" extrusionOk="0">
                  <a:moveTo>
                    <a:pt x="0" y="1"/>
                  </a:moveTo>
                  <a:lnTo>
                    <a:pt x="0" y="4856"/>
                  </a:lnTo>
                  <a:lnTo>
                    <a:pt x="4856" y="4856"/>
                  </a:lnTo>
                  <a:lnTo>
                    <a:pt x="4856" y="1"/>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96" name="Google Shape;3296;p11"/>
            <p:cNvSpPr/>
            <p:nvPr/>
          </p:nvSpPr>
          <p:spPr>
            <a:xfrm>
              <a:off x="5458325" y="2044250"/>
              <a:ext cx="121400" cy="121400"/>
            </a:xfrm>
            <a:custGeom>
              <a:avLst/>
              <a:gdLst/>
              <a:ahLst/>
              <a:cxnLst/>
              <a:rect l="l" t="t" r="r" b="b"/>
              <a:pathLst>
                <a:path w="4856" h="4856" extrusionOk="0">
                  <a:moveTo>
                    <a:pt x="0" y="0"/>
                  </a:moveTo>
                  <a:lnTo>
                    <a:pt x="0" y="4855"/>
                  </a:lnTo>
                  <a:lnTo>
                    <a:pt x="4856" y="4855"/>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97" name="Google Shape;3297;p11"/>
            <p:cNvSpPr/>
            <p:nvPr/>
          </p:nvSpPr>
          <p:spPr>
            <a:xfrm>
              <a:off x="5458325" y="2796800"/>
              <a:ext cx="121400" cy="121400"/>
            </a:xfrm>
            <a:custGeom>
              <a:avLst/>
              <a:gdLst/>
              <a:ahLst/>
              <a:cxnLst/>
              <a:rect l="l" t="t" r="r" b="b"/>
              <a:pathLst>
                <a:path w="4856" h="4856" extrusionOk="0">
                  <a:moveTo>
                    <a:pt x="0" y="0"/>
                  </a:moveTo>
                  <a:lnTo>
                    <a:pt x="0" y="4856"/>
                  </a:lnTo>
                  <a:lnTo>
                    <a:pt x="4856" y="4856"/>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98" name="Google Shape;3298;p11"/>
            <p:cNvSpPr/>
            <p:nvPr/>
          </p:nvSpPr>
          <p:spPr>
            <a:xfrm>
              <a:off x="5458325" y="3097825"/>
              <a:ext cx="121400" cy="121400"/>
            </a:xfrm>
            <a:custGeom>
              <a:avLst/>
              <a:gdLst/>
              <a:ahLst/>
              <a:cxnLst/>
              <a:rect l="l" t="t" r="r" b="b"/>
              <a:pathLst>
                <a:path w="4856" h="4856" extrusionOk="0">
                  <a:moveTo>
                    <a:pt x="0" y="0"/>
                  </a:moveTo>
                  <a:lnTo>
                    <a:pt x="0" y="4855"/>
                  </a:lnTo>
                  <a:lnTo>
                    <a:pt x="4856" y="4855"/>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99" name="Google Shape;3299;p11"/>
            <p:cNvSpPr/>
            <p:nvPr/>
          </p:nvSpPr>
          <p:spPr>
            <a:xfrm>
              <a:off x="5458325" y="3549350"/>
              <a:ext cx="121400" cy="121400"/>
            </a:xfrm>
            <a:custGeom>
              <a:avLst/>
              <a:gdLst/>
              <a:ahLst/>
              <a:cxnLst/>
              <a:rect l="l" t="t" r="r" b="b"/>
              <a:pathLst>
                <a:path w="4856" h="4856" extrusionOk="0">
                  <a:moveTo>
                    <a:pt x="0" y="1"/>
                  </a:moveTo>
                  <a:lnTo>
                    <a:pt x="0" y="4856"/>
                  </a:lnTo>
                  <a:lnTo>
                    <a:pt x="4856" y="4856"/>
                  </a:lnTo>
                  <a:lnTo>
                    <a:pt x="4856" y="1"/>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00" name="Google Shape;3300;p11"/>
            <p:cNvSpPr/>
            <p:nvPr/>
          </p:nvSpPr>
          <p:spPr>
            <a:xfrm>
              <a:off x="5458325" y="4301900"/>
              <a:ext cx="121400" cy="121400"/>
            </a:xfrm>
            <a:custGeom>
              <a:avLst/>
              <a:gdLst/>
              <a:ahLst/>
              <a:cxnLst/>
              <a:rect l="l" t="t" r="r" b="b"/>
              <a:pathLst>
                <a:path w="4856" h="4856" extrusionOk="0">
                  <a:moveTo>
                    <a:pt x="0" y="1"/>
                  </a:moveTo>
                  <a:lnTo>
                    <a:pt x="0" y="4856"/>
                  </a:lnTo>
                  <a:lnTo>
                    <a:pt x="4856" y="4856"/>
                  </a:lnTo>
                  <a:lnTo>
                    <a:pt x="4856" y="1"/>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01" name="Google Shape;3301;p11"/>
            <p:cNvSpPr/>
            <p:nvPr/>
          </p:nvSpPr>
          <p:spPr>
            <a:xfrm>
              <a:off x="5458325" y="4452425"/>
              <a:ext cx="121400" cy="121400"/>
            </a:xfrm>
            <a:custGeom>
              <a:avLst/>
              <a:gdLst/>
              <a:ahLst/>
              <a:cxnLst/>
              <a:rect l="l" t="t" r="r" b="b"/>
              <a:pathLst>
                <a:path w="4856" h="4856" extrusionOk="0">
                  <a:moveTo>
                    <a:pt x="0" y="0"/>
                  </a:moveTo>
                  <a:lnTo>
                    <a:pt x="0" y="4855"/>
                  </a:lnTo>
                  <a:lnTo>
                    <a:pt x="4856" y="4855"/>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02" name="Google Shape;3302;p11"/>
            <p:cNvSpPr/>
            <p:nvPr/>
          </p:nvSpPr>
          <p:spPr>
            <a:xfrm>
              <a:off x="5458325" y="4903950"/>
              <a:ext cx="121400" cy="121400"/>
            </a:xfrm>
            <a:custGeom>
              <a:avLst/>
              <a:gdLst/>
              <a:ahLst/>
              <a:cxnLst/>
              <a:rect l="l" t="t" r="r" b="b"/>
              <a:pathLst>
                <a:path w="4856" h="4856" extrusionOk="0">
                  <a:moveTo>
                    <a:pt x="0" y="1"/>
                  </a:moveTo>
                  <a:lnTo>
                    <a:pt x="0" y="4856"/>
                  </a:lnTo>
                  <a:lnTo>
                    <a:pt x="4856" y="4856"/>
                  </a:lnTo>
                  <a:lnTo>
                    <a:pt x="4856" y="1"/>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03" name="Google Shape;3303;p11"/>
            <p:cNvSpPr/>
            <p:nvPr/>
          </p:nvSpPr>
          <p:spPr>
            <a:xfrm>
              <a:off x="5608825" y="238125"/>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04" name="Google Shape;3304;p11"/>
            <p:cNvSpPr/>
            <p:nvPr/>
          </p:nvSpPr>
          <p:spPr>
            <a:xfrm>
              <a:off x="5608825" y="539125"/>
              <a:ext cx="121400" cy="121425"/>
            </a:xfrm>
            <a:custGeom>
              <a:avLst/>
              <a:gdLst/>
              <a:ahLst/>
              <a:cxnLst/>
              <a:rect l="l" t="t" r="r" b="b"/>
              <a:pathLst>
                <a:path w="4856" h="4857" extrusionOk="0">
                  <a:moveTo>
                    <a:pt x="1" y="1"/>
                  </a:moveTo>
                  <a:lnTo>
                    <a:pt x="1" y="4856"/>
                  </a:lnTo>
                  <a:lnTo>
                    <a:pt x="4856" y="4856"/>
                  </a:lnTo>
                  <a:lnTo>
                    <a:pt x="4856" y="1"/>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05" name="Google Shape;3305;p11"/>
            <p:cNvSpPr/>
            <p:nvPr/>
          </p:nvSpPr>
          <p:spPr>
            <a:xfrm>
              <a:off x="5608825" y="689650"/>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06" name="Google Shape;3306;p11"/>
            <p:cNvSpPr/>
            <p:nvPr/>
          </p:nvSpPr>
          <p:spPr>
            <a:xfrm>
              <a:off x="5608825" y="840150"/>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07" name="Google Shape;3307;p11"/>
            <p:cNvSpPr/>
            <p:nvPr/>
          </p:nvSpPr>
          <p:spPr>
            <a:xfrm>
              <a:off x="5608825" y="990675"/>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08" name="Google Shape;3308;p11"/>
            <p:cNvSpPr/>
            <p:nvPr/>
          </p:nvSpPr>
          <p:spPr>
            <a:xfrm>
              <a:off x="5608825" y="1141175"/>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09" name="Google Shape;3309;p11"/>
            <p:cNvSpPr/>
            <p:nvPr/>
          </p:nvSpPr>
          <p:spPr>
            <a:xfrm>
              <a:off x="5608825" y="1291700"/>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10" name="Google Shape;3310;p11"/>
            <p:cNvSpPr/>
            <p:nvPr/>
          </p:nvSpPr>
          <p:spPr>
            <a:xfrm>
              <a:off x="5608825" y="1442200"/>
              <a:ext cx="121400" cy="121400"/>
            </a:xfrm>
            <a:custGeom>
              <a:avLst/>
              <a:gdLst/>
              <a:ahLst/>
              <a:cxnLst/>
              <a:rect l="l" t="t" r="r" b="b"/>
              <a:pathLst>
                <a:path w="4856" h="4856" extrusionOk="0">
                  <a:moveTo>
                    <a:pt x="1" y="0"/>
                  </a:moveTo>
                  <a:lnTo>
                    <a:pt x="1" y="4856"/>
                  </a:lnTo>
                  <a:lnTo>
                    <a:pt x="4856" y="4856"/>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11" name="Google Shape;3311;p11"/>
            <p:cNvSpPr/>
            <p:nvPr/>
          </p:nvSpPr>
          <p:spPr>
            <a:xfrm>
              <a:off x="5608825" y="1592700"/>
              <a:ext cx="121400" cy="121425"/>
            </a:xfrm>
            <a:custGeom>
              <a:avLst/>
              <a:gdLst/>
              <a:ahLst/>
              <a:cxnLst/>
              <a:rect l="l" t="t" r="r" b="b"/>
              <a:pathLst>
                <a:path w="4856" h="4857" extrusionOk="0">
                  <a:moveTo>
                    <a:pt x="1" y="1"/>
                  </a:moveTo>
                  <a:lnTo>
                    <a:pt x="1" y="4856"/>
                  </a:lnTo>
                  <a:lnTo>
                    <a:pt x="4856" y="4856"/>
                  </a:lnTo>
                  <a:lnTo>
                    <a:pt x="4856" y="1"/>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12" name="Google Shape;3312;p11"/>
            <p:cNvSpPr/>
            <p:nvPr/>
          </p:nvSpPr>
          <p:spPr>
            <a:xfrm>
              <a:off x="5608825" y="1743225"/>
              <a:ext cx="121400" cy="121400"/>
            </a:xfrm>
            <a:custGeom>
              <a:avLst/>
              <a:gdLst/>
              <a:ahLst/>
              <a:cxnLst/>
              <a:rect l="l" t="t" r="r" b="b"/>
              <a:pathLst>
                <a:path w="4856" h="4856" extrusionOk="0">
                  <a:moveTo>
                    <a:pt x="1" y="0"/>
                  </a:moveTo>
                  <a:lnTo>
                    <a:pt x="1" y="4856"/>
                  </a:lnTo>
                  <a:lnTo>
                    <a:pt x="4856" y="4856"/>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13" name="Google Shape;3313;p11"/>
            <p:cNvSpPr/>
            <p:nvPr/>
          </p:nvSpPr>
          <p:spPr>
            <a:xfrm>
              <a:off x="5608825" y="1893725"/>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14" name="Google Shape;3314;p11"/>
            <p:cNvSpPr/>
            <p:nvPr/>
          </p:nvSpPr>
          <p:spPr>
            <a:xfrm>
              <a:off x="5608825" y="2044250"/>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15" name="Google Shape;3315;p11"/>
            <p:cNvSpPr/>
            <p:nvPr/>
          </p:nvSpPr>
          <p:spPr>
            <a:xfrm>
              <a:off x="5608825" y="2194750"/>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16" name="Google Shape;3316;p11"/>
            <p:cNvSpPr/>
            <p:nvPr/>
          </p:nvSpPr>
          <p:spPr>
            <a:xfrm>
              <a:off x="5608825" y="2495775"/>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17" name="Google Shape;3317;p11"/>
            <p:cNvSpPr/>
            <p:nvPr/>
          </p:nvSpPr>
          <p:spPr>
            <a:xfrm>
              <a:off x="5608825" y="2646275"/>
              <a:ext cx="121400" cy="121425"/>
            </a:xfrm>
            <a:custGeom>
              <a:avLst/>
              <a:gdLst/>
              <a:ahLst/>
              <a:cxnLst/>
              <a:rect l="l" t="t" r="r" b="b"/>
              <a:pathLst>
                <a:path w="4856" h="4857" extrusionOk="0">
                  <a:moveTo>
                    <a:pt x="1" y="1"/>
                  </a:moveTo>
                  <a:lnTo>
                    <a:pt x="1" y="4856"/>
                  </a:lnTo>
                  <a:lnTo>
                    <a:pt x="4856" y="4856"/>
                  </a:lnTo>
                  <a:lnTo>
                    <a:pt x="4856" y="1"/>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18" name="Google Shape;3318;p11"/>
            <p:cNvSpPr/>
            <p:nvPr/>
          </p:nvSpPr>
          <p:spPr>
            <a:xfrm>
              <a:off x="5608825" y="2947300"/>
              <a:ext cx="121400" cy="121425"/>
            </a:xfrm>
            <a:custGeom>
              <a:avLst/>
              <a:gdLst/>
              <a:ahLst/>
              <a:cxnLst/>
              <a:rect l="l" t="t" r="r" b="b"/>
              <a:pathLst>
                <a:path w="4856" h="4857" extrusionOk="0">
                  <a:moveTo>
                    <a:pt x="1" y="1"/>
                  </a:moveTo>
                  <a:lnTo>
                    <a:pt x="1" y="4856"/>
                  </a:lnTo>
                  <a:lnTo>
                    <a:pt x="4856" y="4856"/>
                  </a:lnTo>
                  <a:lnTo>
                    <a:pt x="4856" y="1"/>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19" name="Google Shape;3319;p11"/>
            <p:cNvSpPr/>
            <p:nvPr/>
          </p:nvSpPr>
          <p:spPr>
            <a:xfrm>
              <a:off x="5608825" y="3097825"/>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20" name="Google Shape;3320;p11"/>
            <p:cNvSpPr/>
            <p:nvPr/>
          </p:nvSpPr>
          <p:spPr>
            <a:xfrm>
              <a:off x="5608825" y="3248325"/>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21" name="Google Shape;3321;p11"/>
            <p:cNvSpPr/>
            <p:nvPr/>
          </p:nvSpPr>
          <p:spPr>
            <a:xfrm>
              <a:off x="5608825" y="3398850"/>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22" name="Google Shape;3322;p11"/>
            <p:cNvSpPr/>
            <p:nvPr/>
          </p:nvSpPr>
          <p:spPr>
            <a:xfrm>
              <a:off x="5608825" y="3549350"/>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23" name="Google Shape;3323;p11"/>
            <p:cNvSpPr/>
            <p:nvPr/>
          </p:nvSpPr>
          <p:spPr>
            <a:xfrm>
              <a:off x="5608825" y="3699875"/>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24" name="Google Shape;3324;p11"/>
            <p:cNvSpPr/>
            <p:nvPr/>
          </p:nvSpPr>
          <p:spPr>
            <a:xfrm>
              <a:off x="5608825" y="3850375"/>
              <a:ext cx="121400" cy="121400"/>
            </a:xfrm>
            <a:custGeom>
              <a:avLst/>
              <a:gdLst/>
              <a:ahLst/>
              <a:cxnLst/>
              <a:rect l="l" t="t" r="r" b="b"/>
              <a:pathLst>
                <a:path w="4856" h="4856" extrusionOk="0">
                  <a:moveTo>
                    <a:pt x="1" y="0"/>
                  </a:moveTo>
                  <a:lnTo>
                    <a:pt x="1" y="4856"/>
                  </a:lnTo>
                  <a:lnTo>
                    <a:pt x="4856" y="4856"/>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25" name="Google Shape;3325;p11"/>
            <p:cNvSpPr/>
            <p:nvPr/>
          </p:nvSpPr>
          <p:spPr>
            <a:xfrm>
              <a:off x="5608825" y="4000875"/>
              <a:ext cx="121400" cy="121425"/>
            </a:xfrm>
            <a:custGeom>
              <a:avLst/>
              <a:gdLst/>
              <a:ahLst/>
              <a:cxnLst/>
              <a:rect l="l" t="t" r="r" b="b"/>
              <a:pathLst>
                <a:path w="4856" h="4857" extrusionOk="0">
                  <a:moveTo>
                    <a:pt x="1" y="1"/>
                  </a:moveTo>
                  <a:lnTo>
                    <a:pt x="1" y="4856"/>
                  </a:lnTo>
                  <a:lnTo>
                    <a:pt x="4856" y="4856"/>
                  </a:lnTo>
                  <a:lnTo>
                    <a:pt x="4856" y="1"/>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26" name="Google Shape;3326;p11"/>
            <p:cNvSpPr/>
            <p:nvPr/>
          </p:nvSpPr>
          <p:spPr>
            <a:xfrm>
              <a:off x="5608825" y="4301900"/>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27" name="Google Shape;3327;p11"/>
            <p:cNvSpPr/>
            <p:nvPr/>
          </p:nvSpPr>
          <p:spPr>
            <a:xfrm>
              <a:off x="5608825" y="4452425"/>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28" name="Google Shape;3328;p11"/>
            <p:cNvSpPr/>
            <p:nvPr/>
          </p:nvSpPr>
          <p:spPr>
            <a:xfrm>
              <a:off x="5608825" y="4602925"/>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29" name="Google Shape;3329;p11"/>
            <p:cNvSpPr/>
            <p:nvPr/>
          </p:nvSpPr>
          <p:spPr>
            <a:xfrm>
              <a:off x="5608825" y="4753450"/>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30" name="Google Shape;3330;p11"/>
            <p:cNvSpPr/>
            <p:nvPr/>
          </p:nvSpPr>
          <p:spPr>
            <a:xfrm>
              <a:off x="5608825" y="4903950"/>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31" name="Google Shape;3331;p11"/>
            <p:cNvSpPr/>
            <p:nvPr/>
          </p:nvSpPr>
          <p:spPr>
            <a:xfrm>
              <a:off x="5608825" y="5054450"/>
              <a:ext cx="121400" cy="121425"/>
            </a:xfrm>
            <a:custGeom>
              <a:avLst/>
              <a:gdLst/>
              <a:ahLst/>
              <a:cxnLst/>
              <a:rect l="l" t="t" r="r" b="b"/>
              <a:pathLst>
                <a:path w="4856" h="4857" extrusionOk="0">
                  <a:moveTo>
                    <a:pt x="1" y="1"/>
                  </a:moveTo>
                  <a:lnTo>
                    <a:pt x="1" y="4856"/>
                  </a:lnTo>
                  <a:lnTo>
                    <a:pt x="4856" y="4856"/>
                  </a:lnTo>
                  <a:lnTo>
                    <a:pt x="4856" y="1"/>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32" name="Google Shape;3332;p11"/>
            <p:cNvSpPr/>
            <p:nvPr/>
          </p:nvSpPr>
          <p:spPr>
            <a:xfrm>
              <a:off x="5608825" y="5204975"/>
              <a:ext cx="121400" cy="121400"/>
            </a:xfrm>
            <a:custGeom>
              <a:avLst/>
              <a:gdLst/>
              <a:ahLst/>
              <a:cxnLst/>
              <a:rect l="l" t="t" r="r" b="b"/>
              <a:pathLst>
                <a:path w="4856" h="4856" extrusionOk="0">
                  <a:moveTo>
                    <a:pt x="1" y="0"/>
                  </a:moveTo>
                  <a:lnTo>
                    <a:pt x="1" y="4856"/>
                  </a:lnTo>
                  <a:lnTo>
                    <a:pt x="4856" y="4856"/>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33" name="Google Shape;3333;p11"/>
            <p:cNvSpPr/>
            <p:nvPr/>
          </p:nvSpPr>
          <p:spPr>
            <a:xfrm>
              <a:off x="5608825" y="5355475"/>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34" name="Google Shape;3334;p11"/>
            <p:cNvSpPr/>
            <p:nvPr/>
          </p:nvSpPr>
          <p:spPr>
            <a:xfrm>
              <a:off x="5759350" y="238125"/>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35" name="Google Shape;3335;p11"/>
            <p:cNvSpPr/>
            <p:nvPr/>
          </p:nvSpPr>
          <p:spPr>
            <a:xfrm>
              <a:off x="5759350" y="840150"/>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36" name="Google Shape;3336;p11"/>
            <p:cNvSpPr/>
            <p:nvPr/>
          </p:nvSpPr>
          <p:spPr>
            <a:xfrm>
              <a:off x="5759350" y="1141175"/>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37" name="Google Shape;3337;p11"/>
            <p:cNvSpPr/>
            <p:nvPr/>
          </p:nvSpPr>
          <p:spPr>
            <a:xfrm>
              <a:off x="5759350" y="1442200"/>
              <a:ext cx="121400" cy="121400"/>
            </a:xfrm>
            <a:custGeom>
              <a:avLst/>
              <a:gdLst/>
              <a:ahLst/>
              <a:cxnLst/>
              <a:rect l="l" t="t" r="r" b="b"/>
              <a:pathLst>
                <a:path w="4856" h="4856" extrusionOk="0">
                  <a:moveTo>
                    <a:pt x="0" y="0"/>
                  </a:moveTo>
                  <a:lnTo>
                    <a:pt x="0" y="4856"/>
                  </a:lnTo>
                  <a:lnTo>
                    <a:pt x="4855" y="4856"/>
                  </a:lnTo>
                  <a:lnTo>
                    <a:pt x="4855"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38" name="Google Shape;3338;p11"/>
            <p:cNvSpPr/>
            <p:nvPr/>
          </p:nvSpPr>
          <p:spPr>
            <a:xfrm>
              <a:off x="5759350" y="1893725"/>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39" name="Google Shape;3339;p11"/>
            <p:cNvSpPr/>
            <p:nvPr/>
          </p:nvSpPr>
          <p:spPr>
            <a:xfrm>
              <a:off x="5759350" y="2495775"/>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40" name="Google Shape;3340;p11"/>
            <p:cNvSpPr/>
            <p:nvPr/>
          </p:nvSpPr>
          <p:spPr>
            <a:xfrm>
              <a:off x="5759350" y="2646275"/>
              <a:ext cx="121400" cy="121425"/>
            </a:xfrm>
            <a:custGeom>
              <a:avLst/>
              <a:gdLst/>
              <a:ahLst/>
              <a:cxnLst/>
              <a:rect l="l" t="t" r="r" b="b"/>
              <a:pathLst>
                <a:path w="4856" h="4857" extrusionOk="0">
                  <a:moveTo>
                    <a:pt x="0" y="1"/>
                  </a:moveTo>
                  <a:lnTo>
                    <a:pt x="0" y="4856"/>
                  </a:lnTo>
                  <a:lnTo>
                    <a:pt x="4855" y="4856"/>
                  </a:lnTo>
                  <a:lnTo>
                    <a:pt x="4855" y="1"/>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41" name="Google Shape;3341;p11"/>
            <p:cNvSpPr/>
            <p:nvPr/>
          </p:nvSpPr>
          <p:spPr>
            <a:xfrm>
              <a:off x="5759350" y="3699875"/>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42" name="Google Shape;3342;p11"/>
            <p:cNvSpPr/>
            <p:nvPr/>
          </p:nvSpPr>
          <p:spPr>
            <a:xfrm>
              <a:off x="5759350" y="4151400"/>
              <a:ext cx="121400" cy="121400"/>
            </a:xfrm>
            <a:custGeom>
              <a:avLst/>
              <a:gdLst/>
              <a:ahLst/>
              <a:cxnLst/>
              <a:rect l="l" t="t" r="r" b="b"/>
              <a:pathLst>
                <a:path w="4856" h="4856" extrusionOk="0">
                  <a:moveTo>
                    <a:pt x="0" y="0"/>
                  </a:moveTo>
                  <a:lnTo>
                    <a:pt x="0" y="4856"/>
                  </a:lnTo>
                  <a:lnTo>
                    <a:pt x="4855" y="4856"/>
                  </a:lnTo>
                  <a:lnTo>
                    <a:pt x="4855"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43" name="Google Shape;3343;p11"/>
            <p:cNvSpPr/>
            <p:nvPr/>
          </p:nvSpPr>
          <p:spPr>
            <a:xfrm>
              <a:off x="5759350" y="4903950"/>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44" name="Google Shape;3344;p11"/>
            <p:cNvSpPr/>
            <p:nvPr/>
          </p:nvSpPr>
          <p:spPr>
            <a:xfrm>
              <a:off x="5759350" y="5355475"/>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45" name="Google Shape;3345;p11"/>
            <p:cNvSpPr/>
            <p:nvPr/>
          </p:nvSpPr>
          <p:spPr>
            <a:xfrm>
              <a:off x="5909850" y="689650"/>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46" name="Google Shape;3346;p11"/>
            <p:cNvSpPr/>
            <p:nvPr/>
          </p:nvSpPr>
          <p:spPr>
            <a:xfrm>
              <a:off x="5909850" y="1893725"/>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47" name="Google Shape;3347;p11"/>
            <p:cNvSpPr/>
            <p:nvPr/>
          </p:nvSpPr>
          <p:spPr>
            <a:xfrm>
              <a:off x="5909850" y="2796800"/>
              <a:ext cx="121400" cy="121400"/>
            </a:xfrm>
            <a:custGeom>
              <a:avLst/>
              <a:gdLst/>
              <a:ahLst/>
              <a:cxnLst/>
              <a:rect l="l" t="t" r="r" b="b"/>
              <a:pathLst>
                <a:path w="4856" h="4856" extrusionOk="0">
                  <a:moveTo>
                    <a:pt x="1" y="0"/>
                  </a:moveTo>
                  <a:lnTo>
                    <a:pt x="1" y="4856"/>
                  </a:lnTo>
                  <a:lnTo>
                    <a:pt x="4856" y="4856"/>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48" name="Google Shape;3348;p11"/>
            <p:cNvSpPr/>
            <p:nvPr/>
          </p:nvSpPr>
          <p:spPr>
            <a:xfrm>
              <a:off x="6060375" y="4753450"/>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49" name="Google Shape;3349;p11"/>
            <p:cNvSpPr/>
            <p:nvPr/>
          </p:nvSpPr>
          <p:spPr>
            <a:xfrm>
              <a:off x="6210875" y="2646275"/>
              <a:ext cx="121400" cy="121425"/>
            </a:xfrm>
            <a:custGeom>
              <a:avLst/>
              <a:gdLst/>
              <a:ahLst/>
              <a:cxnLst/>
              <a:rect l="l" t="t" r="r" b="b"/>
              <a:pathLst>
                <a:path w="4856" h="4857" extrusionOk="0">
                  <a:moveTo>
                    <a:pt x="1" y="1"/>
                  </a:moveTo>
                  <a:lnTo>
                    <a:pt x="1" y="4856"/>
                  </a:lnTo>
                  <a:lnTo>
                    <a:pt x="4856" y="4856"/>
                  </a:lnTo>
                  <a:lnTo>
                    <a:pt x="4856" y="1"/>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50" name="Google Shape;3350;p11"/>
            <p:cNvSpPr/>
            <p:nvPr/>
          </p:nvSpPr>
          <p:spPr>
            <a:xfrm>
              <a:off x="6210875" y="5204975"/>
              <a:ext cx="121400" cy="121400"/>
            </a:xfrm>
            <a:custGeom>
              <a:avLst/>
              <a:gdLst/>
              <a:ahLst/>
              <a:cxnLst/>
              <a:rect l="l" t="t" r="r" b="b"/>
              <a:pathLst>
                <a:path w="4856" h="4856" extrusionOk="0">
                  <a:moveTo>
                    <a:pt x="1" y="0"/>
                  </a:moveTo>
                  <a:lnTo>
                    <a:pt x="1" y="4856"/>
                  </a:lnTo>
                  <a:lnTo>
                    <a:pt x="4856" y="4856"/>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51" name="Google Shape;3351;p11"/>
            <p:cNvSpPr/>
            <p:nvPr/>
          </p:nvSpPr>
          <p:spPr>
            <a:xfrm>
              <a:off x="6511900" y="990675"/>
              <a:ext cx="121400" cy="121400"/>
            </a:xfrm>
            <a:custGeom>
              <a:avLst/>
              <a:gdLst/>
              <a:ahLst/>
              <a:cxnLst/>
              <a:rect l="l" t="t" r="r" b="b"/>
              <a:pathLst>
                <a:path w="4856" h="4856" extrusionOk="0">
                  <a:moveTo>
                    <a:pt x="0" y="0"/>
                  </a:moveTo>
                  <a:lnTo>
                    <a:pt x="0" y="4855"/>
                  </a:lnTo>
                  <a:lnTo>
                    <a:pt x="4856" y="4855"/>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352" name="Google Shape;3352;p11"/>
          <p:cNvGrpSpPr/>
          <p:nvPr/>
        </p:nvGrpSpPr>
        <p:grpSpPr>
          <a:xfrm rot="10800000">
            <a:off x="7682451" y="28707"/>
            <a:ext cx="994639" cy="4940182"/>
            <a:chOff x="5759350" y="388625"/>
            <a:chExt cx="1024450" cy="5088250"/>
          </a:xfrm>
        </p:grpSpPr>
        <p:sp>
          <p:nvSpPr>
            <p:cNvPr id="3353" name="Google Shape;3353;p11"/>
            <p:cNvSpPr/>
            <p:nvPr/>
          </p:nvSpPr>
          <p:spPr>
            <a:xfrm>
              <a:off x="5759350" y="539125"/>
              <a:ext cx="121400" cy="121425"/>
            </a:xfrm>
            <a:custGeom>
              <a:avLst/>
              <a:gdLst/>
              <a:ahLst/>
              <a:cxnLst/>
              <a:rect l="l" t="t" r="r" b="b"/>
              <a:pathLst>
                <a:path w="4856" h="4857" extrusionOk="0">
                  <a:moveTo>
                    <a:pt x="0" y="1"/>
                  </a:moveTo>
                  <a:lnTo>
                    <a:pt x="0" y="4856"/>
                  </a:lnTo>
                  <a:lnTo>
                    <a:pt x="4855" y="4856"/>
                  </a:lnTo>
                  <a:lnTo>
                    <a:pt x="4855"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54" name="Google Shape;3354;p11"/>
            <p:cNvSpPr/>
            <p:nvPr/>
          </p:nvSpPr>
          <p:spPr>
            <a:xfrm>
              <a:off x="5759350" y="1291700"/>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55" name="Google Shape;3355;p11"/>
            <p:cNvSpPr/>
            <p:nvPr/>
          </p:nvSpPr>
          <p:spPr>
            <a:xfrm>
              <a:off x="5759350" y="2796800"/>
              <a:ext cx="121400" cy="121400"/>
            </a:xfrm>
            <a:custGeom>
              <a:avLst/>
              <a:gdLst/>
              <a:ahLst/>
              <a:cxnLst/>
              <a:rect l="l" t="t" r="r" b="b"/>
              <a:pathLst>
                <a:path w="4856" h="4856" extrusionOk="0">
                  <a:moveTo>
                    <a:pt x="0" y="0"/>
                  </a:moveTo>
                  <a:lnTo>
                    <a:pt x="0" y="4856"/>
                  </a:lnTo>
                  <a:lnTo>
                    <a:pt x="4855" y="4856"/>
                  </a:lnTo>
                  <a:lnTo>
                    <a:pt x="4855"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56" name="Google Shape;3356;p11"/>
            <p:cNvSpPr/>
            <p:nvPr/>
          </p:nvSpPr>
          <p:spPr>
            <a:xfrm>
              <a:off x="5759350" y="3398850"/>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57" name="Google Shape;3357;p11"/>
            <p:cNvSpPr/>
            <p:nvPr/>
          </p:nvSpPr>
          <p:spPr>
            <a:xfrm>
              <a:off x="5759350" y="3549350"/>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58" name="Google Shape;3358;p11"/>
            <p:cNvSpPr/>
            <p:nvPr/>
          </p:nvSpPr>
          <p:spPr>
            <a:xfrm>
              <a:off x="5759350" y="4301900"/>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59" name="Google Shape;3359;p11"/>
            <p:cNvSpPr/>
            <p:nvPr/>
          </p:nvSpPr>
          <p:spPr>
            <a:xfrm>
              <a:off x="5759350" y="5204975"/>
              <a:ext cx="121400" cy="121400"/>
            </a:xfrm>
            <a:custGeom>
              <a:avLst/>
              <a:gdLst/>
              <a:ahLst/>
              <a:cxnLst/>
              <a:rect l="l" t="t" r="r" b="b"/>
              <a:pathLst>
                <a:path w="4856" h="4856" extrusionOk="0">
                  <a:moveTo>
                    <a:pt x="0" y="0"/>
                  </a:moveTo>
                  <a:lnTo>
                    <a:pt x="0" y="4856"/>
                  </a:lnTo>
                  <a:lnTo>
                    <a:pt x="4855" y="4856"/>
                  </a:lnTo>
                  <a:lnTo>
                    <a:pt x="4855"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60" name="Google Shape;3360;p11"/>
            <p:cNvSpPr/>
            <p:nvPr/>
          </p:nvSpPr>
          <p:spPr>
            <a:xfrm>
              <a:off x="5909850" y="388625"/>
              <a:ext cx="121400" cy="121400"/>
            </a:xfrm>
            <a:custGeom>
              <a:avLst/>
              <a:gdLst/>
              <a:ahLst/>
              <a:cxnLst/>
              <a:rect l="l" t="t" r="r" b="b"/>
              <a:pathLst>
                <a:path w="4856" h="4856" extrusionOk="0">
                  <a:moveTo>
                    <a:pt x="1" y="0"/>
                  </a:moveTo>
                  <a:lnTo>
                    <a:pt x="1" y="4856"/>
                  </a:lnTo>
                  <a:lnTo>
                    <a:pt x="4856" y="4856"/>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61" name="Google Shape;3361;p11"/>
            <p:cNvSpPr/>
            <p:nvPr/>
          </p:nvSpPr>
          <p:spPr>
            <a:xfrm>
              <a:off x="5909850" y="1141175"/>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62" name="Google Shape;3362;p11"/>
            <p:cNvSpPr/>
            <p:nvPr/>
          </p:nvSpPr>
          <p:spPr>
            <a:xfrm>
              <a:off x="5909850" y="1291700"/>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63" name="Google Shape;3363;p11"/>
            <p:cNvSpPr/>
            <p:nvPr/>
          </p:nvSpPr>
          <p:spPr>
            <a:xfrm>
              <a:off x="5909850" y="1442200"/>
              <a:ext cx="121400" cy="121400"/>
            </a:xfrm>
            <a:custGeom>
              <a:avLst/>
              <a:gdLst/>
              <a:ahLst/>
              <a:cxnLst/>
              <a:rect l="l" t="t" r="r" b="b"/>
              <a:pathLst>
                <a:path w="4856" h="4856" extrusionOk="0">
                  <a:moveTo>
                    <a:pt x="1" y="0"/>
                  </a:moveTo>
                  <a:lnTo>
                    <a:pt x="1" y="4856"/>
                  </a:lnTo>
                  <a:lnTo>
                    <a:pt x="4856" y="4856"/>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64" name="Google Shape;3364;p11"/>
            <p:cNvSpPr/>
            <p:nvPr/>
          </p:nvSpPr>
          <p:spPr>
            <a:xfrm>
              <a:off x="5909850" y="1743225"/>
              <a:ext cx="121400" cy="121400"/>
            </a:xfrm>
            <a:custGeom>
              <a:avLst/>
              <a:gdLst/>
              <a:ahLst/>
              <a:cxnLst/>
              <a:rect l="l" t="t" r="r" b="b"/>
              <a:pathLst>
                <a:path w="4856" h="4856" extrusionOk="0">
                  <a:moveTo>
                    <a:pt x="1" y="0"/>
                  </a:moveTo>
                  <a:lnTo>
                    <a:pt x="1" y="4856"/>
                  </a:lnTo>
                  <a:lnTo>
                    <a:pt x="4856" y="4856"/>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65" name="Google Shape;3365;p11"/>
            <p:cNvSpPr/>
            <p:nvPr/>
          </p:nvSpPr>
          <p:spPr>
            <a:xfrm>
              <a:off x="5909850" y="2044250"/>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66" name="Google Shape;3366;p11"/>
            <p:cNvSpPr/>
            <p:nvPr/>
          </p:nvSpPr>
          <p:spPr>
            <a:xfrm>
              <a:off x="5909850" y="2646275"/>
              <a:ext cx="121400" cy="121425"/>
            </a:xfrm>
            <a:custGeom>
              <a:avLst/>
              <a:gdLst/>
              <a:ahLst/>
              <a:cxnLst/>
              <a:rect l="l" t="t" r="r" b="b"/>
              <a:pathLst>
                <a:path w="4856" h="4857"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67" name="Google Shape;3367;p11"/>
            <p:cNvSpPr/>
            <p:nvPr/>
          </p:nvSpPr>
          <p:spPr>
            <a:xfrm>
              <a:off x="5909850" y="2947300"/>
              <a:ext cx="121400" cy="121425"/>
            </a:xfrm>
            <a:custGeom>
              <a:avLst/>
              <a:gdLst/>
              <a:ahLst/>
              <a:cxnLst/>
              <a:rect l="l" t="t" r="r" b="b"/>
              <a:pathLst>
                <a:path w="4856" h="4857"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68" name="Google Shape;3368;p11"/>
            <p:cNvSpPr/>
            <p:nvPr/>
          </p:nvSpPr>
          <p:spPr>
            <a:xfrm>
              <a:off x="5909850" y="3097825"/>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69" name="Google Shape;3369;p11"/>
            <p:cNvSpPr/>
            <p:nvPr/>
          </p:nvSpPr>
          <p:spPr>
            <a:xfrm>
              <a:off x="5909850" y="3248325"/>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70" name="Google Shape;3370;p11"/>
            <p:cNvSpPr/>
            <p:nvPr/>
          </p:nvSpPr>
          <p:spPr>
            <a:xfrm>
              <a:off x="5909850" y="3549350"/>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71" name="Google Shape;3371;p11"/>
            <p:cNvSpPr/>
            <p:nvPr/>
          </p:nvSpPr>
          <p:spPr>
            <a:xfrm>
              <a:off x="5909850" y="3699875"/>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72" name="Google Shape;3372;p11"/>
            <p:cNvSpPr/>
            <p:nvPr/>
          </p:nvSpPr>
          <p:spPr>
            <a:xfrm>
              <a:off x="5909850" y="3850375"/>
              <a:ext cx="121400" cy="121400"/>
            </a:xfrm>
            <a:custGeom>
              <a:avLst/>
              <a:gdLst/>
              <a:ahLst/>
              <a:cxnLst/>
              <a:rect l="l" t="t" r="r" b="b"/>
              <a:pathLst>
                <a:path w="4856" h="4856" extrusionOk="0">
                  <a:moveTo>
                    <a:pt x="1" y="0"/>
                  </a:moveTo>
                  <a:lnTo>
                    <a:pt x="1" y="4856"/>
                  </a:lnTo>
                  <a:lnTo>
                    <a:pt x="4856" y="4856"/>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73" name="Google Shape;3373;p11"/>
            <p:cNvSpPr/>
            <p:nvPr/>
          </p:nvSpPr>
          <p:spPr>
            <a:xfrm>
              <a:off x="5909850" y="4000875"/>
              <a:ext cx="121400" cy="121425"/>
            </a:xfrm>
            <a:custGeom>
              <a:avLst/>
              <a:gdLst/>
              <a:ahLst/>
              <a:cxnLst/>
              <a:rect l="l" t="t" r="r" b="b"/>
              <a:pathLst>
                <a:path w="4856" h="4857"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74" name="Google Shape;3374;p11"/>
            <p:cNvSpPr/>
            <p:nvPr/>
          </p:nvSpPr>
          <p:spPr>
            <a:xfrm>
              <a:off x="5909850" y="4301900"/>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75" name="Google Shape;3375;p11"/>
            <p:cNvSpPr/>
            <p:nvPr/>
          </p:nvSpPr>
          <p:spPr>
            <a:xfrm>
              <a:off x="5909850" y="4452425"/>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76" name="Google Shape;3376;p11"/>
            <p:cNvSpPr/>
            <p:nvPr/>
          </p:nvSpPr>
          <p:spPr>
            <a:xfrm>
              <a:off x="5909850" y="4903950"/>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77" name="Google Shape;3377;p11"/>
            <p:cNvSpPr/>
            <p:nvPr/>
          </p:nvSpPr>
          <p:spPr>
            <a:xfrm>
              <a:off x="5909850" y="5054450"/>
              <a:ext cx="121400" cy="121425"/>
            </a:xfrm>
            <a:custGeom>
              <a:avLst/>
              <a:gdLst/>
              <a:ahLst/>
              <a:cxnLst/>
              <a:rect l="l" t="t" r="r" b="b"/>
              <a:pathLst>
                <a:path w="4856" h="4857"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78" name="Google Shape;3378;p11"/>
            <p:cNvSpPr/>
            <p:nvPr/>
          </p:nvSpPr>
          <p:spPr>
            <a:xfrm>
              <a:off x="5909850" y="5204975"/>
              <a:ext cx="121400" cy="121400"/>
            </a:xfrm>
            <a:custGeom>
              <a:avLst/>
              <a:gdLst/>
              <a:ahLst/>
              <a:cxnLst/>
              <a:rect l="l" t="t" r="r" b="b"/>
              <a:pathLst>
                <a:path w="4856" h="4856" extrusionOk="0">
                  <a:moveTo>
                    <a:pt x="1" y="0"/>
                  </a:moveTo>
                  <a:lnTo>
                    <a:pt x="1" y="4856"/>
                  </a:lnTo>
                  <a:lnTo>
                    <a:pt x="4856" y="4856"/>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79" name="Google Shape;3379;p11"/>
            <p:cNvSpPr/>
            <p:nvPr/>
          </p:nvSpPr>
          <p:spPr>
            <a:xfrm>
              <a:off x="6060375" y="539125"/>
              <a:ext cx="121400" cy="121425"/>
            </a:xfrm>
            <a:custGeom>
              <a:avLst/>
              <a:gdLst/>
              <a:ahLst/>
              <a:cxnLst/>
              <a:rect l="l" t="t" r="r" b="b"/>
              <a:pathLst>
                <a:path w="4856" h="4857" extrusionOk="0">
                  <a:moveTo>
                    <a:pt x="0" y="1"/>
                  </a:moveTo>
                  <a:lnTo>
                    <a:pt x="0" y="4856"/>
                  </a:lnTo>
                  <a:lnTo>
                    <a:pt x="4855" y="4856"/>
                  </a:lnTo>
                  <a:lnTo>
                    <a:pt x="4855"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80" name="Google Shape;3380;p11"/>
            <p:cNvSpPr/>
            <p:nvPr/>
          </p:nvSpPr>
          <p:spPr>
            <a:xfrm>
              <a:off x="6060375" y="689650"/>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81" name="Google Shape;3381;p11"/>
            <p:cNvSpPr/>
            <p:nvPr/>
          </p:nvSpPr>
          <p:spPr>
            <a:xfrm>
              <a:off x="6060375" y="990675"/>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82" name="Google Shape;3382;p11"/>
            <p:cNvSpPr/>
            <p:nvPr/>
          </p:nvSpPr>
          <p:spPr>
            <a:xfrm>
              <a:off x="6060375" y="1291700"/>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83" name="Google Shape;3383;p11"/>
            <p:cNvSpPr/>
            <p:nvPr/>
          </p:nvSpPr>
          <p:spPr>
            <a:xfrm>
              <a:off x="6060375" y="1442200"/>
              <a:ext cx="121400" cy="121400"/>
            </a:xfrm>
            <a:custGeom>
              <a:avLst/>
              <a:gdLst/>
              <a:ahLst/>
              <a:cxnLst/>
              <a:rect l="l" t="t" r="r" b="b"/>
              <a:pathLst>
                <a:path w="4856" h="4856" extrusionOk="0">
                  <a:moveTo>
                    <a:pt x="0" y="0"/>
                  </a:moveTo>
                  <a:lnTo>
                    <a:pt x="0" y="4856"/>
                  </a:lnTo>
                  <a:lnTo>
                    <a:pt x="4855" y="4856"/>
                  </a:lnTo>
                  <a:lnTo>
                    <a:pt x="4855"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84" name="Google Shape;3384;p11"/>
            <p:cNvSpPr/>
            <p:nvPr/>
          </p:nvSpPr>
          <p:spPr>
            <a:xfrm>
              <a:off x="6060375" y="1592700"/>
              <a:ext cx="121400" cy="121425"/>
            </a:xfrm>
            <a:custGeom>
              <a:avLst/>
              <a:gdLst/>
              <a:ahLst/>
              <a:cxnLst/>
              <a:rect l="l" t="t" r="r" b="b"/>
              <a:pathLst>
                <a:path w="4856" h="4857" extrusionOk="0">
                  <a:moveTo>
                    <a:pt x="0" y="1"/>
                  </a:moveTo>
                  <a:lnTo>
                    <a:pt x="0" y="4856"/>
                  </a:lnTo>
                  <a:lnTo>
                    <a:pt x="4855" y="4856"/>
                  </a:lnTo>
                  <a:lnTo>
                    <a:pt x="4855"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85" name="Google Shape;3385;p11"/>
            <p:cNvSpPr/>
            <p:nvPr/>
          </p:nvSpPr>
          <p:spPr>
            <a:xfrm>
              <a:off x="6060375" y="1743225"/>
              <a:ext cx="121400" cy="121400"/>
            </a:xfrm>
            <a:custGeom>
              <a:avLst/>
              <a:gdLst/>
              <a:ahLst/>
              <a:cxnLst/>
              <a:rect l="l" t="t" r="r" b="b"/>
              <a:pathLst>
                <a:path w="4856" h="4856" extrusionOk="0">
                  <a:moveTo>
                    <a:pt x="0" y="0"/>
                  </a:moveTo>
                  <a:lnTo>
                    <a:pt x="0" y="4856"/>
                  </a:lnTo>
                  <a:lnTo>
                    <a:pt x="4855" y="4856"/>
                  </a:lnTo>
                  <a:lnTo>
                    <a:pt x="4855"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86" name="Google Shape;3386;p11"/>
            <p:cNvSpPr/>
            <p:nvPr/>
          </p:nvSpPr>
          <p:spPr>
            <a:xfrm>
              <a:off x="6060375" y="2194750"/>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87" name="Google Shape;3387;p11"/>
            <p:cNvSpPr/>
            <p:nvPr/>
          </p:nvSpPr>
          <p:spPr>
            <a:xfrm>
              <a:off x="6060375" y="2345275"/>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88" name="Google Shape;3388;p11"/>
            <p:cNvSpPr/>
            <p:nvPr/>
          </p:nvSpPr>
          <p:spPr>
            <a:xfrm>
              <a:off x="6060375" y="2495775"/>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89" name="Google Shape;3389;p11"/>
            <p:cNvSpPr/>
            <p:nvPr/>
          </p:nvSpPr>
          <p:spPr>
            <a:xfrm>
              <a:off x="6060375" y="2646275"/>
              <a:ext cx="121400" cy="121425"/>
            </a:xfrm>
            <a:custGeom>
              <a:avLst/>
              <a:gdLst/>
              <a:ahLst/>
              <a:cxnLst/>
              <a:rect l="l" t="t" r="r" b="b"/>
              <a:pathLst>
                <a:path w="4856" h="4857" extrusionOk="0">
                  <a:moveTo>
                    <a:pt x="0" y="1"/>
                  </a:moveTo>
                  <a:lnTo>
                    <a:pt x="0" y="4856"/>
                  </a:lnTo>
                  <a:lnTo>
                    <a:pt x="4855" y="4856"/>
                  </a:lnTo>
                  <a:lnTo>
                    <a:pt x="4855"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90" name="Google Shape;3390;p11"/>
            <p:cNvSpPr/>
            <p:nvPr/>
          </p:nvSpPr>
          <p:spPr>
            <a:xfrm>
              <a:off x="6060375" y="2796800"/>
              <a:ext cx="121400" cy="121400"/>
            </a:xfrm>
            <a:custGeom>
              <a:avLst/>
              <a:gdLst/>
              <a:ahLst/>
              <a:cxnLst/>
              <a:rect l="l" t="t" r="r" b="b"/>
              <a:pathLst>
                <a:path w="4856" h="4856" extrusionOk="0">
                  <a:moveTo>
                    <a:pt x="0" y="0"/>
                  </a:moveTo>
                  <a:lnTo>
                    <a:pt x="0" y="4856"/>
                  </a:lnTo>
                  <a:lnTo>
                    <a:pt x="4855" y="4856"/>
                  </a:lnTo>
                  <a:lnTo>
                    <a:pt x="4855"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91" name="Google Shape;3391;p11"/>
            <p:cNvSpPr/>
            <p:nvPr/>
          </p:nvSpPr>
          <p:spPr>
            <a:xfrm>
              <a:off x="6060375" y="2947300"/>
              <a:ext cx="121400" cy="121425"/>
            </a:xfrm>
            <a:custGeom>
              <a:avLst/>
              <a:gdLst/>
              <a:ahLst/>
              <a:cxnLst/>
              <a:rect l="l" t="t" r="r" b="b"/>
              <a:pathLst>
                <a:path w="4856" h="4857" extrusionOk="0">
                  <a:moveTo>
                    <a:pt x="0" y="1"/>
                  </a:moveTo>
                  <a:lnTo>
                    <a:pt x="0" y="4856"/>
                  </a:lnTo>
                  <a:lnTo>
                    <a:pt x="4855" y="4856"/>
                  </a:lnTo>
                  <a:lnTo>
                    <a:pt x="4855"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92" name="Google Shape;3392;p11"/>
            <p:cNvSpPr/>
            <p:nvPr/>
          </p:nvSpPr>
          <p:spPr>
            <a:xfrm>
              <a:off x="6060375" y="3097825"/>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93" name="Google Shape;3393;p11"/>
            <p:cNvSpPr/>
            <p:nvPr/>
          </p:nvSpPr>
          <p:spPr>
            <a:xfrm>
              <a:off x="6060375" y="3248325"/>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94" name="Google Shape;3394;p11"/>
            <p:cNvSpPr/>
            <p:nvPr/>
          </p:nvSpPr>
          <p:spPr>
            <a:xfrm>
              <a:off x="6060375" y="3398850"/>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95" name="Google Shape;3395;p11"/>
            <p:cNvSpPr/>
            <p:nvPr/>
          </p:nvSpPr>
          <p:spPr>
            <a:xfrm>
              <a:off x="6060375" y="3549350"/>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96" name="Google Shape;3396;p11"/>
            <p:cNvSpPr/>
            <p:nvPr/>
          </p:nvSpPr>
          <p:spPr>
            <a:xfrm>
              <a:off x="6060375" y="3850375"/>
              <a:ext cx="121400" cy="121400"/>
            </a:xfrm>
            <a:custGeom>
              <a:avLst/>
              <a:gdLst/>
              <a:ahLst/>
              <a:cxnLst/>
              <a:rect l="l" t="t" r="r" b="b"/>
              <a:pathLst>
                <a:path w="4856" h="4856" extrusionOk="0">
                  <a:moveTo>
                    <a:pt x="0" y="0"/>
                  </a:moveTo>
                  <a:lnTo>
                    <a:pt x="0" y="4856"/>
                  </a:lnTo>
                  <a:lnTo>
                    <a:pt x="4855" y="4856"/>
                  </a:lnTo>
                  <a:lnTo>
                    <a:pt x="4855"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97" name="Google Shape;3397;p11"/>
            <p:cNvSpPr/>
            <p:nvPr/>
          </p:nvSpPr>
          <p:spPr>
            <a:xfrm>
              <a:off x="6060375" y="4151400"/>
              <a:ext cx="121400" cy="121400"/>
            </a:xfrm>
            <a:custGeom>
              <a:avLst/>
              <a:gdLst/>
              <a:ahLst/>
              <a:cxnLst/>
              <a:rect l="l" t="t" r="r" b="b"/>
              <a:pathLst>
                <a:path w="4856" h="4856" extrusionOk="0">
                  <a:moveTo>
                    <a:pt x="0" y="0"/>
                  </a:moveTo>
                  <a:lnTo>
                    <a:pt x="0" y="4856"/>
                  </a:lnTo>
                  <a:lnTo>
                    <a:pt x="4855" y="4856"/>
                  </a:lnTo>
                  <a:lnTo>
                    <a:pt x="4855"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98" name="Google Shape;3398;p11"/>
            <p:cNvSpPr/>
            <p:nvPr/>
          </p:nvSpPr>
          <p:spPr>
            <a:xfrm>
              <a:off x="6060375" y="4301900"/>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99" name="Google Shape;3399;p11"/>
            <p:cNvSpPr/>
            <p:nvPr/>
          </p:nvSpPr>
          <p:spPr>
            <a:xfrm>
              <a:off x="6060375" y="4452425"/>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00" name="Google Shape;3400;p11"/>
            <p:cNvSpPr/>
            <p:nvPr/>
          </p:nvSpPr>
          <p:spPr>
            <a:xfrm>
              <a:off x="6060375" y="4602925"/>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01" name="Google Shape;3401;p11"/>
            <p:cNvSpPr/>
            <p:nvPr/>
          </p:nvSpPr>
          <p:spPr>
            <a:xfrm>
              <a:off x="6060375" y="4903950"/>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02" name="Google Shape;3402;p11"/>
            <p:cNvSpPr/>
            <p:nvPr/>
          </p:nvSpPr>
          <p:spPr>
            <a:xfrm>
              <a:off x="6060375" y="5054450"/>
              <a:ext cx="121400" cy="121425"/>
            </a:xfrm>
            <a:custGeom>
              <a:avLst/>
              <a:gdLst/>
              <a:ahLst/>
              <a:cxnLst/>
              <a:rect l="l" t="t" r="r" b="b"/>
              <a:pathLst>
                <a:path w="4856" h="4857" extrusionOk="0">
                  <a:moveTo>
                    <a:pt x="0" y="1"/>
                  </a:moveTo>
                  <a:lnTo>
                    <a:pt x="0" y="4856"/>
                  </a:lnTo>
                  <a:lnTo>
                    <a:pt x="4855" y="4856"/>
                  </a:lnTo>
                  <a:lnTo>
                    <a:pt x="4855"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03" name="Google Shape;3403;p11"/>
            <p:cNvSpPr/>
            <p:nvPr/>
          </p:nvSpPr>
          <p:spPr>
            <a:xfrm>
              <a:off x="6060375" y="5204975"/>
              <a:ext cx="121400" cy="121400"/>
            </a:xfrm>
            <a:custGeom>
              <a:avLst/>
              <a:gdLst/>
              <a:ahLst/>
              <a:cxnLst/>
              <a:rect l="l" t="t" r="r" b="b"/>
              <a:pathLst>
                <a:path w="4856" h="4856" extrusionOk="0">
                  <a:moveTo>
                    <a:pt x="0" y="0"/>
                  </a:moveTo>
                  <a:lnTo>
                    <a:pt x="0" y="4856"/>
                  </a:lnTo>
                  <a:lnTo>
                    <a:pt x="4855" y="4856"/>
                  </a:lnTo>
                  <a:lnTo>
                    <a:pt x="4855"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04" name="Google Shape;3404;p11"/>
            <p:cNvSpPr/>
            <p:nvPr/>
          </p:nvSpPr>
          <p:spPr>
            <a:xfrm>
              <a:off x="6060375" y="5355475"/>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05" name="Google Shape;3405;p11"/>
            <p:cNvSpPr/>
            <p:nvPr/>
          </p:nvSpPr>
          <p:spPr>
            <a:xfrm>
              <a:off x="6210875" y="539125"/>
              <a:ext cx="121400" cy="121425"/>
            </a:xfrm>
            <a:custGeom>
              <a:avLst/>
              <a:gdLst/>
              <a:ahLst/>
              <a:cxnLst/>
              <a:rect l="l" t="t" r="r" b="b"/>
              <a:pathLst>
                <a:path w="4856" h="4857"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06" name="Google Shape;3406;p11"/>
            <p:cNvSpPr/>
            <p:nvPr/>
          </p:nvSpPr>
          <p:spPr>
            <a:xfrm>
              <a:off x="6210875" y="990675"/>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07" name="Google Shape;3407;p11"/>
            <p:cNvSpPr/>
            <p:nvPr/>
          </p:nvSpPr>
          <p:spPr>
            <a:xfrm>
              <a:off x="6210875" y="1141175"/>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08" name="Google Shape;3408;p11"/>
            <p:cNvSpPr/>
            <p:nvPr/>
          </p:nvSpPr>
          <p:spPr>
            <a:xfrm>
              <a:off x="6210875" y="1291700"/>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09" name="Google Shape;3409;p11"/>
            <p:cNvSpPr/>
            <p:nvPr/>
          </p:nvSpPr>
          <p:spPr>
            <a:xfrm>
              <a:off x="6210875" y="1592700"/>
              <a:ext cx="121400" cy="121425"/>
            </a:xfrm>
            <a:custGeom>
              <a:avLst/>
              <a:gdLst/>
              <a:ahLst/>
              <a:cxnLst/>
              <a:rect l="l" t="t" r="r" b="b"/>
              <a:pathLst>
                <a:path w="4856" h="4857"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10" name="Google Shape;3410;p11"/>
            <p:cNvSpPr/>
            <p:nvPr/>
          </p:nvSpPr>
          <p:spPr>
            <a:xfrm>
              <a:off x="6210875" y="1893725"/>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11" name="Google Shape;3411;p11"/>
            <p:cNvSpPr/>
            <p:nvPr/>
          </p:nvSpPr>
          <p:spPr>
            <a:xfrm>
              <a:off x="6210875" y="2044250"/>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12" name="Google Shape;3412;p11"/>
            <p:cNvSpPr/>
            <p:nvPr/>
          </p:nvSpPr>
          <p:spPr>
            <a:xfrm>
              <a:off x="6210875" y="2194750"/>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13" name="Google Shape;3413;p11"/>
            <p:cNvSpPr/>
            <p:nvPr/>
          </p:nvSpPr>
          <p:spPr>
            <a:xfrm>
              <a:off x="6210875" y="2495775"/>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14" name="Google Shape;3414;p11"/>
            <p:cNvSpPr/>
            <p:nvPr/>
          </p:nvSpPr>
          <p:spPr>
            <a:xfrm>
              <a:off x="6210875" y="2796800"/>
              <a:ext cx="121400" cy="121400"/>
            </a:xfrm>
            <a:custGeom>
              <a:avLst/>
              <a:gdLst/>
              <a:ahLst/>
              <a:cxnLst/>
              <a:rect l="l" t="t" r="r" b="b"/>
              <a:pathLst>
                <a:path w="4856" h="4856" extrusionOk="0">
                  <a:moveTo>
                    <a:pt x="1" y="0"/>
                  </a:moveTo>
                  <a:lnTo>
                    <a:pt x="1" y="4856"/>
                  </a:lnTo>
                  <a:lnTo>
                    <a:pt x="4856" y="4856"/>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15" name="Google Shape;3415;p11"/>
            <p:cNvSpPr/>
            <p:nvPr/>
          </p:nvSpPr>
          <p:spPr>
            <a:xfrm>
              <a:off x="6210875" y="3097825"/>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16" name="Google Shape;3416;p11"/>
            <p:cNvSpPr/>
            <p:nvPr/>
          </p:nvSpPr>
          <p:spPr>
            <a:xfrm>
              <a:off x="6210875" y="3398850"/>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17" name="Google Shape;3417;p11"/>
            <p:cNvSpPr/>
            <p:nvPr/>
          </p:nvSpPr>
          <p:spPr>
            <a:xfrm>
              <a:off x="6210875" y="3549350"/>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18" name="Google Shape;3418;p11"/>
            <p:cNvSpPr/>
            <p:nvPr/>
          </p:nvSpPr>
          <p:spPr>
            <a:xfrm>
              <a:off x="6210875" y="4000875"/>
              <a:ext cx="121400" cy="121425"/>
            </a:xfrm>
            <a:custGeom>
              <a:avLst/>
              <a:gdLst/>
              <a:ahLst/>
              <a:cxnLst/>
              <a:rect l="l" t="t" r="r" b="b"/>
              <a:pathLst>
                <a:path w="4856" h="4857"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19" name="Google Shape;3419;p11"/>
            <p:cNvSpPr/>
            <p:nvPr/>
          </p:nvSpPr>
          <p:spPr>
            <a:xfrm>
              <a:off x="6210875" y="4151400"/>
              <a:ext cx="121400" cy="121400"/>
            </a:xfrm>
            <a:custGeom>
              <a:avLst/>
              <a:gdLst/>
              <a:ahLst/>
              <a:cxnLst/>
              <a:rect l="l" t="t" r="r" b="b"/>
              <a:pathLst>
                <a:path w="4856" h="4856" extrusionOk="0">
                  <a:moveTo>
                    <a:pt x="1" y="0"/>
                  </a:moveTo>
                  <a:lnTo>
                    <a:pt x="1" y="4856"/>
                  </a:lnTo>
                  <a:lnTo>
                    <a:pt x="4856" y="4856"/>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20" name="Google Shape;3420;p11"/>
            <p:cNvSpPr/>
            <p:nvPr/>
          </p:nvSpPr>
          <p:spPr>
            <a:xfrm>
              <a:off x="6210875" y="4301900"/>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21" name="Google Shape;3421;p11"/>
            <p:cNvSpPr/>
            <p:nvPr/>
          </p:nvSpPr>
          <p:spPr>
            <a:xfrm>
              <a:off x="6210875" y="4452425"/>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22" name="Google Shape;3422;p11"/>
            <p:cNvSpPr/>
            <p:nvPr/>
          </p:nvSpPr>
          <p:spPr>
            <a:xfrm>
              <a:off x="6210875" y="4602925"/>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23" name="Google Shape;3423;p11"/>
            <p:cNvSpPr/>
            <p:nvPr/>
          </p:nvSpPr>
          <p:spPr>
            <a:xfrm>
              <a:off x="6210875" y="4903950"/>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24" name="Google Shape;3424;p11"/>
            <p:cNvSpPr/>
            <p:nvPr/>
          </p:nvSpPr>
          <p:spPr>
            <a:xfrm>
              <a:off x="6210875" y="5054450"/>
              <a:ext cx="121400" cy="121425"/>
            </a:xfrm>
            <a:custGeom>
              <a:avLst/>
              <a:gdLst/>
              <a:ahLst/>
              <a:cxnLst/>
              <a:rect l="l" t="t" r="r" b="b"/>
              <a:pathLst>
                <a:path w="4856" h="4857"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25" name="Google Shape;3425;p11"/>
            <p:cNvSpPr/>
            <p:nvPr/>
          </p:nvSpPr>
          <p:spPr>
            <a:xfrm>
              <a:off x="6361375" y="388625"/>
              <a:ext cx="121425" cy="121400"/>
            </a:xfrm>
            <a:custGeom>
              <a:avLst/>
              <a:gdLst/>
              <a:ahLst/>
              <a:cxnLst/>
              <a:rect l="l" t="t" r="r" b="b"/>
              <a:pathLst>
                <a:path w="4857" h="4856" extrusionOk="0">
                  <a:moveTo>
                    <a:pt x="1" y="0"/>
                  </a:moveTo>
                  <a:lnTo>
                    <a:pt x="1" y="4856"/>
                  </a:lnTo>
                  <a:lnTo>
                    <a:pt x="4856" y="4856"/>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26" name="Google Shape;3426;p11"/>
            <p:cNvSpPr/>
            <p:nvPr/>
          </p:nvSpPr>
          <p:spPr>
            <a:xfrm>
              <a:off x="6361375" y="539125"/>
              <a:ext cx="121425" cy="121425"/>
            </a:xfrm>
            <a:custGeom>
              <a:avLst/>
              <a:gdLst/>
              <a:ahLst/>
              <a:cxnLst/>
              <a:rect l="l" t="t" r="r" b="b"/>
              <a:pathLst>
                <a:path w="4857" h="4857"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27" name="Google Shape;3427;p11"/>
            <p:cNvSpPr/>
            <p:nvPr/>
          </p:nvSpPr>
          <p:spPr>
            <a:xfrm>
              <a:off x="6361375" y="990675"/>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28" name="Google Shape;3428;p11"/>
            <p:cNvSpPr/>
            <p:nvPr/>
          </p:nvSpPr>
          <p:spPr>
            <a:xfrm>
              <a:off x="6361375" y="1291700"/>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29" name="Google Shape;3429;p11"/>
            <p:cNvSpPr/>
            <p:nvPr/>
          </p:nvSpPr>
          <p:spPr>
            <a:xfrm>
              <a:off x="6361375" y="1592700"/>
              <a:ext cx="121425" cy="121425"/>
            </a:xfrm>
            <a:custGeom>
              <a:avLst/>
              <a:gdLst/>
              <a:ahLst/>
              <a:cxnLst/>
              <a:rect l="l" t="t" r="r" b="b"/>
              <a:pathLst>
                <a:path w="4857" h="4857"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0" name="Google Shape;3430;p11"/>
            <p:cNvSpPr/>
            <p:nvPr/>
          </p:nvSpPr>
          <p:spPr>
            <a:xfrm>
              <a:off x="6361375" y="2044250"/>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1" name="Google Shape;3431;p11"/>
            <p:cNvSpPr/>
            <p:nvPr/>
          </p:nvSpPr>
          <p:spPr>
            <a:xfrm>
              <a:off x="6361375" y="2345275"/>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2" name="Google Shape;3432;p11"/>
            <p:cNvSpPr/>
            <p:nvPr/>
          </p:nvSpPr>
          <p:spPr>
            <a:xfrm>
              <a:off x="6361375" y="2796800"/>
              <a:ext cx="121425" cy="121400"/>
            </a:xfrm>
            <a:custGeom>
              <a:avLst/>
              <a:gdLst/>
              <a:ahLst/>
              <a:cxnLst/>
              <a:rect l="l" t="t" r="r" b="b"/>
              <a:pathLst>
                <a:path w="4857" h="4856" extrusionOk="0">
                  <a:moveTo>
                    <a:pt x="1" y="0"/>
                  </a:moveTo>
                  <a:lnTo>
                    <a:pt x="1" y="4856"/>
                  </a:lnTo>
                  <a:lnTo>
                    <a:pt x="4856" y="4856"/>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3" name="Google Shape;3433;p11"/>
            <p:cNvSpPr/>
            <p:nvPr/>
          </p:nvSpPr>
          <p:spPr>
            <a:xfrm>
              <a:off x="6361375" y="3097825"/>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4" name="Google Shape;3434;p11"/>
            <p:cNvSpPr/>
            <p:nvPr/>
          </p:nvSpPr>
          <p:spPr>
            <a:xfrm>
              <a:off x="6361375" y="3248325"/>
              <a:ext cx="121425" cy="121400"/>
            </a:xfrm>
            <a:custGeom>
              <a:avLst/>
              <a:gdLst/>
              <a:ahLst/>
              <a:cxnLst/>
              <a:rect l="l" t="t" r="r" b="b"/>
              <a:pathLst>
                <a:path w="4857" h="4856"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5" name="Google Shape;3435;p11"/>
            <p:cNvSpPr/>
            <p:nvPr/>
          </p:nvSpPr>
          <p:spPr>
            <a:xfrm>
              <a:off x="6361375" y="3549350"/>
              <a:ext cx="121425" cy="121400"/>
            </a:xfrm>
            <a:custGeom>
              <a:avLst/>
              <a:gdLst/>
              <a:ahLst/>
              <a:cxnLst/>
              <a:rect l="l" t="t" r="r" b="b"/>
              <a:pathLst>
                <a:path w="4857" h="4856"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6" name="Google Shape;3436;p11"/>
            <p:cNvSpPr/>
            <p:nvPr/>
          </p:nvSpPr>
          <p:spPr>
            <a:xfrm>
              <a:off x="6361375" y="3699875"/>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7" name="Google Shape;3437;p11"/>
            <p:cNvSpPr/>
            <p:nvPr/>
          </p:nvSpPr>
          <p:spPr>
            <a:xfrm>
              <a:off x="6361375" y="3850375"/>
              <a:ext cx="121425" cy="121400"/>
            </a:xfrm>
            <a:custGeom>
              <a:avLst/>
              <a:gdLst/>
              <a:ahLst/>
              <a:cxnLst/>
              <a:rect l="l" t="t" r="r" b="b"/>
              <a:pathLst>
                <a:path w="4857" h="4856" extrusionOk="0">
                  <a:moveTo>
                    <a:pt x="1" y="0"/>
                  </a:moveTo>
                  <a:lnTo>
                    <a:pt x="1" y="4856"/>
                  </a:lnTo>
                  <a:lnTo>
                    <a:pt x="4856" y="4856"/>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8" name="Google Shape;3438;p11"/>
            <p:cNvSpPr/>
            <p:nvPr/>
          </p:nvSpPr>
          <p:spPr>
            <a:xfrm>
              <a:off x="6361375" y="4151400"/>
              <a:ext cx="121425" cy="121400"/>
            </a:xfrm>
            <a:custGeom>
              <a:avLst/>
              <a:gdLst/>
              <a:ahLst/>
              <a:cxnLst/>
              <a:rect l="l" t="t" r="r" b="b"/>
              <a:pathLst>
                <a:path w="4857" h="4856" extrusionOk="0">
                  <a:moveTo>
                    <a:pt x="1" y="0"/>
                  </a:moveTo>
                  <a:lnTo>
                    <a:pt x="1" y="4856"/>
                  </a:lnTo>
                  <a:lnTo>
                    <a:pt x="4856" y="4856"/>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9" name="Google Shape;3439;p11"/>
            <p:cNvSpPr/>
            <p:nvPr/>
          </p:nvSpPr>
          <p:spPr>
            <a:xfrm>
              <a:off x="6361375" y="4301900"/>
              <a:ext cx="121425" cy="121400"/>
            </a:xfrm>
            <a:custGeom>
              <a:avLst/>
              <a:gdLst/>
              <a:ahLst/>
              <a:cxnLst/>
              <a:rect l="l" t="t" r="r" b="b"/>
              <a:pathLst>
                <a:path w="4857" h="4856"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0" name="Google Shape;3440;p11"/>
            <p:cNvSpPr/>
            <p:nvPr/>
          </p:nvSpPr>
          <p:spPr>
            <a:xfrm>
              <a:off x="6361375" y="4753450"/>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1" name="Google Shape;3441;p11"/>
            <p:cNvSpPr/>
            <p:nvPr/>
          </p:nvSpPr>
          <p:spPr>
            <a:xfrm>
              <a:off x="6361375" y="5054450"/>
              <a:ext cx="121425" cy="121425"/>
            </a:xfrm>
            <a:custGeom>
              <a:avLst/>
              <a:gdLst/>
              <a:ahLst/>
              <a:cxnLst/>
              <a:rect l="l" t="t" r="r" b="b"/>
              <a:pathLst>
                <a:path w="4857" h="4857"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2" name="Google Shape;3442;p11"/>
            <p:cNvSpPr/>
            <p:nvPr/>
          </p:nvSpPr>
          <p:spPr>
            <a:xfrm>
              <a:off x="6361375" y="5204975"/>
              <a:ext cx="121425" cy="121400"/>
            </a:xfrm>
            <a:custGeom>
              <a:avLst/>
              <a:gdLst/>
              <a:ahLst/>
              <a:cxnLst/>
              <a:rect l="l" t="t" r="r" b="b"/>
              <a:pathLst>
                <a:path w="4857" h="4856" extrusionOk="0">
                  <a:moveTo>
                    <a:pt x="1" y="0"/>
                  </a:moveTo>
                  <a:lnTo>
                    <a:pt x="1" y="4856"/>
                  </a:lnTo>
                  <a:lnTo>
                    <a:pt x="4856" y="4856"/>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3" name="Google Shape;3443;p11"/>
            <p:cNvSpPr/>
            <p:nvPr/>
          </p:nvSpPr>
          <p:spPr>
            <a:xfrm>
              <a:off x="6511900" y="388625"/>
              <a:ext cx="121400" cy="121400"/>
            </a:xfrm>
            <a:custGeom>
              <a:avLst/>
              <a:gdLst/>
              <a:ahLst/>
              <a:cxnLst/>
              <a:rect l="l" t="t" r="r" b="b"/>
              <a:pathLst>
                <a:path w="4856" h="4856" extrusionOk="0">
                  <a:moveTo>
                    <a:pt x="0" y="0"/>
                  </a:moveTo>
                  <a:lnTo>
                    <a:pt x="0" y="4856"/>
                  </a:lnTo>
                  <a:lnTo>
                    <a:pt x="4856" y="4856"/>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4" name="Google Shape;3444;p11"/>
            <p:cNvSpPr/>
            <p:nvPr/>
          </p:nvSpPr>
          <p:spPr>
            <a:xfrm>
              <a:off x="6511900" y="1291700"/>
              <a:ext cx="121400" cy="121400"/>
            </a:xfrm>
            <a:custGeom>
              <a:avLst/>
              <a:gdLst/>
              <a:ahLst/>
              <a:cxnLst/>
              <a:rect l="l" t="t" r="r" b="b"/>
              <a:pathLst>
                <a:path w="4856" h="4856" extrusionOk="0">
                  <a:moveTo>
                    <a:pt x="0" y="0"/>
                  </a:moveTo>
                  <a:lnTo>
                    <a:pt x="0"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5" name="Google Shape;3445;p11"/>
            <p:cNvSpPr/>
            <p:nvPr/>
          </p:nvSpPr>
          <p:spPr>
            <a:xfrm>
              <a:off x="6511900" y="2044250"/>
              <a:ext cx="121400" cy="121400"/>
            </a:xfrm>
            <a:custGeom>
              <a:avLst/>
              <a:gdLst/>
              <a:ahLst/>
              <a:cxnLst/>
              <a:rect l="l" t="t" r="r" b="b"/>
              <a:pathLst>
                <a:path w="4856" h="4856" extrusionOk="0">
                  <a:moveTo>
                    <a:pt x="0" y="0"/>
                  </a:moveTo>
                  <a:lnTo>
                    <a:pt x="0"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6" name="Google Shape;3446;p11"/>
            <p:cNvSpPr/>
            <p:nvPr/>
          </p:nvSpPr>
          <p:spPr>
            <a:xfrm>
              <a:off x="6511900" y="2796800"/>
              <a:ext cx="121400" cy="121400"/>
            </a:xfrm>
            <a:custGeom>
              <a:avLst/>
              <a:gdLst/>
              <a:ahLst/>
              <a:cxnLst/>
              <a:rect l="l" t="t" r="r" b="b"/>
              <a:pathLst>
                <a:path w="4856" h="4856" extrusionOk="0">
                  <a:moveTo>
                    <a:pt x="0" y="0"/>
                  </a:moveTo>
                  <a:lnTo>
                    <a:pt x="0" y="4856"/>
                  </a:lnTo>
                  <a:lnTo>
                    <a:pt x="4856" y="4856"/>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7" name="Google Shape;3447;p11"/>
            <p:cNvSpPr/>
            <p:nvPr/>
          </p:nvSpPr>
          <p:spPr>
            <a:xfrm>
              <a:off x="6511900" y="3699875"/>
              <a:ext cx="121400" cy="121400"/>
            </a:xfrm>
            <a:custGeom>
              <a:avLst/>
              <a:gdLst/>
              <a:ahLst/>
              <a:cxnLst/>
              <a:rect l="l" t="t" r="r" b="b"/>
              <a:pathLst>
                <a:path w="4856" h="4856" extrusionOk="0">
                  <a:moveTo>
                    <a:pt x="0" y="0"/>
                  </a:moveTo>
                  <a:lnTo>
                    <a:pt x="0"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8" name="Google Shape;3448;p11"/>
            <p:cNvSpPr/>
            <p:nvPr/>
          </p:nvSpPr>
          <p:spPr>
            <a:xfrm>
              <a:off x="6511900" y="4452425"/>
              <a:ext cx="121400" cy="121400"/>
            </a:xfrm>
            <a:custGeom>
              <a:avLst/>
              <a:gdLst/>
              <a:ahLst/>
              <a:cxnLst/>
              <a:rect l="l" t="t" r="r" b="b"/>
              <a:pathLst>
                <a:path w="4856" h="4856" extrusionOk="0">
                  <a:moveTo>
                    <a:pt x="0" y="0"/>
                  </a:moveTo>
                  <a:lnTo>
                    <a:pt x="0"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9" name="Google Shape;3449;p11"/>
            <p:cNvSpPr/>
            <p:nvPr/>
          </p:nvSpPr>
          <p:spPr>
            <a:xfrm>
              <a:off x="6511900" y="4602925"/>
              <a:ext cx="121400" cy="121400"/>
            </a:xfrm>
            <a:custGeom>
              <a:avLst/>
              <a:gdLst/>
              <a:ahLst/>
              <a:cxnLst/>
              <a:rect l="l" t="t" r="r" b="b"/>
              <a:pathLst>
                <a:path w="4856" h="4856" extrusionOk="0">
                  <a:moveTo>
                    <a:pt x="0" y="1"/>
                  </a:moveTo>
                  <a:lnTo>
                    <a:pt x="0"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0" name="Google Shape;3450;p11"/>
            <p:cNvSpPr/>
            <p:nvPr/>
          </p:nvSpPr>
          <p:spPr>
            <a:xfrm>
              <a:off x="6511900" y="5204975"/>
              <a:ext cx="121400" cy="121400"/>
            </a:xfrm>
            <a:custGeom>
              <a:avLst/>
              <a:gdLst/>
              <a:ahLst/>
              <a:cxnLst/>
              <a:rect l="l" t="t" r="r" b="b"/>
              <a:pathLst>
                <a:path w="4856" h="4856" extrusionOk="0">
                  <a:moveTo>
                    <a:pt x="0" y="0"/>
                  </a:moveTo>
                  <a:lnTo>
                    <a:pt x="0" y="4856"/>
                  </a:lnTo>
                  <a:lnTo>
                    <a:pt x="4856" y="4856"/>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1" name="Google Shape;3451;p11"/>
            <p:cNvSpPr/>
            <p:nvPr/>
          </p:nvSpPr>
          <p:spPr>
            <a:xfrm>
              <a:off x="6662400" y="689650"/>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2" name="Google Shape;3452;p11"/>
            <p:cNvSpPr/>
            <p:nvPr/>
          </p:nvSpPr>
          <p:spPr>
            <a:xfrm>
              <a:off x="6662400" y="1592700"/>
              <a:ext cx="121400" cy="121425"/>
            </a:xfrm>
            <a:custGeom>
              <a:avLst/>
              <a:gdLst/>
              <a:ahLst/>
              <a:cxnLst/>
              <a:rect l="l" t="t" r="r" b="b"/>
              <a:pathLst>
                <a:path w="4856" h="4857"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3" name="Google Shape;3453;p11"/>
            <p:cNvSpPr/>
            <p:nvPr/>
          </p:nvSpPr>
          <p:spPr>
            <a:xfrm>
              <a:off x="6662400" y="2646275"/>
              <a:ext cx="121400" cy="121425"/>
            </a:xfrm>
            <a:custGeom>
              <a:avLst/>
              <a:gdLst/>
              <a:ahLst/>
              <a:cxnLst/>
              <a:rect l="l" t="t" r="r" b="b"/>
              <a:pathLst>
                <a:path w="4856" h="4857"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454" name="Google Shape;3454;p11"/>
          <p:cNvGrpSpPr/>
          <p:nvPr/>
        </p:nvGrpSpPr>
        <p:grpSpPr>
          <a:xfrm rot="10800000">
            <a:off x="7682451" y="28707"/>
            <a:ext cx="1140783" cy="5086302"/>
            <a:chOff x="5608825" y="238125"/>
            <a:chExt cx="1174975" cy="5238750"/>
          </a:xfrm>
        </p:grpSpPr>
        <p:sp>
          <p:nvSpPr>
            <p:cNvPr id="3455" name="Google Shape;3455;p11"/>
            <p:cNvSpPr/>
            <p:nvPr/>
          </p:nvSpPr>
          <p:spPr>
            <a:xfrm>
              <a:off x="5608825" y="388625"/>
              <a:ext cx="121400" cy="121400"/>
            </a:xfrm>
            <a:custGeom>
              <a:avLst/>
              <a:gdLst/>
              <a:ahLst/>
              <a:cxnLst/>
              <a:rect l="l" t="t" r="r" b="b"/>
              <a:pathLst>
                <a:path w="4856" h="4856" extrusionOk="0">
                  <a:moveTo>
                    <a:pt x="1" y="0"/>
                  </a:moveTo>
                  <a:lnTo>
                    <a:pt x="1" y="4856"/>
                  </a:lnTo>
                  <a:lnTo>
                    <a:pt x="4856" y="4856"/>
                  </a:lnTo>
                  <a:lnTo>
                    <a:pt x="4856" y="0"/>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6" name="Google Shape;3456;p11"/>
            <p:cNvSpPr/>
            <p:nvPr/>
          </p:nvSpPr>
          <p:spPr>
            <a:xfrm>
              <a:off x="5608825" y="2345275"/>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7" name="Google Shape;3457;p11"/>
            <p:cNvSpPr/>
            <p:nvPr/>
          </p:nvSpPr>
          <p:spPr>
            <a:xfrm>
              <a:off x="5608825" y="2796800"/>
              <a:ext cx="121400" cy="121400"/>
            </a:xfrm>
            <a:custGeom>
              <a:avLst/>
              <a:gdLst/>
              <a:ahLst/>
              <a:cxnLst/>
              <a:rect l="l" t="t" r="r" b="b"/>
              <a:pathLst>
                <a:path w="4856" h="4856" extrusionOk="0">
                  <a:moveTo>
                    <a:pt x="1" y="0"/>
                  </a:moveTo>
                  <a:lnTo>
                    <a:pt x="1" y="4856"/>
                  </a:lnTo>
                  <a:lnTo>
                    <a:pt x="4856" y="4856"/>
                  </a:lnTo>
                  <a:lnTo>
                    <a:pt x="4856" y="0"/>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8" name="Google Shape;3458;p11"/>
            <p:cNvSpPr/>
            <p:nvPr/>
          </p:nvSpPr>
          <p:spPr>
            <a:xfrm>
              <a:off x="5608825" y="4151400"/>
              <a:ext cx="121400" cy="121400"/>
            </a:xfrm>
            <a:custGeom>
              <a:avLst/>
              <a:gdLst/>
              <a:ahLst/>
              <a:cxnLst/>
              <a:rect l="l" t="t" r="r" b="b"/>
              <a:pathLst>
                <a:path w="4856" h="4856" extrusionOk="0">
                  <a:moveTo>
                    <a:pt x="1" y="0"/>
                  </a:moveTo>
                  <a:lnTo>
                    <a:pt x="1" y="4856"/>
                  </a:lnTo>
                  <a:lnTo>
                    <a:pt x="4856" y="4856"/>
                  </a:lnTo>
                  <a:lnTo>
                    <a:pt x="4856" y="0"/>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9" name="Google Shape;3459;p11"/>
            <p:cNvSpPr/>
            <p:nvPr/>
          </p:nvSpPr>
          <p:spPr>
            <a:xfrm>
              <a:off x="5759350" y="388625"/>
              <a:ext cx="121400" cy="121400"/>
            </a:xfrm>
            <a:custGeom>
              <a:avLst/>
              <a:gdLst/>
              <a:ahLst/>
              <a:cxnLst/>
              <a:rect l="l" t="t" r="r" b="b"/>
              <a:pathLst>
                <a:path w="4856" h="4856" extrusionOk="0">
                  <a:moveTo>
                    <a:pt x="0" y="0"/>
                  </a:moveTo>
                  <a:lnTo>
                    <a:pt x="0" y="4856"/>
                  </a:lnTo>
                  <a:lnTo>
                    <a:pt x="4855" y="4856"/>
                  </a:lnTo>
                  <a:lnTo>
                    <a:pt x="4855" y="0"/>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60" name="Google Shape;3460;p11"/>
            <p:cNvSpPr/>
            <p:nvPr/>
          </p:nvSpPr>
          <p:spPr>
            <a:xfrm>
              <a:off x="5759350" y="689650"/>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61" name="Google Shape;3461;p11"/>
            <p:cNvSpPr/>
            <p:nvPr/>
          </p:nvSpPr>
          <p:spPr>
            <a:xfrm>
              <a:off x="5759350" y="990675"/>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62" name="Google Shape;3462;p11"/>
            <p:cNvSpPr/>
            <p:nvPr/>
          </p:nvSpPr>
          <p:spPr>
            <a:xfrm>
              <a:off x="5759350" y="1592700"/>
              <a:ext cx="121400" cy="121425"/>
            </a:xfrm>
            <a:custGeom>
              <a:avLst/>
              <a:gdLst/>
              <a:ahLst/>
              <a:cxnLst/>
              <a:rect l="l" t="t" r="r" b="b"/>
              <a:pathLst>
                <a:path w="4856" h="4857" extrusionOk="0">
                  <a:moveTo>
                    <a:pt x="0" y="1"/>
                  </a:moveTo>
                  <a:lnTo>
                    <a:pt x="0" y="4856"/>
                  </a:lnTo>
                  <a:lnTo>
                    <a:pt x="4855" y="4856"/>
                  </a:lnTo>
                  <a:lnTo>
                    <a:pt x="4855" y="1"/>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63" name="Google Shape;3463;p11"/>
            <p:cNvSpPr/>
            <p:nvPr/>
          </p:nvSpPr>
          <p:spPr>
            <a:xfrm>
              <a:off x="5759350" y="1743225"/>
              <a:ext cx="121400" cy="121400"/>
            </a:xfrm>
            <a:custGeom>
              <a:avLst/>
              <a:gdLst/>
              <a:ahLst/>
              <a:cxnLst/>
              <a:rect l="l" t="t" r="r" b="b"/>
              <a:pathLst>
                <a:path w="4856" h="4856" extrusionOk="0">
                  <a:moveTo>
                    <a:pt x="0" y="0"/>
                  </a:moveTo>
                  <a:lnTo>
                    <a:pt x="0" y="4856"/>
                  </a:lnTo>
                  <a:lnTo>
                    <a:pt x="4855" y="4856"/>
                  </a:lnTo>
                  <a:lnTo>
                    <a:pt x="4855" y="0"/>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64" name="Google Shape;3464;p11"/>
            <p:cNvSpPr/>
            <p:nvPr/>
          </p:nvSpPr>
          <p:spPr>
            <a:xfrm>
              <a:off x="5759350" y="2044250"/>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65" name="Google Shape;3465;p11"/>
            <p:cNvSpPr/>
            <p:nvPr/>
          </p:nvSpPr>
          <p:spPr>
            <a:xfrm>
              <a:off x="5759350" y="2194750"/>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66" name="Google Shape;3466;p11"/>
            <p:cNvSpPr/>
            <p:nvPr/>
          </p:nvSpPr>
          <p:spPr>
            <a:xfrm>
              <a:off x="5759350" y="2345275"/>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67" name="Google Shape;3467;p11"/>
            <p:cNvSpPr/>
            <p:nvPr/>
          </p:nvSpPr>
          <p:spPr>
            <a:xfrm>
              <a:off x="5759350" y="2947300"/>
              <a:ext cx="121400" cy="121425"/>
            </a:xfrm>
            <a:custGeom>
              <a:avLst/>
              <a:gdLst/>
              <a:ahLst/>
              <a:cxnLst/>
              <a:rect l="l" t="t" r="r" b="b"/>
              <a:pathLst>
                <a:path w="4856" h="4857" extrusionOk="0">
                  <a:moveTo>
                    <a:pt x="0" y="1"/>
                  </a:moveTo>
                  <a:lnTo>
                    <a:pt x="0" y="4856"/>
                  </a:lnTo>
                  <a:lnTo>
                    <a:pt x="4855" y="4856"/>
                  </a:lnTo>
                  <a:lnTo>
                    <a:pt x="4855" y="1"/>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68" name="Google Shape;3468;p11"/>
            <p:cNvSpPr/>
            <p:nvPr/>
          </p:nvSpPr>
          <p:spPr>
            <a:xfrm>
              <a:off x="5759350" y="3097825"/>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69" name="Google Shape;3469;p11"/>
            <p:cNvSpPr/>
            <p:nvPr/>
          </p:nvSpPr>
          <p:spPr>
            <a:xfrm>
              <a:off x="5759350" y="3248325"/>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70" name="Google Shape;3470;p11"/>
            <p:cNvSpPr/>
            <p:nvPr/>
          </p:nvSpPr>
          <p:spPr>
            <a:xfrm>
              <a:off x="5759350" y="3850375"/>
              <a:ext cx="121400" cy="121400"/>
            </a:xfrm>
            <a:custGeom>
              <a:avLst/>
              <a:gdLst/>
              <a:ahLst/>
              <a:cxnLst/>
              <a:rect l="l" t="t" r="r" b="b"/>
              <a:pathLst>
                <a:path w="4856" h="4856" extrusionOk="0">
                  <a:moveTo>
                    <a:pt x="0" y="0"/>
                  </a:moveTo>
                  <a:lnTo>
                    <a:pt x="0" y="4856"/>
                  </a:lnTo>
                  <a:lnTo>
                    <a:pt x="4855" y="4856"/>
                  </a:lnTo>
                  <a:lnTo>
                    <a:pt x="4855" y="0"/>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71" name="Google Shape;3471;p11"/>
            <p:cNvSpPr/>
            <p:nvPr/>
          </p:nvSpPr>
          <p:spPr>
            <a:xfrm>
              <a:off x="5759350" y="4000875"/>
              <a:ext cx="121400" cy="121425"/>
            </a:xfrm>
            <a:custGeom>
              <a:avLst/>
              <a:gdLst/>
              <a:ahLst/>
              <a:cxnLst/>
              <a:rect l="l" t="t" r="r" b="b"/>
              <a:pathLst>
                <a:path w="4856" h="4857" extrusionOk="0">
                  <a:moveTo>
                    <a:pt x="0" y="1"/>
                  </a:moveTo>
                  <a:lnTo>
                    <a:pt x="0" y="4856"/>
                  </a:lnTo>
                  <a:lnTo>
                    <a:pt x="4855" y="4856"/>
                  </a:lnTo>
                  <a:lnTo>
                    <a:pt x="4855" y="1"/>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72" name="Google Shape;3472;p11"/>
            <p:cNvSpPr/>
            <p:nvPr/>
          </p:nvSpPr>
          <p:spPr>
            <a:xfrm>
              <a:off x="5759350" y="4452425"/>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73" name="Google Shape;3473;p11"/>
            <p:cNvSpPr/>
            <p:nvPr/>
          </p:nvSpPr>
          <p:spPr>
            <a:xfrm>
              <a:off x="5759350" y="4602925"/>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74" name="Google Shape;3474;p11"/>
            <p:cNvSpPr/>
            <p:nvPr/>
          </p:nvSpPr>
          <p:spPr>
            <a:xfrm>
              <a:off x="5759350" y="4753450"/>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75" name="Google Shape;3475;p11"/>
            <p:cNvSpPr/>
            <p:nvPr/>
          </p:nvSpPr>
          <p:spPr>
            <a:xfrm>
              <a:off x="5759350" y="5054450"/>
              <a:ext cx="121400" cy="121425"/>
            </a:xfrm>
            <a:custGeom>
              <a:avLst/>
              <a:gdLst/>
              <a:ahLst/>
              <a:cxnLst/>
              <a:rect l="l" t="t" r="r" b="b"/>
              <a:pathLst>
                <a:path w="4856" h="4857" extrusionOk="0">
                  <a:moveTo>
                    <a:pt x="0" y="1"/>
                  </a:moveTo>
                  <a:lnTo>
                    <a:pt x="0" y="4856"/>
                  </a:lnTo>
                  <a:lnTo>
                    <a:pt x="4855" y="4856"/>
                  </a:lnTo>
                  <a:lnTo>
                    <a:pt x="4855" y="1"/>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76" name="Google Shape;3476;p11"/>
            <p:cNvSpPr/>
            <p:nvPr/>
          </p:nvSpPr>
          <p:spPr>
            <a:xfrm>
              <a:off x="5909850" y="238125"/>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77" name="Google Shape;3477;p11"/>
            <p:cNvSpPr/>
            <p:nvPr/>
          </p:nvSpPr>
          <p:spPr>
            <a:xfrm>
              <a:off x="5909850" y="539125"/>
              <a:ext cx="121400" cy="121425"/>
            </a:xfrm>
            <a:custGeom>
              <a:avLst/>
              <a:gdLst/>
              <a:ahLst/>
              <a:cxnLst/>
              <a:rect l="l" t="t" r="r" b="b"/>
              <a:pathLst>
                <a:path w="4856" h="4857" extrusionOk="0">
                  <a:moveTo>
                    <a:pt x="1" y="1"/>
                  </a:moveTo>
                  <a:lnTo>
                    <a:pt x="1" y="4856"/>
                  </a:lnTo>
                  <a:lnTo>
                    <a:pt x="4856" y="4856"/>
                  </a:lnTo>
                  <a:lnTo>
                    <a:pt x="4856" y="1"/>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78" name="Google Shape;3478;p11"/>
            <p:cNvSpPr/>
            <p:nvPr/>
          </p:nvSpPr>
          <p:spPr>
            <a:xfrm>
              <a:off x="5909850" y="840150"/>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79" name="Google Shape;3479;p11"/>
            <p:cNvSpPr/>
            <p:nvPr/>
          </p:nvSpPr>
          <p:spPr>
            <a:xfrm>
              <a:off x="5909850" y="990675"/>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80" name="Google Shape;3480;p11"/>
            <p:cNvSpPr/>
            <p:nvPr/>
          </p:nvSpPr>
          <p:spPr>
            <a:xfrm>
              <a:off x="5909850" y="1592700"/>
              <a:ext cx="121400" cy="121425"/>
            </a:xfrm>
            <a:custGeom>
              <a:avLst/>
              <a:gdLst/>
              <a:ahLst/>
              <a:cxnLst/>
              <a:rect l="l" t="t" r="r" b="b"/>
              <a:pathLst>
                <a:path w="4856" h="4857" extrusionOk="0">
                  <a:moveTo>
                    <a:pt x="1" y="1"/>
                  </a:moveTo>
                  <a:lnTo>
                    <a:pt x="1" y="4856"/>
                  </a:lnTo>
                  <a:lnTo>
                    <a:pt x="4856" y="4856"/>
                  </a:lnTo>
                  <a:lnTo>
                    <a:pt x="4856" y="1"/>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81" name="Google Shape;3481;p11"/>
            <p:cNvSpPr/>
            <p:nvPr/>
          </p:nvSpPr>
          <p:spPr>
            <a:xfrm>
              <a:off x="5909850" y="2194750"/>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82" name="Google Shape;3482;p11"/>
            <p:cNvSpPr/>
            <p:nvPr/>
          </p:nvSpPr>
          <p:spPr>
            <a:xfrm>
              <a:off x="5909850" y="2345275"/>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83" name="Google Shape;3483;p11"/>
            <p:cNvSpPr/>
            <p:nvPr/>
          </p:nvSpPr>
          <p:spPr>
            <a:xfrm>
              <a:off x="5909850" y="2495775"/>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84" name="Google Shape;3484;p11"/>
            <p:cNvSpPr/>
            <p:nvPr/>
          </p:nvSpPr>
          <p:spPr>
            <a:xfrm>
              <a:off x="5909850" y="3398850"/>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85" name="Google Shape;3485;p11"/>
            <p:cNvSpPr/>
            <p:nvPr/>
          </p:nvSpPr>
          <p:spPr>
            <a:xfrm>
              <a:off x="5909850" y="4151400"/>
              <a:ext cx="121400" cy="121400"/>
            </a:xfrm>
            <a:custGeom>
              <a:avLst/>
              <a:gdLst/>
              <a:ahLst/>
              <a:cxnLst/>
              <a:rect l="l" t="t" r="r" b="b"/>
              <a:pathLst>
                <a:path w="4856" h="4856" extrusionOk="0">
                  <a:moveTo>
                    <a:pt x="1" y="0"/>
                  </a:moveTo>
                  <a:lnTo>
                    <a:pt x="1" y="4856"/>
                  </a:lnTo>
                  <a:lnTo>
                    <a:pt x="4856" y="4856"/>
                  </a:lnTo>
                  <a:lnTo>
                    <a:pt x="4856" y="0"/>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86" name="Google Shape;3486;p11"/>
            <p:cNvSpPr/>
            <p:nvPr/>
          </p:nvSpPr>
          <p:spPr>
            <a:xfrm>
              <a:off x="5909850" y="4602925"/>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87" name="Google Shape;3487;p11"/>
            <p:cNvSpPr/>
            <p:nvPr/>
          </p:nvSpPr>
          <p:spPr>
            <a:xfrm>
              <a:off x="5909850" y="4753450"/>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88" name="Google Shape;3488;p11"/>
            <p:cNvSpPr/>
            <p:nvPr/>
          </p:nvSpPr>
          <p:spPr>
            <a:xfrm>
              <a:off x="5909850" y="5355475"/>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89" name="Google Shape;3489;p11"/>
            <p:cNvSpPr/>
            <p:nvPr/>
          </p:nvSpPr>
          <p:spPr>
            <a:xfrm>
              <a:off x="6060375" y="238125"/>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90" name="Google Shape;3490;p11"/>
            <p:cNvSpPr/>
            <p:nvPr/>
          </p:nvSpPr>
          <p:spPr>
            <a:xfrm>
              <a:off x="6060375" y="388625"/>
              <a:ext cx="121400" cy="121400"/>
            </a:xfrm>
            <a:custGeom>
              <a:avLst/>
              <a:gdLst/>
              <a:ahLst/>
              <a:cxnLst/>
              <a:rect l="l" t="t" r="r" b="b"/>
              <a:pathLst>
                <a:path w="4856" h="4856" extrusionOk="0">
                  <a:moveTo>
                    <a:pt x="0" y="0"/>
                  </a:moveTo>
                  <a:lnTo>
                    <a:pt x="0" y="4856"/>
                  </a:lnTo>
                  <a:lnTo>
                    <a:pt x="4855" y="4856"/>
                  </a:lnTo>
                  <a:lnTo>
                    <a:pt x="4855" y="0"/>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91" name="Google Shape;3491;p11"/>
            <p:cNvSpPr/>
            <p:nvPr/>
          </p:nvSpPr>
          <p:spPr>
            <a:xfrm>
              <a:off x="6060375" y="840150"/>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92" name="Google Shape;3492;p11"/>
            <p:cNvSpPr/>
            <p:nvPr/>
          </p:nvSpPr>
          <p:spPr>
            <a:xfrm>
              <a:off x="6060375" y="1141175"/>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93" name="Google Shape;3493;p11"/>
            <p:cNvSpPr/>
            <p:nvPr/>
          </p:nvSpPr>
          <p:spPr>
            <a:xfrm>
              <a:off x="6060375" y="1893725"/>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94" name="Google Shape;3494;p11"/>
            <p:cNvSpPr/>
            <p:nvPr/>
          </p:nvSpPr>
          <p:spPr>
            <a:xfrm>
              <a:off x="6060375" y="2044250"/>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95" name="Google Shape;3495;p11"/>
            <p:cNvSpPr/>
            <p:nvPr/>
          </p:nvSpPr>
          <p:spPr>
            <a:xfrm>
              <a:off x="6060375" y="3699875"/>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96" name="Google Shape;3496;p11"/>
            <p:cNvSpPr/>
            <p:nvPr/>
          </p:nvSpPr>
          <p:spPr>
            <a:xfrm>
              <a:off x="6060375" y="4000875"/>
              <a:ext cx="121400" cy="121425"/>
            </a:xfrm>
            <a:custGeom>
              <a:avLst/>
              <a:gdLst/>
              <a:ahLst/>
              <a:cxnLst/>
              <a:rect l="l" t="t" r="r" b="b"/>
              <a:pathLst>
                <a:path w="4856" h="4857" extrusionOk="0">
                  <a:moveTo>
                    <a:pt x="0" y="1"/>
                  </a:moveTo>
                  <a:lnTo>
                    <a:pt x="0" y="4856"/>
                  </a:lnTo>
                  <a:lnTo>
                    <a:pt x="4855" y="4856"/>
                  </a:lnTo>
                  <a:lnTo>
                    <a:pt x="4855" y="1"/>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97" name="Google Shape;3497;p11"/>
            <p:cNvSpPr/>
            <p:nvPr/>
          </p:nvSpPr>
          <p:spPr>
            <a:xfrm>
              <a:off x="6210875" y="238125"/>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98" name="Google Shape;3498;p11"/>
            <p:cNvSpPr/>
            <p:nvPr/>
          </p:nvSpPr>
          <p:spPr>
            <a:xfrm>
              <a:off x="6210875" y="689650"/>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99" name="Google Shape;3499;p11"/>
            <p:cNvSpPr/>
            <p:nvPr/>
          </p:nvSpPr>
          <p:spPr>
            <a:xfrm>
              <a:off x="6210875" y="2345275"/>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00" name="Google Shape;3500;p11"/>
            <p:cNvSpPr/>
            <p:nvPr/>
          </p:nvSpPr>
          <p:spPr>
            <a:xfrm>
              <a:off x="6210875" y="3248325"/>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01" name="Google Shape;3501;p11"/>
            <p:cNvSpPr/>
            <p:nvPr/>
          </p:nvSpPr>
          <p:spPr>
            <a:xfrm>
              <a:off x="6210875" y="3699875"/>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02" name="Google Shape;3502;p11"/>
            <p:cNvSpPr/>
            <p:nvPr/>
          </p:nvSpPr>
          <p:spPr>
            <a:xfrm>
              <a:off x="6361375" y="1442200"/>
              <a:ext cx="121425" cy="121400"/>
            </a:xfrm>
            <a:custGeom>
              <a:avLst/>
              <a:gdLst/>
              <a:ahLst/>
              <a:cxnLst/>
              <a:rect l="l" t="t" r="r" b="b"/>
              <a:pathLst>
                <a:path w="4857" h="4856" extrusionOk="0">
                  <a:moveTo>
                    <a:pt x="1" y="0"/>
                  </a:moveTo>
                  <a:lnTo>
                    <a:pt x="1" y="4856"/>
                  </a:lnTo>
                  <a:lnTo>
                    <a:pt x="4856" y="4856"/>
                  </a:lnTo>
                  <a:lnTo>
                    <a:pt x="4856" y="0"/>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03" name="Google Shape;3503;p11"/>
            <p:cNvSpPr/>
            <p:nvPr/>
          </p:nvSpPr>
          <p:spPr>
            <a:xfrm>
              <a:off x="6361375" y="2646275"/>
              <a:ext cx="121425" cy="121425"/>
            </a:xfrm>
            <a:custGeom>
              <a:avLst/>
              <a:gdLst/>
              <a:ahLst/>
              <a:cxnLst/>
              <a:rect l="l" t="t" r="r" b="b"/>
              <a:pathLst>
                <a:path w="4857" h="4857" extrusionOk="0">
                  <a:moveTo>
                    <a:pt x="1" y="1"/>
                  </a:moveTo>
                  <a:lnTo>
                    <a:pt x="1" y="4856"/>
                  </a:lnTo>
                  <a:lnTo>
                    <a:pt x="4856" y="4856"/>
                  </a:lnTo>
                  <a:lnTo>
                    <a:pt x="4856" y="1"/>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04" name="Google Shape;3504;p11"/>
            <p:cNvSpPr/>
            <p:nvPr/>
          </p:nvSpPr>
          <p:spPr>
            <a:xfrm>
              <a:off x="6662400" y="4903950"/>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505" name="Google Shape;3505;p11"/>
          <p:cNvSpPr txBox="1">
            <a:spLocks noGrp="1"/>
          </p:cNvSpPr>
          <p:nvPr>
            <p:ph type="sldNum" idx="12"/>
          </p:nvPr>
        </p:nvSpPr>
        <p:spPr>
          <a:xfrm>
            <a:off x="91531" y="4720201"/>
            <a:ext cx="548700" cy="393600"/>
          </a:xfrm>
          <a:prstGeom prst="rect">
            <a:avLst/>
          </a:prstGeom>
        </p:spPr>
        <p:txBody>
          <a:bodyPr spcFirstLastPara="1" wrap="square" lIns="91425" tIns="91425" rIns="91425" bIns="91425" anchor="ctr" anchorCtr="0">
            <a:noAutofit/>
          </a:bodyPr>
          <a:lstStyle>
            <a:lvl1pPr lvl="0">
              <a:buNone/>
              <a:defRPr>
                <a:solidFill>
                  <a:srgbClr val="80BFB7"/>
                </a:solidFill>
              </a:defRPr>
            </a:lvl1pPr>
            <a:lvl2pPr lvl="1">
              <a:buNone/>
              <a:defRPr>
                <a:solidFill>
                  <a:srgbClr val="80BFB7"/>
                </a:solidFill>
              </a:defRPr>
            </a:lvl2pPr>
            <a:lvl3pPr lvl="2">
              <a:buNone/>
              <a:defRPr>
                <a:solidFill>
                  <a:srgbClr val="80BFB7"/>
                </a:solidFill>
              </a:defRPr>
            </a:lvl3pPr>
            <a:lvl4pPr lvl="3">
              <a:buNone/>
              <a:defRPr>
                <a:solidFill>
                  <a:srgbClr val="80BFB7"/>
                </a:solidFill>
              </a:defRPr>
            </a:lvl4pPr>
            <a:lvl5pPr lvl="4">
              <a:buNone/>
              <a:defRPr>
                <a:solidFill>
                  <a:srgbClr val="80BFB7"/>
                </a:solidFill>
              </a:defRPr>
            </a:lvl5pPr>
            <a:lvl6pPr lvl="5">
              <a:buNone/>
              <a:defRPr>
                <a:solidFill>
                  <a:srgbClr val="80BFB7"/>
                </a:solidFill>
              </a:defRPr>
            </a:lvl6pPr>
            <a:lvl7pPr lvl="6">
              <a:buNone/>
              <a:defRPr>
                <a:solidFill>
                  <a:srgbClr val="80BFB7"/>
                </a:solidFill>
              </a:defRPr>
            </a:lvl7pPr>
            <a:lvl8pPr lvl="7">
              <a:buNone/>
              <a:defRPr>
                <a:solidFill>
                  <a:srgbClr val="80BFB7"/>
                </a:solidFill>
              </a:defRPr>
            </a:lvl8pPr>
            <a:lvl9pPr lvl="8">
              <a:buNone/>
              <a:defRPr>
                <a:solidFill>
                  <a:srgbClr val="80BFB7"/>
                </a:solidFill>
              </a:defRPr>
            </a:lvl9pPr>
          </a:lstStyle>
          <a:p>
            <a:pPr marL="0" lvl="0" indent="0" algn="l"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Image background">
  <p:cSld name="BLANK_1_1">
    <p:bg>
      <p:bgPr>
        <a:solidFill>
          <a:srgbClr val="1D1D1B"/>
        </a:solidFill>
        <a:effectLst/>
      </p:bgPr>
    </p:bg>
    <p:spTree>
      <p:nvGrpSpPr>
        <p:cNvPr id="1" name="Shape 3506"/>
        <p:cNvGrpSpPr/>
        <p:nvPr/>
      </p:nvGrpSpPr>
      <p:grpSpPr>
        <a:xfrm>
          <a:off x="0" y="0"/>
          <a:ext cx="0" cy="0"/>
          <a:chOff x="0" y="0"/>
          <a:chExt cx="0" cy="0"/>
        </a:xfrm>
      </p:grpSpPr>
      <p:grpSp>
        <p:nvGrpSpPr>
          <p:cNvPr id="3507" name="Google Shape;3507;p12"/>
          <p:cNvGrpSpPr/>
          <p:nvPr/>
        </p:nvGrpSpPr>
        <p:grpSpPr>
          <a:xfrm>
            <a:off x="7828607" y="28698"/>
            <a:ext cx="1286904" cy="5086302"/>
            <a:chOff x="6367294" y="28698"/>
            <a:chExt cx="1286904" cy="5086302"/>
          </a:xfrm>
        </p:grpSpPr>
        <p:sp>
          <p:nvSpPr>
            <p:cNvPr id="3508" name="Google Shape;3508;p12"/>
            <p:cNvSpPr/>
            <p:nvPr/>
          </p:nvSpPr>
          <p:spPr>
            <a:xfrm rot="10800000">
              <a:off x="7536331" y="613204"/>
              <a:ext cx="117867" cy="117867"/>
            </a:xfrm>
            <a:custGeom>
              <a:avLst/>
              <a:gdLst/>
              <a:ahLst/>
              <a:cxnLst/>
              <a:rect l="l" t="t" r="r" b="b"/>
              <a:pathLst>
                <a:path w="4856" h="4856" extrusionOk="0">
                  <a:moveTo>
                    <a:pt x="0" y="0"/>
                  </a:moveTo>
                  <a:lnTo>
                    <a:pt x="0" y="4855"/>
                  </a:lnTo>
                  <a:lnTo>
                    <a:pt x="4855" y="4855"/>
                  </a:lnTo>
                  <a:lnTo>
                    <a:pt x="4855"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09" name="Google Shape;3509;p12"/>
            <p:cNvSpPr/>
            <p:nvPr/>
          </p:nvSpPr>
          <p:spPr>
            <a:xfrm rot="10800000">
              <a:off x="7244066" y="2659036"/>
              <a:ext cx="117867" cy="117892"/>
            </a:xfrm>
            <a:custGeom>
              <a:avLst/>
              <a:gdLst/>
              <a:ahLst/>
              <a:cxnLst/>
              <a:rect l="l" t="t" r="r" b="b"/>
              <a:pathLst>
                <a:path w="4856" h="4857" extrusionOk="0">
                  <a:moveTo>
                    <a:pt x="0" y="1"/>
                  </a:moveTo>
                  <a:lnTo>
                    <a:pt x="0" y="4856"/>
                  </a:lnTo>
                  <a:lnTo>
                    <a:pt x="4855" y="4856"/>
                  </a:lnTo>
                  <a:lnTo>
                    <a:pt x="4855"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10" name="Google Shape;3510;p12"/>
            <p:cNvSpPr/>
            <p:nvPr/>
          </p:nvSpPr>
          <p:spPr>
            <a:xfrm rot="10800000">
              <a:off x="7244066" y="174818"/>
              <a:ext cx="117867" cy="117867"/>
            </a:xfrm>
            <a:custGeom>
              <a:avLst/>
              <a:gdLst/>
              <a:ahLst/>
              <a:cxnLst/>
              <a:rect l="l" t="t" r="r" b="b"/>
              <a:pathLst>
                <a:path w="4856" h="4856" extrusionOk="0">
                  <a:moveTo>
                    <a:pt x="0" y="0"/>
                  </a:moveTo>
                  <a:lnTo>
                    <a:pt x="0" y="4856"/>
                  </a:lnTo>
                  <a:lnTo>
                    <a:pt x="4855" y="4856"/>
                  </a:lnTo>
                  <a:lnTo>
                    <a:pt x="4855"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11" name="Google Shape;3511;p12"/>
            <p:cNvSpPr/>
            <p:nvPr/>
          </p:nvSpPr>
          <p:spPr>
            <a:xfrm rot="10800000">
              <a:off x="6659535" y="4266482"/>
              <a:ext cx="117892" cy="117867"/>
            </a:xfrm>
            <a:custGeom>
              <a:avLst/>
              <a:gdLst/>
              <a:ahLst/>
              <a:cxnLst/>
              <a:rect l="l" t="t" r="r" b="b"/>
              <a:pathLst>
                <a:path w="4857" h="4856" extrusionOk="0">
                  <a:moveTo>
                    <a:pt x="1" y="0"/>
                  </a:moveTo>
                  <a:lnTo>
                    <a:pt x="1" y="4855"/>
                  </a:lnTo>
                  <a:lnTo>
                    <a:pt x="4856" y="4855"/>
                  </a:lnTo>
                  <a:lnTo>
                    <a:pt x="4856"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12" name="Google Shape;3512;p12"/>
            <p:cNvSpPr/>
            <p:nvPr/>
          </p:nvSpPr>
          <p:spPr>
            <a:xfrm rot="10800000">
              <a:off x="7536331" y="4704867"/>
              <a:ext cx="117867" cy="117892"/>
            </a:xfrm>
            <a:custGeom>
              <a:avLst/>
              <a:gdLst/>
              <a:ahLst/>
              <a:cxnLst/>
              <a:rect l="l" t="t" r="r" b="b"/>
              <a:pathLst>
                <a:path w="4856" h="4857" extrusionOk="0">
                  <a:moveTo>
                    <a:pt x="0" y="1"/>
                  </a:moveTo>
                  <a:lnTo>
                    <a:pt x="0" y="4856"/>
                  </a:lnTo>
                  <a:lnTo>
                    <a:pt x="4855" y="4856"/>
                  </a:lnTo>
                  <a:lnTo>
                    <a:pt x="4855"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13" name="Google Shape;3513;p12"/>
            <p:cNvSpPr/>
            <p:nvPr/>
          </p:nvSpPr>
          <p:spPr>
            <a:xfrm rot="10800000">
              <a:off x="7536331" y="4558747"/>
              <a:ext cx="117867" cy="117867"/>
            </a:xfrm>
            <a:custGeom>
              <a:avLst/>
              <a:gdLst/>
              <a:ahLst/>
              <a:cxnLst/>
              <a:rect l="l" t="t" r="r" b="b"/>
              <a:pathLst>
                <a:path w="4856" h="4856" extrusionOk="0">
                  <a:moveTo>
                    <a:pt x="0" y="0"/>
                  </a:moveTo>
                  <a:lnTo>
                    <a:pt x="0" y="4855"/>
                  </a:lnTo>
                  <a:lnTo>
                    <a:pt x="4855" y="4855"/>
                  </a:lnTo>
                  <a:lnTo>
                    <a:pt x="4855"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14" name="Google Shape;3514;p12"/>
            <p:cNvSpPr/>
            <p:nvPr/>
          </p:nvSpPr>
          <p:spPr>
            <a:xfrm rot="10800000">
              <a:off x="7536331" y="4266482"/>
              <a:ext cx="117867" cy="117867"/>
            </a:xfrm>
            <a:custGeom>
              <a:avLst/>
              <a:gdLst/>
              <a:ahLst/>
              <a:cxnLst/>
              <a:rect l="l" t="t" r="r" b="b"/>
              <a:pathLst>
                <a:path w="4856" h="4856" extrusionOk="0">
                  <a:moveTo>
                    <a:pt x="0" y="0"/>
                  </a:moveTo>
                  <a:lnTo>
                    <a:pt x="0" y="4855"/>
                  </a:lnTo>
                  <a:lnTo>
                    <a:pt x="4855" y="4855"/>
                  </a:lnTo>
                  <a:lnTo>
                    <a:pt x="4855"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15" name="Google Shape;3515;p12"/>
            <p:cNvSpPr/>
            <p:nvPr/>
          </p:nvSpPr>
          <p:spPr>
            <a:xfrm rot="10800000">
              <a:off x="7536331" y="3974217"/>
              <a:ext cx="117867" cy="117867"/>
            </a:xfrm>
            <a:custGeom>
              <a:avLst/>
              <a:gdLst/>
              <a:ahLst/>
              <a:cxnLst/>
              <a:rect l="l" t="t" r="r" b="b"/>
              <a:pathLst>
                <a:path w="4856" h="4856" extrusionOk="0">
                  <a:moveTo>
                    <a:pt x="0" y="0"/>
                  </a:moveTo>
                  <a:lnTo>
                    <a:pt x="0" y="4855"/>
                  </a:lnTo>
                  <a:lnTo>
                    <a:pt x="4855" y="4855"/>
                  </a:lnTo>
                  <a:lnTo>
                    <a:pt x="4855"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16" name="Google Shape;3516;p12"/>
            <p:cNvSpPr/>
            <p:nvPr/>
          </p:nvSpPr>
          <p:spPr>
            <a:xfrm rot="10800000">
              <a:off x="7536331" y="3828096"/>
              <a:ext cx="117867" cy="117867"/>
            </a:xfrm>
            <a:custGeom>
              <a:avLst/>
              <a:gdLst/>
              <a:ahLst/>
              <a:cxnLst/>
              <a:rect l="l" t="t" r="r" b="b"/>
              <a:pathLst>
                <a:path w="4856" h="4856" extrusionOk="0">
                  <a:moveTo>
                    <a:pt x="0" y="0"/>
                  </a:moveTo>
                  <a:lnTo>
                    <a:pt x="0" y="4856"/>
                  </a:lnTo>
                  <a:lnTo>
                    <a:pt x="4855" y="4856"/>
                  </a:lnTo>
                  <a:lnTo>
                    <a:pt x="4855"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17" name="Google Shape;3517;p12"/>
            <p:cNvSpPr/>
            <p:nvPr/>
          </p:nvSpPr>
          <p:spPr>
            <a:xfrm rot="10800000">
              <a:off x="7536331" y="3681951"/>
              <a:ext cx="117867" cy="117892"/>
            </a:xfrm>
            <a:custGeom>
              <a:avLst/>
              <a:gdLst/>
              <a:ahLst/>
              <a:cxnLst/>
              <a:rect l="l" t="t" r="r" b="b"/>
              <a:pathLst>
                <a:path w="4856" h="4857" extrusionOk="0">
                  <a:moveTo>
                    <a:pt x="0" y="1"/>
                  </a:moveTo>
                  <a:lnTo>
                    <a:pt x="0" y="4856"/>
                  </a:lnTo>
                  <a:lnTo>
                    <a:pt x="4855" y="4856"/>
                  </a:lnTo>
                  <a:lnTo>
                    <a:pt x="4855"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18" name="Google Shape;3518;p12"/>
            <p:cNvSpPr/>
            <p:nvPr/>
          </p:nvSpPr>
          <p:spPr>
            <a:xfrm rot="10800000">
              <a:off x="7536331" y="3535831"/>
              <a:ext cx="117867" cy="117867"/>
            </a:xfrm>
            <a:custGeom>
              <a:avLst/>
              <a:gdLst/>
              <a:ahLst/>
              <a:cxnLst/>
              <a:rect l="l" t="t" r="r" b="b"/>
              <a:pathLst>
                <a:path w="4856" h="4856" extrusionOk="0">
                  <a:moveTo>
                    <a:pt x="0" y="0"/>
                  </a:moveTo>
                  <a:lnTo>
                    <a:pt x="0" y="4856"/>
                  </a:lnTo>
                  <a:lnTo>
                    <a:pt x="4855" y="4856"/>
                  </a:lnTo>
                  <a:lnTo>
                    <a:pt x="4855"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19" name="Google Shape;3519;p12"/>
            <p:cNvSpPr/>
            <p:nvPr/>
          </p:nvSpPr>
          <p:spPr>
            <a:xfrm rot="10800000">
              <a:off x="7536331" y="3097445"/>
              <a:ext cx="117867" cy="117867"/>
            </a:xfrm>
            <a:custGeom>
              <a:avLst/>
              <a:gdLst/>
              <a:ahLst/>
              <a:cxnLst/>
              <a:rect l="l" t="t" r="r" b="b"/>
              <a:pathLst>
                <a:path w="4856" h="4856" extrusionOk="0">
                  <a:moveTo>
                    <a:pt x="0" y="1"/>
                  </a:moveTo>
                  <a:lnTo>
                    <a:pt x="0" y="4856"/>
                  </a:lnTo>
                  <a:lnTo>
                    <a:pt x="4855" y="4856"/>
                  </a:lnTo>
                  <a:lnTo>
                    <a:pt x="4855"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20" name="Google Shape;3520;p12"/>
            <p:cNvSpPr/>
            <p:nvPr/>
          </p:nvSpPr>
          <p:spPr>
            <a:xfrm rot="10800000">
              <a:off x="7536331" y="2951301"/>
              <a:ext cx="117867" cy="117867"/>
            </a:xfrm>
            <a:custGeom>
              <a:avLst/>
              <a:gdLst/>
              <a:ahLst/>
              <a:cxnLst/>
              <a:rect l="l" t="t" r="r" b="b"/>
              <a:pathLst>
                <a:path w="4856" h="4856" extrusionOk="0">
                  <a:moveTo>
                    <a:pt x="0" y="0"/>
                  </a:moveTo>
                  <a:lnTo>
                    <a:pt x="0" y="4855"/>
                  </a:lnTo>
                  <a:lnTo>
                    <a:pt x="4855" y="4855"/>
                  </a:lnTo>
                  <a:lnTo>
                    <a:pt x="4855"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21" name="Google Shape;3521;p12"/>
            <p:cNvSpPr/>
            <p:nvPr/>
          </p:nvSpPr>
          <p:spPr>
            <a:xfrm rot="10800000">
              <a:off x="7536331" y="2805180"/>
              <a:ext cx="117867" cy="117867"/>
            </a:xfrm>
            <a:custGeom>
              <a:avLst/>
              <a:gdLst/>
              <a:ahLst/>
              <a:cxnLst/>
              <a:rect l="l" t="t" r="r" b="b"/>
              <a:pathLst>
                <a:path w="4856" h="4856" extrusionOk="0">
                  <a:moveTo>
                    <a:pt x="0" y="1"/>
                  </a:moveTo>
                  <a:lnTo>
                    <a:pt x="0" y="4856"/>
                  </a:lnTo>
                  <a:lnTo>
                    <a:pt x="4855" y="4856"/>
                  </a:lnTo>
                  <a:lnTo>
                    <a:pt x="4855"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22" name="Google Shape;3522;p12"/>
            <p:cNvSpPr/>
            <p:nvPr/>
          </p:nvSpPr>
          <p:spPr>
            <a:xfrm rot="10800000">
              <a:off x="7536331" y="2659036"/>
              <a:ext cx="117867" cy="117892"/>
            </a:xfrm>
            <a:custGeom>
              <a:avLst/>
              <a:gdLst/>
              <a:ahLst/>
              <a:cxnLst/>
              <a:rect l="l" t="t" r="r" b="b"/>
              <a:pathLst>
                <a:path w="4856" h="4857" extrusionOk="0">
                  <a:moveTo>
                    <a:pt x="0" y="1"/>
                  </a:moveTo>
                  <a:lnTo>
                    <a:pt x="0" y="4856"/>
                  </a:lnTo>
                  <a:lnTo>
                    <a:pt x="4855" y="4856"/>
                  </a:lnTo>
                  <a:lnTo>
                    <a:pt x="4855"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23" name="Google Shape;3523;p12"/>
            <p:cNvSpPr/>
            <p:nvPr/>
          </p:nvSpPr>
          <p:spPr>
            <a:xfrm rot="10800000">
              <a:off x="7536331" y="2512915"/>
              <a:ext cx="117867" cy="117867"/>
            </a:xfrm>
            <a:custGeom>
              <a:avLst/>
              <a:gdLst/>
              <a:ahLst/>
              <a:cxnLst/>
              <a:rect l="l" t="t" r="r" b="b"/>
              <a:pathLst>
                <a:path w="4856" h="4856" extrusionOk="0">
                  <a:moveTo>
                    <a:pt x="0" y="0"/>
                  </a:moveTo>
                  <a:lnTo>
                    <a:pt x="0" y="4856"/>
                  </a:lnTo>
                  <a:lnTo>
                    <a:pt x="4855" y="4856"/>
                  </a:lnTo>
                  <a:lnTo>
                    <a:pt x="4855"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24" name="Google Shape;3524;p12"/>
            <p:cNvSpPr/>
            <p:nvPr/>
          </p:nvSpPr>
          <p:spPr>
            <a:xfrm rot="10800000">
              <a:off x="7536331" y="2366770"/>
              <a:ext cx="117867" cy="117892"/>
            </a:xfrm>
            <a:custGeom>
              <a:avLst/>
              <a:gdLst/>
              <a:ahLst/>
              <a:cxnLst/>
              <a:rect l="l" t="t" r="r" b="b"/>
              <a:pathLst>
                <a:path w="4856" h="4857" extrusionOk="0">
                  <a:moveTo>
                    <a:pt x="0" y="1"/>
                  </a:moveTo>
                  <a:lnTo>
                    <a:pt x="0" y="4856"/>
                  </a:lnTo>
                  <a:lnTo>
                    <a:pt x="4855" y="4856"/>
                  </a:lnTo>
                  <a:lnTo>
                    <a:pt x="4855"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25" name="Google Shape;3525;p12"/>
            <p:cNvSpPr/>
            <p:nvPr/>
          </p:nvSpPr>
          <p:spPr>
            <a:xfrm rot="10800000">
              <a:off x="7536331" y="2220650"/>
              <a:ext cx="117867" cy="117867"/>
            </a:xfrm>
            <a:custGeom>
              <a:avLst/>
              <a:gdLst/>
              <a:ahLst/>
              <a:cxnLst/>
              <a:rect l="l" t="t" r="r" b="b"/>
              <a:pathLst>
                <a:path w="4856" h="4856" extrusionOk="0">
                  <a:moveTo>
                    <a:pt x="0" y="0"/>
                  </a:moveTo>
                  <a:lnTo>
                    <a:pt x="0" y="4855"/>
                  </a:lnTo>
                  <a:lnTo>
                    <a:pt x="4855" y="4855"/>
                  </a:lnTo>
                  <a:lnTo>
                    <a:pt x="4855"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26" name="Google Shape;3526;p12"/>
            <p:cNvSpPr/>
            <p:nvPr/>
          </p:nvSpPr>
          <p:spPr>
            <a:xfrm rot="10800000">
              <a:off x="7536331" y="2074529"/>
              <a:ext cx="117867" cy="117867"/>
            </a:xfrm>
            <a:custGeom>
              <a:avLst/>
              <a:gdLst/>
              <a:ahLst/>
              <a:cxnLst/>
              <a:rect l="l" t="t" r="r" b="b"/>
              <a:pathLst>
                <a:path w="4856" h="4856" extrusionOk="0">
                  <a:moveTo>
                    <a:pt x="0" y="1"/>
                  </a:moveTo>
                  <a:lnTo>
                    <a:pt x="0" y="4856"/>
                  </a:lnTo>
                  <a:lnTo>
                    <a:pt x="4855" y="4856"/>
                  </a:lnTo>
                  <a:lnTo>
                    <a:pt x="4855"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27" name="Google Shape;3527;p12"/>
            <p:cNvSpPr/>
            <p:nvPr/>
          </p:nvSpPr>
          <p:spPr>
            <a:xfrm rot="10800000">
              <a:off x="7536331" y="1928385"/>
              <a:ext cx="117867" cy="117867"/>
            </a:xfrm>
            <a:custGeom>
              <a:avLst/>
              <a:gdLst/>
              <a:ahLst/>
              <a:cxnLst/>
              <a:rect l="l" t="t" r="r" b="b"/>
              <a:pathLst>
                <a:path w="4856" h="4856" extrusionOk="0">
                  <a:moveTo>
                    <a:pt x="0" y="0"/>
                  </a:moveTo>
                  <a:lnTo>
                    <a:pt x="0" y="4855"/>
                  </a:lnTo>
                  <a:lnTo>
                    <a:pt x="4855" y="4855"/>
                  </a:lnTo>
                  <a:lnTo>
                    <a:pt x="4855"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28" name="Google Shape;3528;p12"/>
            <p:cNvSpPr/>
            <p:nvPr/>
          </p:nvSpPr>
          <p:spPr>
            <a:xfrm rot="10800000">
              <a:off x="7536331" y="1782264"/>
              <a:ext cx="117867" cy="117867"/>
            </a:xfrm>
            <a:custGeom>
              <a:avLst/>
              <a:gdLst/>
              <a:ahLst/>
              <a:cxnLst/>
              <a:rect l="l" t="t" r="r" b="b"/>
              <a:pathLst>
                <a:path w="4856" h="4856" extrusionOk="0">
                  <a:moveTo>
                    <a:pt x="0" y="1"/>
                  </a:moveTo>
                  <a:lnTo>
                    <a:pt x="0" y="4856"/>
                  </a:lnTo>
                  <a:lnTo>
                    <a:pt x="4855" y="4856"/>
                  </a:lnTo>
                  <a:lnTo>
                    <a:pt x="4855"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29" name="Google Shape;3529;p12"/>
            <p:cNvSpPr/>
            <p:nvPr/>
          </p:nvSpPr>
          <p:spPr>
            <a:xfrm rot="10800000">
              <a:off x="7536331" y="1489999"/>
              <a:ext cx="117867" cy="117867"/>
            </a:xfrm>
            <a:custGeom>
              <a:avLst/>
              <a:gdLst/>
              <a:ahLst/>
              <a:cxnLst/>
              <a:rect l="l" t="t" r="r" b="b"/>
              <a:pathLst>
                <a:path w="4856" h="4856" extrusionOk="0">
                  <a:moveTo>
                    <a:pt x="0" y="0"/>
                  </a:moveTo>
                  <a:lnTo>
                    <a:pt x="0" y="4856"/>
                  </a:lnTo>
                  <a:lnTo>
                    <a:pt x="4855" y="4856"/>
                  </a:lnTo>
                  <a:lnTo>
                    <a:pt x="4855"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30" name="Google Shape;3530;p12"/>
            <p:cNvSpPr/>
            <p:nvPr/>
          </p:nvSpPr>
          <p:spPr>
            <a:xfrm rot="10800000">
              <a:off x="7536331" y="1197734"/>
              <a:ext cx="117867" cy="117867"/>
            </a:xfrm>
            <a:custGeom>
              <a:avLst/>
              <a:gdLst/>
              <a:ahLst/>
              <a:cxnLst/>
              <a:rect l="l" t="t" r="r" b="b"/>
              <a:pathLst>
                <a:path w="4856" h="4856" extrusionOk="0">
                  <a:moveTo>
                    <a:pt x="0" y="0"/>
                  </a:moveTo>
                  <a:lnTo>
                    <a:pt x="0" y="4856"/>
                  </a:lnTo>
                  <a:lnTo>
                    <a:pt x="4855" y="4856"/>
                  </a:lnTo>
                  <a:lnTo>
                    <a:pt x="4855"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31" name="Google Shape;3531;p12"/>
            <p:cNvSpPr/>
            <p:nvPr/>
          </p:nvSpPr>
          <p:spPr>
            <a:xfrm rot="10800000">
              <a:off x="7536331" y="1051613"/>
              <a:ext cx="117867" cy="117867"/>
            </a:xfrm>
            <a:custGeom>
              <a:avLst/>
              <a:gdLst/>
              <a:ahLst/>
              <a:cxnLst/>
              <a:rect l="l" t="t" r="r" b="b"/>
              <a:pathLst>
                <a:path w="4856" h="4856" extrusionOk="0">
                  <a:moveTo>
                    <a:pt x="0" y="1"/>
                  </a:moveTo>
                  <a:lnTo>
                    <a:pt x="0" y="4856"/>
                  </a:lnTo>
                  <a:lnTo>
                    <a:pt x="4855" y="4856"/>
                  </a:lnTo>
                  <a:lnTo>
                    <a:pt x="4855"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32" name="Google Shape;3532;p12"/>
            <p:cNvSpPr/>
            <p:nvPr/>
          </p:nvSpPr>
          <p:spPr>
            <a:xfrm rot="10800000">
              <a:off x="7536331" y="905469"/>
              <a:ext cx="117867" cy="117867"/>
            </a:xfrm>
            <a:custGeom>
              <a:avLst/>
              <a:gdLst/>
              <a:ahLst/>
              <a:cxnLst/>
              <a:rect l="l" t="t" r="r" b="b"/>
              <a:pathLst>
                <a:path w="4856" h="4856" extrusionOk="0">
                  <a:moveTo>
                    <a:pt x="0" y="0"/>
                  </a:moveTo>
                  <a:lnTo>
                    <a:pt x="0" y="4855"/>
                  </a:lnTo>
                  <a:lnTo>
                    <a:pt x="4855" y="4855"/>
                  </a:lnTo>
                  <a:lnTo>
                    <a:pt x="4855"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33" name="Google Shape;3533;p12"/>
            <p:cNvSpPr/>
            <p:nvPr/>
          </p:nvSpPr>
          <p:spPr>
            <a:xfrm rot="10800000">
              <a:off x="7536331" y="759348"/>
              <a:ext cx="117867" cy="117867"/>
            </a:xfrm>
            <a:custGeom>
              <a:avLst/>
              <a:gdLst/>
              <a:ahLst/>
              <a:cxnLst/>
              <a:rect l="l" t="t" r="r" b="b"/>
              <a:pathLst>
                <a:path w="4856" h="4856" extrusionOk="0">
                  <a:moveTo>
                    <a:pt x="0" y="1"/>
                  </a:moveTo>
                  <a:lnTo>
                    <a:pt x="0" y="4856"/>
                  </a:lnTo>
                  <a:lnTo>
                    <a:pt x="4855" y="4856"/>
                  </a:lnTo>
                  <a:lnTo>
                    <a:pt x="4855"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34" name="Google Shape;3534;p12"/>
            <p:cNvSpPr/>
            <p:nvPr/>
          </p:nvSpPr>
          <p:spPr>
            <a:xfrm rot="10800000">
              <a:off x="7536331" y="467083"/>
              <a:ext cx="117867" cy="117867"/>
            </a:xfrm>
            <a:custGeom>
              <a:avLst/>
              <a:gdLst/>
              <a:ahLst/>
              <a:cxnLst/>
              <a:rect l="l" t="t" r="r" b="b"/>
              <a:pathLst>
                <a:path w="4856" h="4856" extrusionOk="0">
                  <a:moveTo>
                    <a:pt x="0" y="1"/>
                  </a:moveTo>
                  <a:lnTo>
                    <a:pt x="0" y="4856"/>
                  </a:lnTo>
                  <a:lnTo>
                    <a:pt x="4855" y="4856"/>
                  </a:lnTo>
                  <a:lnTo>
                    <a:pt x="4855"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35" name="Google Shape;3535;p12"/>
            <p:cNvSpPr/>
            <p:nvPr/>
          </p:nvSpPr>
          <p:spPr>
            <a:xfrm rot="10800000">
              <a:off x="7536331" y="320938"/>
              <a:ext cx="117867" cy="117892"/>
            </a:xfrm>
            <a:custGeom>
              <a:avLst/>
              <a:gdLst/>
              <a:ahLst/>
              <a:cxnLst/>
              <a:rect l="l" t="t" r="r" b="b"/>
              <a:pathLst>
                <a:path w="4856" h="4857" extrusionOk="0">
                  <a:moveTo>
                    <a:pt x="0" y="1"/>
                  </a:moveTo>
                  <a:lnTo>
                    <a:pt x="0" y="4856"/>
                  </a:lnTo>
                  <a:lnTo>
                    <a:pt x="4855" y="4856"/>
                  </a:lnTo>
                  <a:lnTo>
                    <a:pt x="4855"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36" name="Google Shape;3536;p12"/>
            <p:cNvSpPr/>
            <p:nvPr/>
          </p:nvSpPr>
          <p:spPr>
            <a:xfrm rot="10800000">
              <a:off x="7536331" y="174818"/>
              <a:ext cx="117867" cy="117867"/>
            </a:xfrm>
            <a:custGeom>
              <a:avLst/>
              <a:gdLst/>
              <a:ahLst/>
              <a:cxnLst/>
              <a:rect l="l" t="t" r="r" b="b"/>
              <a:pathLst>
                <a:path w="4856" h="4856" extrusionOk="0">
                  <a:moveTo>
                    <a:pt x="0" y="0"/>
                  </a:moveTo>
                  <a:lnTo>
                    <a:pt x="0" y="4856"/>
                  </a:lnTo>
                  <a:lnTo>
                    <a:pt x="4855" y="4856"/>
                  </a:lnTo>
                  <a:lnTo>
                    <a:pt x="4855"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37" name="Google Shape;3537;p12"/>
            <p:cNvSpPr/>
            <p:nvPr/>
          </p:nvSpPr>
          <p:spPr>
            <a:xfrm rot="10800000">
              <a:off x="7536331" y="28698"/>
              <a:ext cx="117867" cy="117867"/>
            </a:xfrm>
            <a:custGeom>
              <a:avLst/>
              <a:gdLst/>
              <a:ahLst/>
              <a:cxnLst/>
              <a:rect l="l" t="t" r="r" b="b"/>
              <a:pathLst>
                <a:path w="4856" h="4856" extrusionOk="0">
                  <a:moveTo>
                    <a:pt x="0" y="1"/>
                  </a:moveTo>
                  <a:lnTo>
                    <a:pt x="0" y="4856"/>
                  </a:lnTo>
                  <a:lnTo>
                    <a:pt x="4855" y="4856"/>
                  </a:lnTo>
                  <a:lnTo>
                    <a:pt x="4855"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38" name="Google Shape;3538;p12"/>
            <p:cNvSpPr/>
            <p:nvPr/>
          </p:nvSpPr>
          <p:spPr>
            <a:xfrm rot="10800000">
              <a:off x="7390210" y="4851012"/>
              <a:ext cx="117867" cy="117867"/>
            </a:xfrm>
            <a:custGeom>
              <a:avLst/>
              <a:gdLst/>
              <a:ahLst/>
              <a:cxnLst/>
              <a:rect l="l" t="t" r="r" b="b"/>
              <a:pathLst>
                <a:path w="4856" h="4856" extrusionOk="0">
                  <a:moveTo>
                    <a:pt x="1" y="0"/>
                  </a:moveTo>
                  <a:lnTo>
                    <a:pt x="1" y="4856"/>
                  </a:lnTo>
                  <a:lnTo>
                    <a:pt x="4856" y="4856"/>
                  </a:lnTo>
                  <a:lnTo>
                    <a:pt x="4856"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39" name="Google Shape;3539;p12"/>
            <p:cNvSpPr/>
            <p:nvPr/>
          </p:nvSpPr>
          <p:spPr>
            <a:xfrm rot="10800000">
              <a:off x="7390210" y="4558747"/>
              <a:ext cx="117867" cy="117867"/>
            </a:xfrm>
            <a:custGeom>
              <a:avLst/>
              <a:gdLst/>
              <a:ahLst/>
              <a:cxnLst/>
              <a:rect l="l" t="t" r="r" b="b"/>
              <a:pathLst>
                <a:path w="4856" h="4856" extrusionOk="0">
                  <a:moveTo>
                    <a:pt x="1" y="0"/>
                  </a:moveTo>
                  <a:lnTo>
                    <a:pt x="1" y="4855"/>
                  </a:lnTo>
                  <a:lnTo>
                    <a:pt x="4856" y="4855"/>
                  </a:lnTo>
                  <a:lnTo>
                    <a:pt x="4856"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40" name="Google Shape;3540;p12"/>
            <p:cNvSpPr/>
            <p:nvPr/>
          </p:nvSpPr>
          <p:spPr>
            <a:xfrm rot="10800000">
              <a:off x="7390210" y="4412627"/>
              <a:ext cx="117867" cy="117867"/>
            </a:xfrm>
            <a:custGeom>
              <a:avLst/>
              <a:gdLst/>
              <a:ahLst/>
              <a:cxnLst/>
              <a:rect l="l" t="t" r="r" b="b"/>
              <a:pathLst>
                <a:path w="4856" h="4856" extrusionOk="0">
                  <a:moveTo>
                    <a:pt x="1" y="1"/>
                  </a:moveTo>
                  <a:lnTo>
                    <a:pt x="1" y="4856"/>
                  </a:lnTo>
                  <a:lnTo>
                    <a:pt x="4856" y="4856"/>
                  </a:lnTo>
                  <a:lnTo>
                    <a:pt x="4856"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41" name="Google Shape;3541;p12"/>
            <p:cNvSpPr/>
            <p:nvPr/>
          </p:nvSpPr>
          <p:spPr>
            <a:xfrm rot="10800000">
              <a:off x="7390210" y="4266482"/>
              <a:ext cx="117867" cy="117867"/>
            </a:xfrm>
            <a:custGeom>
              <a:avLst/>
              <a:gdLst/>
              <a:ahLst/>
              <a:cxnLst/>
              <a:rect l="l" t="t" r="r" b="b"/>
              <a:pathLst>
                <a:path w="4856" h="4856" extrusionOk="0">
                  <a:moveTo>
                    <a:pt x="1" y="0"/>
                  </a:moveTo>
                  <a:lnTo>
                    <a:pt x="1" y="4855"/>
                  </a:lnTo>
                  <a:lnTo>
                    <a:pt x="4856" y="4855"/>
                  </a:lnTo>
                  <a:lnTo>
                    <a:pt x="4856"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42" name="Google Shape;3542;p12"/>
            <p:cNvSpPr/>
            <p:nvPr/>
          </p:nvSpPr>
          <p:spPr>
            <a:xfrm rot="10800000">
              <a:off x="7390210" y="4120361"/>
              <a:ext cx="117867" cy="117867"/>
            </a:xfrm>
            <a:custGeom>
              <a:avLst/>
              <a:gdLst/>
              <a:ahLst/>
              <a:cxnLst/>
              <a:rect l="l" t="t" r="r" b="b"/>
              <a:pathLst>
                <a:path w="4856" h="4856" extrusionOk="0">
                  <a:moveTo>
                    <a:pt x="1" y="1"/>
                  </a:moveTo>
                  <a:lnTo>
                    <a:pt x="1" y="4856"/>
                  </a:lnTo>
                  <a:lnTo>
                    <a:pt x="4856" y="4856"/>
                  </a:lnTo>
                  <a:lnTo>
                    <a:pt x="4856"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43" name="Google Shape;3543;p12"/>
            <p:cNvSpPr/>
            <p:nvPr/>
          </p:nvSpPr>
          <p:spPr>
            <a:xfrm rot="10800000">
              <a:off x="7390210" y="3828096"/>
              <a:ext cx="117867" cy="117867"/>
            </a:xfrm>
            <a:custGeom>
              <a:avLst/>
              <a:gdLst/>
              <a:ahLst/>
              <a:cxnLst/>
              <a:rect l="l" t="t" r="r" b="b"/>
              <a:pathLst>
                <a:path w="4856" h="4856" extrusionOk="0">
                  <a:moveTo>
                    <a:pt x="1" y="0"/>
                  </a:moveTo>
                  <a:lnTo>
                    <a:pt x="1" y="4856"/>
                  </a:lnTo>
                  <a:lnTo>
                    <a:pt x="4856" y="4856"/>
                  </a:lnTo>
                  <a:lnTo>
                    <a:pt x="4856"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44" name="Google Shape;3544;p12"/>
            <p:cNvSpPr/>
            <p:nvPr/>
          </p:nvSpPr>
          <p:spPr>
            <a:xfrm rot="10800000">
              <a:off x="7390210" y="3535831"/>
              <a:ext cx="117867" cy="117867"/>
            </a:xfrm>
            <a:custGeom>
              <a:avLst/>
              <a:gdLst/>
              <a:ahLst/>
              <a:cxnLst/>
              <a:rect l="l" t="t" r="r" b="b"/>
              <a:pathLst>
                <a:path w="4856" h="4856" extrusionOk="0">
                  <a:moveTo>
                    <a:pt x="1" y="0"/>
                  </a:moveTo>
                  <a:lnTo>
                    <a:pt x="1" y="4856"/>
                  </a:lnTo>
                  <a:lnTo>
                    <a:pt x="4856" y="4856"/>
                  </a:lnTo>
                  <a:lnTo>
                    <a:pt x="4856"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45" name="Google Shape;3545;p12"/>
            <p:cNvSpPr/>
            <p:nvPr/>
          </p:nvSpPr>
          <p:spPr>
            <a:xfrm rot="10800000">
              <a:off x="7390210" y="3389711"/>
              <a:ext cx="117867" cy="117867"/>
            </a:xfrm>
            <a:custGeom>
              <a:avLst/>
              <a:gdLst/>
              <a:ahLst/>
              <a:cxnLst/>
              <a:rect l="l" t="t" r="r" b="b"/>
              <a:pathLst>
                <a:path w="4856" h="4856" extrusionOk="0">
                  <a:moveTo>
                    <a:pt x="1" y="1"/>
                  </a:moveTo>
                  <a:lnTo>
                    <a:pt x="1" y="4856"/>
                  </a:lnTo>
                  <a:lnTo>
                    <a:pt x="4856" y="4856"/>
                  </a:lnTo>
                  <a:lnTo>
                    <a:pt x="4856"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46" name="Google Shape;3546;p12"/>
            <p:cNvSpPr/>
            <p:nvPr/>
          </p:nvSpPr>
          <p:spPr>
            <a:xfrm rot="10800000">
              <a:off x="7390210" y="3243566"/>
              <a:ext cx="117867" cy="117867"/>
            </a:xfrm>
            <a:custGeom>
              <a:avLst/>
              <a:gdLst/>
              <a:ahLst/>
              <a:cxnLst/>
              <a:rect l="l" t="t" r="r" b="b"/>
              <a:pathLst>
                <a:path w="4856" h="4856" extrusionOk="0">
                  <a:moveTo>
                    <a:pt x="1" y="0"/>
                  </a:moveTo>
                  <a:lnTo>
                    <a:pt x="1" y="4855"/>
                  </a:lnTo>
                  <a:lnTo>
                    <a:pt x="4856" y="4855"/>
                  </a:lnTo>
                  <a:lnTo>
                    <a:pt x="4856"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47" name="Google Shape;3547;p12"/>
            <p:cNvSpPr/>
            <p:nvPr/>
          </p:nvSpPr>
          <p:spPr>
            <a:xfrm rot="10800000">
              <a:off x="7390210" y="2951301"/>
              <a:ext cx="117867" cy="117867"/>
            </a:xfrm>
            <a:custGeom>
              <a:avLst/>
              <a:gdLst/>
              <a:ahLst/>
              <a:cxnLst/>
              <a:rect l="l" t="t" r="r" b="b"/>
              <a:pathLst>
                <a:path w="4856" h="4856" extrusionOk="0">
                  <a:moveTo>
                    <a:pt x="1" y="0"/>
                  </a:moveTo>
                  <a:lnTo>
                    <a:pt x="1" y="4855"/>
                  </a:lnTo>
                  <a:lnTo>
                    <a:pt x="4856" y="4855"/>
                  </a:lnTo>
                  <a:lnTo>
                    <a:pt x="4856"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48" name="Google Shape;3548;p12"/>
            <p:cNvSpPr/>
            <p:nvPr/>
          </p:nvSpPr>
          <p:spPr>
            <a:xfrm rot="10800000">
              <a:off x="7390210" y="2805180"/>
              <a:ext cx="117867" cy="117867"/>
            </a:xfrm>
            <a:custGeom>
              <a:avLst/>
              <a:gdLst/>
              <a:ahLst/>
              <a:cxnLst/>
              <a:rect l="l" t="t" r="r" b="b"/>
              <a:pathLst>
                <a:path w="4856" h="4856" extrusionOk="0">
                  <a:moveTo>
                    <a:pt x="1" y="1"/>
                  </a:moveTo>
                  <a:lnTo>
                    <a:pt x="1" y="4856"/>
                  </a:lnTo>
                  <a:lnTo>
                    <a:pt x="4856" y="4856"/>
                  </a:lnTo>
                  <a:lnTo>
                    <a:pt x="4856"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49" name="Google Shape;3549;p12"/>
            <p:cNvSpPr/>
            <p:nvPr/>
          </p:nvSpPr>
          <p:spPr>
            <a:xfrm rot="10800000">
              <a:off x="7390210" y="2659036"/>
              <a:ext cx="117867" cy="117892"/>
            </a:xfrm>
            <a:custGeom>
              <a:avLst/>
              <a:gdLst/>
              <a:ahLst/>
              <a:cxnLst/>
              <a:rect l="l" t="t" r="r" b="b"/>
              <a:pathLst>
                <a:path w="4856" h="4857" extrusionOk="0">
                  <a:moveTo>
                    <a:pt x="1" y="1"/>
                  </a:moveTo>
                  <a:lnTo>
                    <a:pt x="1" y="4856"/>
                  </a:lnTo>
                  <a:lnTo>
                    <a:pt x="4856" y="4856"/>
                  </a:lnTo>
                  <a:lnTo>
                    <a:pt x="4856"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50" name="Google Shape;3550;p12"/>
            <p:cNvSpPr/>
            <p:nvPr/>
          </p:nvSpPr>
          <p:spPr>
            <a:xfrm rot="10800000">
              <a:off x="7390210" y="2512915"/>
              <a:ext cx="117867" cy="117867"/>
            </a:xfrm>
            <a:custGeom>
              <a:avLst/>
              <a:gdLst/>
              <a:ahLst/>
              <a:cxnLst/>
              <a:rect l="l" t="t" r="r" b="b"/>
              <a:pathLst>
                <a:path w="4856" h="4856" extrusionOk="0">
                  <a:moveTo>
                    <a:pt x="1" y="0"/>
                  </a:moveTo>
                  <a:lnTo>
                    <a:pt x="1" y="4856"/>
                  </a:lnTo>
                  <a:lnTo>
                    <a:pt x="4856" y="4856"/>
                  </a:lnTo>
                  <a:lnTo>
                    <a:pt x="4856"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51" name="Google Shape;3551;p12"/>
            <p:cNvSpPr/>
            <p:nvPr/>
          </p:nvSpPr>
          <p:spPr>
            <a:xfrm rot="10800000">
              <a:off x="7390210" y="2366770"/>
              <a:ext cx="117867" cy="117892"/>
            </a:xfrm>
            <a:custGeom>
              <a:avLst/>
              <a:gdLst/>
              <a:ahLst/>
              <a:cxnLst/>
              <a:rect l="l" t="t" r="r" b="b"/>
              <a:pathLst>
                <a:path w="4856" h="4857" extrusionOk="0">
                  <a:moveTo>
                    <a:pt x="1" y="1"/>
                  </a:moveTo>
                  <a:lnTo>
                    <a:pt x="1" y="4856"/>
                  </a:lnTo>
                  <a:lnTo>
                    <a:pt x="4856" y="4856"/>
                  </a:lnTo>
                  <a:lnTo>
                    <a:pt x="4856"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52" name="Google Shape;3552;p12"/>
            <p:cNvSpPr/>
            <p:nvPr/>
          </p:nvSpPr>
          <p:spPr>
            <a:xfrm rot="10800000">
              <a:off x="7390210" y="2220650"/>
              <a:ext cx="117867" cy="117867"/>
            </a:xfrm>
            <a:custGeom>
              <a:avLst/>
              <a:gdLst/>
              <a:ahLst/>
              <a:cxnLst/>
              <a:rect l="l" t="t" r="r" b="b"/>
              <a:pathLst>
                <a:path w="4856" h="4856" extrusionOk="0">
                  <a:moveTo>
                    <a:pt x="1" y="0"/>
                  </a:moveTo>
                  <a:lnTo>
                    <a:pt x="1" y="4855"/>
                  </a:lnTo>
                  <a:lnTo>
                    <a:pt x="4856" y="4855"/>
                  </a:lnTo>
                  <a:lnTo>
                    <a:pt x="4856"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53" name="Google Shape;3553;p12"/>
            <p:cNvSpPr/>
            <p:nvPr/>
          </p:nvSpPr>
          <p:spPr>
            <a:xfrm rot="10800000">
              <a:off x="7390210" y="2074529"/>
              <a:ext cx="117867" cy="117867"/>
            </a:xfrm>
            <a:custGeom>
              <a:avLst/>
              <a:gdLst/>
              <a:ahLst/>
              <a:cxnLst/>
              <a:rect l="l" t="t" r="r" b="b"/>
              <a:pathLst>
                <a:path w="4856" h="4856" extrusionOk="0">
                  <a:moveTo>
                    <a:pt x="1" y="1"/>
                  </a:moveTo>
                  <a:lnTo>
                    <a:pt x="1" y="4856"/>
                  </a:lnTo>
                  <a:lnTo>
                    <a:pt x="4856" y="4856"/>
                  </a:lnTo>
                  <a:lnTo>
                    <a:pt x="4856"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54" name="Google Shape;3554;p12"/>
            <p:cNvSpPr/>
            <p:nvPr/>
          </p:nvSpPr>
          <p:spPr>
            <a:xfrm rot="10800000">
              <a:off x="7390210" y="1782264"/>
              <a:ext cx="117867" cy="117867"/>
            </a:xfrm>
            <a:custGeom>
              <a:avLst/>
              <a:gdLst/>
              <a:ahLst/>
              <a:cxnLst/>
              <a:rect l="l" t="t" r="r" b="b"/>
              <a:pathLst>
                <a:path w="4856" h="4856" extrusionOk="0">
                  <a:moveTo>
                    <a:pt x="1" y="1"/>
                  </a:moveTo>
                  <a:lnTo>
                    <a:pt x="1" y="4856"/>
                  </a:lnTo>
                  <a:lnTo>
                    <a:pt x="4856" y="4856"/>
                  </a:lnTo>
                  <a:lnTo>
                    <a:pt x="4856"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55" name="Google Shape;3555;p12"/>
            <p:cNvSpPr/>
            <p:nvPr/>
          </p:nvSpPr>
          <p:spPr>
            <a:xfrm rot="10800000">
              <a:off x="7390210" y="1489999"/>
              <a:ext cx="117867" cy="117867"/>
            </a:xfrm>
            <a:custGeom>
              <a:avLst/>
              <a:gdLst/>
              <a:ahLst/>
              <a:cxnLst/>
              <a:rect l="l" t="t" r="r" b="b"/>
              <a:pathLst>
                <a:path w="4856" h="4856" extrusionOk="0">
                  <a:moveTo>
                    <a:pt x="1" y="0"/>
                  </a:moveTo>
                  <a:lnTo>
                    <a:pt x="1" y="4856"/>
                  </a:lnTo>
                  <a:lnTo>
                    <a:pt x="4856" y="4856"/>
                  </a:lnTo>
                  <a:lnTo>
                    <a:pt x="4856"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56" name="Google Shape;3556;p12"/>
            <p:cNvSpPr/>
            <p:nvPr/>
          </p:nvSpPr>
          <p:spPr>
            <a:xfrm rot="10800000">
              <a:off x="7390210" y="1343854"/>
              <a:ext cx="117867" cy="117892"/>
            </a:xfrm>
            <a:custGeom>
              <a:avLst/>
              <a:gdLst/>
              <a:ahLst/>
              <a:cxnLst/>
              <a:rect l="l" t="t" r="r" b="b"/>
              <a:pathLst>
                <a:path w="4856" h="4857" extrusionOk="0">
                  <a:moveTo>
                    <a:pt x="1" y="1"/>
                  </a:moveTo>
                  <a:lnTo>
                    <a:pt x="1" y="4856"/>
                  </a:lnTo>
                  <a:lnTo>
                    <a:pt x="4856" y="4856"/>
                  </a:lnTo>
                  <a:lnTo>
                    <a:pt x="4856"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57" name="Google Shape;3557;p12"/>
            <p:cNvSpPr/>
            <p:nvPr/>
          </p:nvSpPr>
          <p:spPr>
            <a:xfrm rot="10800000">
              <a:off x="7390210" y="1197734"/>
              <a:ext cx="117867" cy="117867"/>
            </a:xfrm>
            <a:custGeom>
              <a:avLst/>
              <a:gdLst/>
              <a:ahLst/>
              <a:cxnLst/>
              <a:rect l="l" t="t" r="r" b="b"/>
              <a:pathLst>
                <a:path w="4856" h="4856" extrusionOk="0">
                  <a:moveTo>
                    <a:pt x="1" y="0"/>
                  </a:moveTo>
                  <a:lnTo>
                    <a:pt x="1" y="4856"/>
                  </a:lnTo>
                  <a:lnTo>
                    <a:pt x="4856" y="4856"/>
                  </a:lnTo>
                  <a:lnTo>
                    <a:pt x="4856"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58" name="Google Shape;3558;p12"/>
            <p:cNvSpPr/>
            <p:nvPr/>
          </p:nvSpPr>
          <p:spPr>
            <a:xfrm rot="10800000">
              <a:off x="7390210" y="1051613"/>
              <a:ext cx="117867" cy="117867"/>
            </a:xfrm>
            <a:custGeom>
              <a:avLst/>
              <a:gdLst/>
              <a:ahLst/>
              <a:cxnLst/>
              <a:rect l="l" t="t" r="r" b="b"/>
              <a:pathLst>
                <a:path w="4856" h="4856" extrusionOk="0">
                  <a:moveTo>
                    <a:pt x="1" y="1"/>
                  </a:moveTo>
                  <a:lnTo>
                    <a:pt x="1" y="4856"/>
                  </a:lnTo>
                  <a:lnTo>
                    <a:pt x="4856" y="4856"/>
                  </a:lnTo>
                  <a:lnTo>
                    <a:pt x="4856"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59" name="Google Shape;3559;p12"/>
            <p:cNvSpPr/>
            <p:nvPr/>
          </p:nvSpPr>
          <p:spPr>
            <a:xfrm rot="10800000">
              <a:off x="7390210" y="759348"/>
              <a:ext cx="117867" cy="117867"/>
            </a:xfrm>
            <a:custGeom>
              <a:avLst/>
              <a:gdLst/>
              <a:ahLst/>
              <a:cxnLst/>
              <a:rect l="l" t="t" r="r" b="b"/>
              <a:pathLst>
                <a:path w="4856" h="4856" extrusionOk="0">
                  <a:moveTo>
                    <a:pt x="1" y="1"/>
                  </a:moveTo>
                  <a:lnTo>
                    <a:pt x="1" y="4856"/>
                  </a:lnTo>
                  <a:lnTo>
                    <a:pt x="4856" y="4856"/>
                  </a:lnTo>
                  <a:lnTo>
                    <a:pt x="4856"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60" name="Google Shape;3560;p12"/>
            <p:cNvSpPr/>
            <p:nvPr/>
          </p:nvSpPr>
          <p:spPr>
            <a:xfrm rot="10800000">
              <a:off x="7390210" y="613204"/>
              <a:ext cx="117867" cy="117867"/>
            </a:xfrm>
            <a:custGeom>
              <a:avLst/>
              <a:gdLst/>
              <a:ahLst/>
              <a:cxnLst/>
              <a:rect l="l" t="t" r="r" b="b"/>
              <a:pathLst>
                <a:path w="4856" h="4856" extrusionOk="0">
                  <a:moveTo>
                    <a:pt x="1" y="0"/>
                  </a:moveTo>
                  <a:lnTo>
                    <a:pt x="1" y="4855"/>
                  </a:lnTo>
                  <a:lnTo>
                    <a:pt x="4856" y="4855"/>
                  </a:lnTo>
                  <a:lnTo>
                    <a:pt x="4856"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61" name="Google Shape;3561;p12"/>
            <p:cNvSpPr/>
            <p:nvPr/>
          </p:nvSpPr>
          <p:spPr>
            <a:xfrm rot="10800000">
              <a:off x="7390210" y="320938"/>
              <a:ext cx="117867" cy="117892"/>
            </a:xfrm>
            <a:custGeom>
              <a:avLst/>
              <a:gdLst/>
              <a:ahLst/>
              <a:cxnLst/>
              <a:rect l="l" t="t" r="r" b="b"/>
              <a:pathLst>
                <a:path w="4856" h="4857" extrusionOk="0">
                  <a:moveTo>
                    <a:pt x="1" y="1"/>
                  </a:moveTo>
                  <a:lnTo>
                    <a:pt x="1" y="4856"/>
                  </a:lnTo>
                  <a:lnTo>
                    <a:pt x="4856" y="4856"/>
                  </a:lnTo>
                  <a:lnTo>
                    <a:pt x="4856"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62" name="Google Shape;3562;p12"/>
            <p:cNvSpPr/>
            <p:nvPr/>
          </p:nvSpPr>
          <p:spPr>
            <a:xfrm rot="10800000">
              <a:off x="7390210" y="28698"/>
              <a:ext cx="117867" cy="117867"/>
            </a:xfrm>
            <a:custGeom>
              <a:avLst/>
              <a:gdLst/>
              <a:ahLst/>
              <a:cxnLst/>
              <a:rect l="l" t="t" r="r" b="b"/>
              <a:pathLst>
                <a:path w="4856" h="4856" extrusionOk="0">
                  <a:moveTo>
                    <a:pt x="1" y="1"/>
                  </a:moveTo>
                  <a:lnTo>
                    <a:pt x="1" y="4856"/>
                  </a:lnTo>
                  <a:lnTo>
                    <a:pt x="4856" y="4856"/>
                  </a:lnTo>
                  <a:lnTo>
                    <a:pt x="4856"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63" name="Google Shape;3563;p12"/>
            <p:cNvSpPr/>
            <p:nvPr/>
          </p:nvSpPr>
          <p:spPr>
            <a:xfrm rot="10800000">
              <a:off x="7244066" y="4704867"/>
              <a:ext cx="117867" cy="117892"/>
            </a:xfrm>
            <a:custGeom>
              <a:avLst/>
              <a:gdLst/>
              <a:ahLst/>
              <a:cxnLst/>
              <a:rect l="l" t="t" r="r" b="b"/>
              <a:pathLst>
                <a:path w="4856" h="4857" extrusionOk="0">
                  <a:moveTo>
                    <a:pt x="0" y="1"/>
                  </a:moveTo>
                  <a:lnTo>
                    <a:pt x="0" y="4856"/>
                  </a:lnTo>
                  <a:lnTo>
                    <a:pt x="4855" y="4856"/>
                  </a:lnTo>
                  <a:lnTo>
                    <a:pt x="4855"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64" name="Google Shape;3564;p12"/>
            <p:cNvSpPr/>
            <p:nvPr/>
          </p:nvSpPr>
          <p:spPr>
            <a:xfrm rot="10800000">
              <a:off x="7244066" y="4266482"/>
              <a:ext cx="117867" cy="117867"/>
            </a:xfrm>
            <a:custGeom>
              <a:avLst/>
              <a:gdLst/>
              <a:ahLst/>
              <a:cxnLst/>
              <a:rect l="l" t="t" r="r" b="b"/>
              <a:pathLst>
                <a:path w="4856" h="4856" extrusionOk="0">
                  <a:moveTo>
                    <a:pt x="0" y="0"/>
                  </a:moveTo>
                  <a:lnTo>
                    <a:pt x="0" y="4855"/>
                  </a:lnTo>
                  <a:lnTo>
                    <a:pt x="4855" y="4855"/>
                  </a:lnTo>
                  <a:lnTo>
                    <a:pt x="4855"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65" name="Google Shape;3565;p12"/>
            <p:cNvSpPr/>
            <p:nvPr/>
          </p:nvSpPr>
          <p:spPr>
            <a:xfrm rot="10800000">
              <a:off x="7244066" y="4120361"/>
              <a:ext cx="117867" cy="117867"/>
            </a:xfrm>
            <a:custGeom>
              <a:avLst/>
              <a:gdLst/>
              <a:ahLst/>
              <a:cxnLst/>
              <a:rect l="l" t="t" r="r" b="b"/>
              <a:pathLst>
                <a:path w="4856" h="4856" extrusionOk="0">
                  <a:moveTo>
                    <a:pt x="0" y="1"/>
                  </a:moveTo>
                  <a:lnTo>
                    <a:pt x="0" y="4856"/>
                  </a:lnTo>
                  <a:lnTo>
                    <a:pt x="4855" y="4856"/>
                  </a:lnTo>
                  <a:lnTo>
                    <a:pt x="4855"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66" name="Google Shape;3566;p12"/>
            <p:cNvSpPr/>
            <p:nvPr/>
          </p:nvSpPr>
          <p:spPr>
            <a:xfrm rot="10800000">
              <a:off x="7244066" y="3974217"/>
              <a:ext cx="117867" cy="117867"/>
            </a:xfrm>
            <a:custGeom>
              <a:avLst/>
              <a:gdLst/>
              <a:ahLst/>
              <a:cxnLst/>
              <a:rect l="l" t="t" r="r" b="b"/>
              <a:pathLst>
                <a:path w="4856" h="4856" extrusionOk="0">
                  <a:moveTo>
                    <a:pt x="0" y="0"/>
                  </a:moveTo>
                  <a:lnTo>
                    <a:pt x="0" y="4855"/>
                  </a:lnTo>
                  <a:lnTo>
                    <a:pt x="4855" y="4855"/>
                  </a:lnTo>
                  <a:lnTo>
                    <a:pt x="4855"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67" name="Google Shape;3567;p12"/>
            <p:cNvSpPr/>
            <p:nvPr/>
          </p:nvSpPr>
          <p:spPr>
            <a:xfrm rot="10800000">
              <a:off x="7244066" y="3681951"/>
              <a:ext cx="117867" cy="117892"/>
            </a:xfrm>
            <a:custGeom>
              <a:avLst/>
              <a:gdLst/>
              <a:ahLst/>
              <a:cxnLst/>
              <a:rect l="l" t="t" r="r" b="b"/>
              <a:pathLst>
                <a:path w="4856" h="4857" extrusionOk="0">
                  <a:moveTo>
                    <a:pt x="0" y="1"/>
                  </a:moveTo>
                  <a:lnTo>
                    <a:pt x="0" y="4856"/>
                  </a:lnTo>
                  <a:lnTo>
                    <a:pt x="4855" y="4856"/>
                  </a:lnTo>
                  <a:lnTo>
                    <a:pt x="4855"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68" name="Google Shape;3568;p12"/>
            <p:cNvSpPr/>
            <p:nvPr/>
          </p:nvSpPr>
          <p:spPr>
            <a:xfrm rot="10800000">
              <a:off x="7244066" y="3389711"/>
              <a:ext cx="117867" cy="117867"/>
            </a:xfrm>
            <a:custGeom>
              <a:avLst/>
              <a:gdLst/>
              <a:ahLst/>
              <a:cxnLst/>
              <a:rect l="l" t="t" r="r" b="b"/>
              <a:pathLst>
                <a:path w="4856" h="4856" extrusionOk="0">
                  <a:moveTo>
                    <a:pt x="0" y="1"/>
                  </a:moveTo>
                  <a:lnTo>
                    <a:pt x="0" y="4856"/>
                  </a:lnTo>
                  <a:lnTo>
                    <a:pt x="4855" y="4856"/>
                  </a:lnTo>
                  <a:lnTo>
                    <a:pt x="4855"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69" name="Google Shape;3569;p12"/>
            <p:cNvSpPr/>
            <p:nvPr/>
          </p:nvSpPr>
          <p:spPr>
            <a:xfrm rot="10800000">
              <a:off x="7244066" y="3243566"/>
              <a:ext cx="117867" cy="117867"/>
            </a:xfrm>
            <a:custGeom>
              <a:avLst/>
              <a:gdLst/>
              <a:ahLst/>
              <a:cxnLst/>
              <a:rect l="l" t="t" r="r" b="b"/>
              <a:pathLst>
                <a:path w="4856" h="4856" extrusionOk="0">
                  <a:moveTo>
                    <a:pt x="0" y="0"/>
                  </a:moveTo>
                  <a:lnTo>
                    <a:pt x="0" y="4855"/>
                  </a:lnTo>
                  <a:lnTo>
                    <a:pt x="4855" y="4855"/>
                  </a:lnTo>
                  <a:lnTo>
                    <a:pt x="4855"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70" name="Google Shape;3570;p12"/>
            <p:cNvSpPr/>
            <p:nvPr/>
          </p:nvSpPr>
          <p:spPr>
            <a:xfrm rot="10800000">
              <a:off x="7244066" y="3097445"/>
              <a:ext cx="117867" cy="117867"/>
            </a:xfrm>
            <a:custGeom>
              <a:avLst/>
              <a:gdLst/>
              <a:ahLst/>
              <a:cxnLst/>
              <a:rect l="l" t="t" r="r" b="b"/>
              <a:pathLst>
                <a:path w="4856" h="4856" extrusionOk="0">
                  <a:moveTo>
                    <a:pt x="0" y="1"/>
                  </a:moveTo>
                  <a:lnTo>
                    <a:pt x="0" y="4856"/>
                  </a:lnTo>
                  <a:lnTo>
                    <a:pt x="4855" y="4856"/>
                  </a:lnTo>
                  <a:lnTo>
                    <a:pt x="4855"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71" name="Google Shape;3571;p12"/>
            <p:cNvSpPr/>
            <p:nvPr/>
          </p:nvSpPr>
          <p:spPr>
            <a:xfrm rot="10800000">
              <a:off x="7244066" y="2805180"/>
              <a:ext cx="117867" cy="117867"/>
            </a:xfrm>
            <a:custGeom>
              <a:avLst/>
              <a:gdLst/>
              <a:ahLst/>
              <a:cxnLst/>
              <a:rect l="l" t="t" r="r" b="b"/>
              <a:pathLst>
                <a:path w="4856" h="4856" extrusionOk="0">
                  <a:moveTo>
                    <a:pt x="0" y="1"/>
                  </a:moveTo>
                  <a:lnTo>
                    <a:pt x="0" y="4856"/>
                  </a:lnTo>
                  <a:lnTo>
                    <a:pt x="4855" y="4856"/>
                  </a:lnTo>
                  <a:lnTo>
                    <a:pt x="4855"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72" name="Google Shape;3572;p12"/>
            <p:cNvSpPr/>
            <p:nvPr/>
          </p:nvSpPr>
          <p:spPr>
            <a:xfrm rot="10800000">
              <a:off x="7244066" y="2512915"/>
              <a:ext cx="117867" cy="117867"/>
            </a:xfrm>
            <a:custGeom>
              <a:avLst/>
              <a:gdLst/>
              <a:ahLst/>
              <a:cxnLst/>
              <a:rect l="l" t="t" r="r" b="b"/>
              <a:pathLst>
                <a:path w="4856" h="4856" extrusionOk="0">
                  <a:moveTo>
                    <a:pt x="0" y="0"/>
                  </a:moveTo>
                  <a:lnTo>
                    <a:pt x="0" y="4856"/>
                  </a:lnTo>
                  <a:lnTo>
                    <a:pt x="4855" y="4856"/>
                  </a:lnTo>
                  <a:lnTo>
                    <a:pt x="4855"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73" name="Google Shape;3573;p12"/>
            <p:cNvSpPr/>
            <p:nvPr/>
          </p:nvSpPr>
          <p:spPr>
            <a:xfrm rot="10800000">
              <a:off x="7244066" y="2220650"/>
              <a:ext cx="117867" cy="117867"/>
            </a:xfrm>
            <a:custGeom>
              <a:avLst/>
              <a:gdLst/>
              <a:ahLst/>
              <a:cxnLst/>
              <a:rect l="l" t="t" r="r" b="b"/>
              <a:pathLst>
                <a:path w="4856" h="4856" extrusionOk="0">
                  <a:moveTo>
                    <a:pt x="0" y="0"/>
                  </a:moveTo>
                  <a:lnTo>
                    <a:pt x="0" y="4855"/>
                  </a:lnTo>
                  <a:lnTo>
                    <a:pt x="4855" y="4855"/>
                  </a:lnTo>
                  <a:lnTo>
                    <a:pt x="4855"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74" name="Google Shape;3574;p12"/>
            <p:cNvSpPr/>
            <p:nvPr/>
          </p:nvSpPr>
          <p:spPr>
            <a:xfrm rot="10800000">
              <a:off x="7244066" y="1928385"/>
              <a:ext cx="117867" cy="117867"/>
            </a:xfrm>
            <a:custGeom>
              <a:avLst/>
              <a:gdLst/>
              <a:ahLst/>
              <a:cxnLst/>
              <a:rect l="l" t="t" r="r" b="b"/>
              <a:pathLst>
                <a:path w="4856" h="4856" extrusionOk="0">
                  <a:moveTo>
                    <a:pt x="0" y="0"/>
                  </a:moveTo>
                  <a:lnTo>
                    <a:pt x="0" y="4855"/>
                  </a:lnTo>
                  <a:lnTo>
                    <a:pt x="4855" y="4855"/>
                  </a:lnTo>
                  <a:lnTo>
                    <a:pt x="4855"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75" name="Google Shape;3575;p12"/>
            <p:cNvSpPr/>
            <p:nvPr/>
          </p:nvSpPr>
          <p:spPr>
            <a:xfrm rot="10800000">
              <a:off x="7244066" y="1782264"/>
              <a:ext cx="117867" cy="117867"/>
            </a:xfrm>
            <a:custGeom>
              <a:avLst/>
              <a:gdLst/>
              <a:ahLst/>
              <a:cxnLst/>
              <a:rect l="l" t="t" r="r" b="b"/>
              <a:pathLst>
                <a:path w="4856" h="4856" extrusionOk="0">
                  <a:moveTo>
                    <a:pt x="0" y="1"/>
                  </a:moveTo>
                  <a:lnTo>
                    <a:pt x="0" y="4856"/>
                  </a:lnTo>
                  <a:lnTo>
                    <a:pt x="4855" y="4856"/>
                  </a:lnTo>
                  <a:lnTo>
                    <a:pt x="4855"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76" name="Google Shape;3576;p12"/>
            <p:cNvSpPr/>
            <p:nvPr/>
          </p:nvSpPr>
          <p:spPr>
            <a:xfrm rot="10800000">
              <a:off x="7244066" y="1343854"/>
              <a:ext cx="117867" cy="117892"/>
            </a:xfrm>
            <a:custGeom>
              <a:avLst/>
              <a:gdLst/>
              <a:ahLst/>
              <a:cxnLst/>
              <a:rect l="l" t="t" r="r" b="b"/>
              <a:pathLst>
                <a:path w="4856" h="4857" extrusionOk="0">
                  <a:moveTo>
                    <a:pt x="0" y="1"/>
                  </a:moveTo>
                  <a:lnTo>
                    <a:pt x="0" y="4856"/>
                  </a:lnTo>
                  <a:lnTo>
                    <a:pt x="4855" y="4856"/>
                  </a:lnTo>
                  <a:lnTo>
                    <a:pt x="4855"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77" name="Google Shape;3577;p12"/>
            <p:cNvSpPr/>
            <p:nvPr/>
          </p:nvSpPr>
          <p:spPr>
            <a:xfrm rot="10800000">
              <a:off x="7244066" y="1197734"/>
              <a:ext cx="117867" cy="117867"/>
            </a:xfrm>
            <a:custGeom>
              <a:avLst/>
              <a:gdLst/>
              <a:ahLst/>
              <a:cxnLst/>
              <a:rect l="l" t="t" r="r" b="b"/>
              <a:pathLst>
                <a:path w="4856" h="4856" extrusionOk="0">
                  <a:moveTo>
                    <a:pt x="0" y="0"/>
                  </a:moveTo>
                  <a:lnTo>
                    <a:pt x="0" y="4856"/>
                  </a:lnTo>
                  <a:lnTo>
                    <a:pt x="4855" y="4856"/>
                  </a:lnTo>
                  <a:lnTo>
                    <a:pt x="4855"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78" name="Google Shape;3578;p12"/>
            <p:cNvSpPr/>
            <p:nvPr/>
          </p:nvSpPr>
          <p:spPr>
            <a:xfrm rot="10800000">
              <a:off x="7244066" y="1051613"/>
              <a:ext cx="117867" cy="117867"/>
            </a:xfrm>
            <a:custGeom>
              <a:avLst/>
              <a:gdLst/>
              <a:ahLst/>
              <a:cxnLst/>
              <a:rect l="l" t="t" r="r" b="b"/>
              <a:pathLst>
                <a:path w="4856" h="4856" extrusionOk="0">
                  <a:moveTo>
                    <a:pt x="0" y="1"/>
                  </a:moveTo>
                  <a:lnTo>
                    <a:pt x="0" y="4856"/>
                  </a:lnTo>
                  <a:lnTo>
                    <a:pt x="4855" y="4856"/>
                  </a:lnTo>
                  <a:lnTo>
                    <a:pt x="4855"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79" name="Google Shape;3579;p12"/>
            <p:cNvSpPr/>
            <p:nvPr/>
          </p:nvSpPr>
          <p:spPr>
            <a:xfrm rot="10800000">
              <a:off x="7244066" y="905469"/>
              <a:ext cx="117867" cy="117867"/>
            </a:xfrm>
            <a:custGeom>
              <a:avLst/>
              <a:gdLst/>
              <a:ahLst/>
              <a:cxnLst/>
              <a:rect l="l" t="t" r="r" b="b"/>
              <a:pathLst>
                <a:path w="4856" h="4856" extrusionOk="0">
                  <a:moveTo>
                    <a:pt x="0" y="0"/>
                  </a:moveTo>
                  <a:lnTo>
                    <a:pt x="0" y="4855"/>
                  </a:lnTo>
                  <a:lnTo>
                    <a:pt x="4855" y="4855"/>
                  </a:lnTo>
                  <a:lnTo>
                    <a:pt x="4855"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80" name="Google Shape;3580;p12"/>
            <p:cNvSpPr/>
            <p:nvPr/>
          </p:nvSpPr>
          <p:spPr>
            <a:xfrm rot="10800000">
              <a:off x="7244066" y="759348"/>
              <a:ext cx="117867" cy="117867"/>
            </a:xfrm>
            <a:custGeom>
              <a:avLst/>
              <a:gdLst/>
              <a:ahLst/>
              <a:cxnLst/>
              <a:rect l="l" t="t" r="r" b="b"/>
              <a:pathLst>
                <a:path w="4856" h="4856" extrusionOk="0">
                  <a:moveTo>
                    <a:pt x="0" y="1"/>
                  </a:moveTo>
                  <a:lnTo>
                    <a:pt x="0" y="4856"/>
                  </a:lnTo>
                  <a:lnTo>
                    <a:pt x="4855" y="4856"/>
                  </a:lnTo>
                  <a:lnTo>
                    <a:pt x="4855"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81" name="Google Shape;3581;p12"/>
            <p:cNvSpPr/>
            <p:nvPr/>
          </p:nvSpPr>
          <p:spPr>
            <a:xfrm rot="10800000">
              <a:off x="7244066" y="467083"/>
              <a:ext cx="117867" cy="117867"/>
            </a:xfrm>
            <a:custGeom>
              <a:avLst/>
              <a:gdLst/>
              <a:ahLst/>
              <a:cxnLst/>
              <a:rect l="l" t="t" r="r" b="b"/>
              <a:pathLst>
                <a:path w="4856" h="4856" extrusionOk="0">
                  <a:moveTo>
                    <a:pt x="0" y="1"/>
                  </a:moveTo>
                  <a:lnTo>
                    <a:pt x="0" y="4856"/>
                  </a:lnTo>
                  <a:lnTo>
                    <a:pt x="4855" y="4856"/>
                  </a:lnTo>
                  <a:lnTo>
                    <a:pt x="4855"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82" name="Google Shape;3582;p12"/>
            <p:cNvSpPr/>
            <p:nvPr/>
          </p:nvSpPr>
          <p:spPr>
            <a:xfrm rot="10800000">
              <a:off x="7244066" y="320938"/>
              <a:ext cx="117867" cy="117892"/>
            </a:xfrm>
            <a:custGeom>
              <a:avLst/>
              <a:gdLst/>
              <a:ahLst/>
              <a:cxnLst/>
              <a:rect l="l" t="t" r="r" b="b"/>
              <a:pathLst>
                <a:path w="4856" h="4857" extrusionOk="0">
                  <a:moveTo>
                    <a:pt x="0" y="1"/>
                  </a:moveTo>
                  <a:lnTo>
                    <a:pt x="0" y="4856"/>
                  </a:lnTo>
                  <a:lnTo>
                    <a:pt x="4855" y="4856"/>
                  </a:lnTo>
                  <a:lnTo>
                    <a:pt x="4855"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83" name="Google Shape;3583;p12"/>
            <p:cNvSpPr/>
            <p:nvPr/>
          </p:nvSpPr>
          <p:spPr>
            <a:xfrm rot="10800000">
              <a:off x="7097945" y="4997133"/>
              <a:ext cx="117867" cy="117867"/>
            </a:xfrm>
            <a:custGeom>
              <a:avLst/>
              <a:gdLst/>
              <a:ahLst/>
              <a:cxnLst/>
              <a:rect l="l" t="t" r="r" b="b"/>
              <a:pathLst>
                <a:path w="4856" h="4856" extrusionOk="0">
                  <a:moveTo>
                    <a:pt x="1" y="0"/>
                  </a:moveTo>
                  <a:lnTo>
                    <a:pt x="1" y="4855"/>
                  </a:lnTo>
                  <a:lnTo>
                    <a:pt x="4856" y="4855"/>
                  </a:lnTo>
                  <a:lnTo>
                    <a:pt x="4856"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84" name="Google Shape;3584;p12"/>
            <p:cNvSpPr/>
            <p:nvPr/>
          </p:nvSpPr>
          <p:spPr>
            <a:xfrm rot="10800000">
              <a:off x="7097945" y="4558747"/>
              <a:ext cx="117867" cy="117867"/>
            </a:xfrm>
            <a:custGeom>
              <a:avLst/>
              <a:gdLst/>
              <a:ahLst/>
              <a:cxnLst/>
              <a:rect l="l" t="t" r="r" b="b"/>
              <a:pathLst>
                <a:path w="4856" h="4856" extrusionOk="0">
                  <a:moveTo>
                    <a:pt x="1" y="0"/>
                  </a:moveTo>
                  <a:lnTo>
                    <a:pt x="1" y="4855"/>
                  </a:lnTo>
                  <a:lnTo>
                    <a:pt x="4856" y="4855"/>
                  </a:lnTo>
                  <a:lnTo>
                    <a:pt x="4856"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85" name="Google Shape;3585;p12"/>
            <p:cNvSpPr/>
            <p:nvPr/>
          </p:nvSpPr>
          <p:spPr>
            <a:xfrm rot="10800000">
              <a:off x="7097945" y="4266482"/>
              <a:ext cx="117867" cy="117867"/>
            </a:xfrm>
            <a:custGeom>
              <a:avLst/>
              <a:gdLst/>
              <a:ahLst/>
              <a:cxnLst/>
              <a:rect l="l" t="t" r="r" b="b"/>
              <a:pathLst>
                <a:path w="4856" h="4856" extrusionOk="0">
                  <a:moveTo>
                    <a:pt x="1" y="0"/>
                  </a:moveTo>
                  <a:lnTo>
                    <a:pt x="1" y="4855"/>
                  </a:lnTo>
                  <a:lnTo>
                    <a:pt x="4856" y="4855"/>
                  </a:lnTo>
                  <a:lnTo>
                    <a:pt x="4856"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86" name="Google Shape;3586;p12"/>
            <p:cNvSpPr/>
            <p:nvPr/>
          </p:nvSpPr>
          <p:spPr>
            <a:xfrm rot="10800000">
              <a:off x="7097945" y="3828096"/>
              <a:ext cx="117867" cy="117867"/>
            </a:xfrm>
            <a:custGeom>
              <a:avLst/>
              <a:gdLst/>
              <a:ahLst/>
              <a:cxnLst/>
              <a:rect l="l" t="t" r="r" b="b"/>
              <a:pathLst>
                <a:path w="4856" h="4856" extrusionOk="0">
                  <a:moveTo>
                    <a:pt x="1" y="0"/>
                  </a:moveTo>
                  <a:lnTo>
                    <a:pt x="1" y="4856"/>
                  </a:lnTo>
                  <a:lnTo>
                    <a:pt x="4856" y="4856"/>
                  </a:lnTo>
                  <a:lnTo>
                    <a:pt x="4856"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87" name="Google Shape;3587;p12"/>
            <p:cNvSpPr/>
            <p:nvPr/>
          </p:nvSpPr>
          <p:spPr>
            <a:xfrm rot="10800000">
              <a:off x="7097945" y="3681951"/>
              <a:ext cx="117867" cy="117892"/>
            </a:xfrm>
            <a:custGeom>
              <a:avLst/>
              <a:gdLst/>
              <a:ahLst/>
              <a:cxnLst/>
              <a:rect l="l" t="t" r="r" b="b"/>
              <a:pathLst>
                <a:path w="4856" h="4857" extrusionOk="0">
                  <a:moveTo>
                    <a:pt x="1" y="1"/>
                  </a:moveTo>
                  <a:lnTo>
                    <a:pt x="1" y="4856"/>
                  </a:lnTo>
                  <a:lnTo>
                    <a:pt x="4856" y="4856"/>
                  </a:lnTo>
                  <a:lnTo>
                    <a:pt x="4856"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88" name="Google Shape;3588;p12"/>
            <p:cNvSpPr/>
            <p:nvPr/>
          </p:nvSpPr>
          <p:spPr>
            <a:xfrm rot="10800000">
              <a:off x="7097945" y="3097445"/>
              <a:ext cx="117867" cy="117867"/>
            </a:xfrm>
            <a:custGeom>
              <a:avLst/>
              <a:gdLst/>
              <a:ahLst/>
              <a:cxnLst/>
              <a:rect l="l" t="t" r="r" b="b"/>
              <a:pathLst>
                <a:path w="4856" h="4856" extrusionOk="0">
                  <a:moveTo>
                    <a:pt x="1" y="1"/>
                  </a:moveTo>
                  <a:lnTo>
                    <a:pt x="1" y="4856"/>
                  </a:lnTo>
                  <a:lnTo>
                    <a:pt x="4856" y="4856"/>
                  </a:lnTo>
                  <a:lnTo>
                    <a:pt x="4856"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89" name="Google Shape;3589;p12"/>
            <p:cNvSpPr/>
            <p:nvPr/>
          </p:nvSpPr>
          <p:spPr>
            <a:xfrm rot="10800000">
              <a:off x="7097945" y="2951301"/>
              <a:ext cx="117867" cy="117867"/>
            </a:xfrm>
            <a:custGeom>
              <a:avLst/>
              <a:gdLst/>
              <a:ahLst/>
              <a:cxnLst/>
              <a:rect l="l" t="t" r="r" b="b"/>
              <a:pathLst>
                <a:path w="4856" h="4856" extrusionOk="0">
                  <a:moveTo>
                    <a:pt x="1" y="0"/>
                  </a:moveTo>
                  <a:lnTo>
                    <a:pt x="1" y="4855"/>
                  </a:lnTo>
                  <a:lnTo>
                    <a:pt x="4856" y="4855"/>
                  </a:lnTo>
                  <a:lnTo>
                    <a:pt x="4856"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90" name="Google Shape;3590;p12"/>
            <p:cNvSpPr/>
            <p:nvPr/>
          </p:nvSpPr>
          <p:spPr>
            <a:xfrm rot="10800000">
              <a:off x="7097945" y="2659036"/>
              <a:ext cx="117867" cy="117892"/>
            </a:xfrm>
            <a:custGeom>
              <a:avLst/>
              <a:gdLst/>
              <a:ahLst/>
              <a:cxnLst/>
              <a:rect l="l" t="t" r="r" b="b"/>
              <a:pathLst>
                <a:path w="4856" h="4857" extrusionOk="0">
                  <a:moveTo>
                    <a:pt x="1" y="1"/>
                  </a:moveTo>
                  <a:lnTo>
                    <a:pt x="1" y="4856"/>
                  </a:lnTo>
                  <a:lnTo>
                    <a:pt x="4856" y="4856"/>
                  </a:lnTo>
                  <a:lnTo>
                    <a:pt x="4856"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91" name="Google Shape;3591;p12"/>
            <p:cNvSpPr/>
            <p:nvPr/>
          </p:nvSpPr>
          <p:spPr>
            <a:xfrm rot="10800000">
              <a:off x="7097945" y="2512915"/>
              <a:ext cx="117867" cy="117867"/>
            </a:xfrm>
            <a:custGeom>
              <a:avLst/>
              <a:gdLst/>
              <a:ahLst/>
              <a:cxnLst/>
              <a:rect l="l" t="t" r="r" b="b"/>
              <a:pathLst>
                <a:path w="4856" h="4856" extrusionOk="0">
                  <a:moveTo>
                    <a:pt x="1" y="0"/>
                  </a:moveTo>
                  <a:lnTo>
                    <a:pt x="1" y="4856"/>
                  </a:lnTo>
                  <a:lnTo>
                    <a:pt x="4856" y="4856"/>
                  </a:lnTo>
                  <a:lnTo>
                    <a:pt x="4856"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92" name="Google Shape;3592;p12"/>
            <p:cNvSpPr/>
            <p:nvPr/>
          </p:nvSpPr>
          <p:spPr>
            <a:xfrm rot="10800000">
              <a:off x="7097945" y="2366770"/>
              <a:ext cx="117867" cy="117892"/>
            </a:xfrm>
            <a:custGeom>
              <a:avLst/>
              <a:gdLst/>
              <a:ahLst/>
              <a:cxnLst/>
              <a:rect l="l" t="t" r="r" b="b"/>
              <a:pathLst>
                <a:path w="4856" h="4857" extrusionOk="0">
                  <a:moveTo>
                    <a:pt x="1" y="1"/>
                  </a:moveTo>
                  <a:lnTo>
                    <a:pt x="1" y="4856"/>
                  </a:lnTo>
                  <a:lnTo>
                    <a:pt x="4856" y="4856"/>
                  </a:lnTo>
                  <a:lnTo>
                    <a:pt x="4856"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93" name="Google Shape;3593;p12"/>
            <p:cNvSpPr/>
            <p:nvPr/>
          </p:nvSpPr>
          <p:spPr>
            <a:xfrm rot="10800000">
              <a:off x="7097945" y="2220650"/>
              <a:ext cx="117867" cy="117867"/>
            </a:xfrm>
            <a:custGeom>
              <a:avLst/>
              <a:gdLst/>
              <a:ahLst/>
              <a:cxnLst/>
              <a:rect l="l" t="t" r="r" b="b"/>
              <a:pathLst>
                <a:path w="4856" h="4856" extrusionOk="0">
                  <a:moveTo>
                    <a:pt x="1" y="0"/>
                  </a:moveTo>
                  <a:lnTo>
                    <a:pt x="1" y="4855"/>
                  </a:lnTo>
                  <a:lnTo>
                    <a:pt x="4856" y="4855"/>
                  </a:lnTo>
                  <a:lnTo>
                    <a:pt x="4856"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94" name="Google Shape;3594;p12"/>
            <p:cNvSpPr/>
            <p:nvPr/>
          </p:nvSpPr>
          <p:spPr>
            <a:xfrm rot="10800000">
              <a:off x="7097945" y="1782264"/>
              <a:ext cx="117867" cy="117867"/>
            </a:xfrm>
            <a:custGeom>
              <a:avLst/>
              <a:gdLst/>
              <a:ahLst/>
              <a:cxnLst/>
              <a:rect l="l" t="t" r="r" b="b"/>
              <a:pathLst>
                <a:path w="4856" h="4856" extrusionOk="0">
                  <a:moveTo>
                    <a:pt x="1" y="1"/>
                  </a:moveTo>
                  <a:lnTo>
                    <a:pt x="1" y="4856"/>
                  </a:lnTo>
                  <a:lnTo>
                    <a:pt x="4856" y="4856"/>
                  </a:lnTo>
                  <a:lnTo>
                    <a:pt x="4856"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95" name="Google Shape;3595;p12"/>
            <p:cNvSpPr/>
            <p:nvPr/>
          </p:nvSpPr>
          <p:spPr>
            <a:xfrm rot="10800000">
              <a:off x="7097945" y="1636120"/>
              <a:ext cx="117867" cy="117867"/>
            </a:xfrm>
            <a:custGeom>
              <a:avLst/>
              <a:gdLst/>
              <a:ahLst/>
              <a:cxnLst/>
              <a:rect l="l" t="t" r="r" b="b"/>
              <a:pathLst>
                <a:path w="4856" h="4856" extrusionOk="0">
                  <a:moveTo>
                    <a:pt x="1" y="0"/>
                  </a:moveTo>
                  <a:lnTo>
                    <a:pt x="1" y="4855"/>
                  </a:lnTo>
                  <a:lnTo>
                    <a:pt x="4856" y="4855"/>
                  </a:lnTo>
                  <a:lnTo>
                    <a:pt x="4856"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96" name="Google Shape;3596;p12"/>
            <p:cNvSpPr/>
            <p:nvPr/>
          </p:nvSpPr>
          <p:spPr>
            <a:xfrm rot="10800000">
              <a:off x="7097945" y="1489999"/>
              <a:ext cx="117867" cy="117867"/>
            </a:xfrm>
            <a:custGeom>
              <a:avLst/>
              <a:gdLst/>
              <a:ahLst/>
              <a:cxnLst/>
              <a:rect l="l" t="t" r="r" b="b"/>
              <a:pathLst>
                <a:path w="4856" h="4856" extrusionOk="0">
                  <a:moveTo>
                    <a:pt x="1" y="0"/>
                  </a:moveTo>
                  <a:lnTo>
                    <a:pt x="1" y="4856"/>
                  </a:lnTo>
                  <a:lnTo>
                    <a:pt x="4856" y="4856"/>
                  </a:lnTo>
                  <a:lnTo>
                    <a:pt x="4856"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97" name="Google Shape;3597;p12"/>
            <p:cNvSpPr/>
            <p:nvPr/>
          </p:nvSpPr>
          <p:spPr>
            <a:xfrm rot="10800000">
              <a:off x="7097945" y="1197734"/>
              <a:ext cx="117867" cy="117867"/>
            </a:xfrm>
            <a:custGeom>
              <a:avLst/>
              <a:gdLst/>
              <a:ahLst/>
              <a:cxnLst/>
              <a:rect l="l" t="t" r="r" b="b"/>
              <a:pathLst>
                <a:path w="4856" h="4856" extrusionOk="0">
                  <a:moveTo>
                    <a:pt x="1" y="0"/>
                  </a:moveTo>
                  <a:lnTo>
                    <a:pt x="1" y="4856"/>
                  </a:lnTo>
                  <a:lnTo>
                    <a:pt x="4856" y="4856"/>
                  </a:lnTo>
                  <a:lnTo>
                    <a:pt x="4856"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98" name="Google Shape;3598;p12"/>
            <p:cNvSpPr/>
            <p:nvPr/>
          </p:nvSpPr>
          <p:spPr>
            <a:xfrm rot="10800000">
              <a:off x="7097945" y="467083"/>
              <a:ext cx="117867" cy="117867"/>
            </a:xfrm>
            <a:custGeom>
              <a:avLst/>
              <a:gdLst/>
              <a:ahLst/>
              <a:cxnLst/>
              <a:rect l="l" t="t" r="r" b="b"/>
              <a:pathLst>
                <a:path w="4856" h="4856" extrusionOk="0">
                  <a:moveTo>
                    <a:pt x="1" y="1"/>
                  </a:moveTo>
                  <a:lnTo>
                    <a:pt x="1" y="4856"/>
                  </a:lnTo>
                  <a:lnTo>
                    <a:pt x="4856" y="4856"/>
                  </a:lnTo>
                  <a:lnTo>
                    <a:pt x="4856"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99" name="Google Shape;3599;p12"/>
            <p:cNvSpPr/>
            <p:nvPr/>
          </p:nvSpPr>
          <p:spPr>
            <a:xfrm rot="10800000">
              <a:off x="7097945" y="174818"/>
              <a:ext cx="117867" cy="117867"/>
            </a:xfrm>
            <a:custGeom>
              <a:avLst/>
              <a:gdLst/>
              <a:ahLst/>
              <a:cxnLst/>
              <a:rect l="l" t="t" r="r" b="b"/>
              <a:pathLst>
                <a:path w="4856" h="4856" extrusionOk="0">
                  <a:moveTo>
                    <a:pt x="1" y="0"/>
                  </a:moveTo>
                  <a:lnTo>
                    <a:pt x="1" y="4856"/>
                  </a:lnTo>
                  <a:lnTo>
                    <a:pt x="4856" y="4856"/>
                  </a:lnTo>
                  <a:lnTo>
                    <a:pt x="4856"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00" name="Google Shape;3600;p12"/>
            <p:cNvSpPr/>
            <p:nvPr/>
          </p:nvSpPr>
          <p:spPr>
            <a:xfrm rot="10800000">
              <a:off x="7097945" y="28698"/>
              <a:ext cx="117867" cy="117867"/>
            </a:xfrm>
            <a:custGeom>
              <a:avLst/>
              <a:gdLst/>
              <a:ahLst/>
              <a:cxnLst/>
              <a:rect l="l" t="t" r="r" b="b"/>
              <a:pathLst>
                <a:path w="4856" h="4856" extrusionOk="0">
                  <a:moveTo>
                    <a:pt x="1" y="1"/>
                  </a:moveTo>
                  <a:lnTo>
                    <a:pt x="1" y="4856"/>
                  </a:lnTo>
                  <a:lnTo>
                    <a:pt x="4856" y="4856"/>
                  </a:lnTo>
                  <a:lnTo>
                    <a:pt x="4856"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01" name="Google Shape;3601;p12"/>
            <p:cNvSpPr/>
            <p:nvPr/>
          </p:nvSpPr>
          <p:spPr>
            <a:xfrm rot="10800000">
              <a:off x="6951800" y="4851012"/>
              <a:ext cx="117892" cy="117867"/>
            </a:xfrm>
            <a:custGeom>
              <a:avLst/>
              <a:gdLst/>
              <a:ahLst/>
              <a:cxnLst/>
              <a:rect l="l" t="t" r="r" b="b"/>
              <a:pathLst>
                <a:path w="4857" h="4856" extrusionOk="0">
                  <a:moveTo>
                    <a:pt x="1" y="0"/>
                  </a:moveTo>
                  <a:lnTo>
                    <a:pt x="1" y="4856"/>
                  </a:lnTo>
                  <a:lnTo>
                    <a:pt x="4856" y="4856"/>
                  </a:lnTo>
                  <a:lnTo>
                    <a:pt x="4856"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02" name="Google Shape;3602;p12"/>
            <p:cNvSpPr/>
            <p:nvPr/>
          </p:nvSpPr>
          <p:spPr>
            <a:xfrm rot="10800000">
              <a:off x="6951800" y="4704867"/>
              <a:ext cx="117892" cy="117892"/>
            </a:xfrm>
            <a:custGeom>
              <a:avLst/>
              <a:gdLst/>
              <a:ahLst/>
              <a:cxnLst/>
              <a:rect l="l" t="t" r="r" b="b"/>
              <a:pathLst>
                <a:path w="4857" h="4857" extrusionOk="0">
                  <a:moveTo>
                    <a:pt x="1" y="1"/>
                  </a:moveTo>
                  <a:lnTo>
                    <a:pt x="1" y="4856"/>
                  </a:lnTo>
                  <a:lnTo>
                    <a:pt x="4856" y="4856"/>
                  </a:lnTo>
                  <a:lnTo>
                    <a:pt x="4856"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03" name="Google Shape;3603;p12"/>
            <p:cNvSpPr/>
            <p:nvPr/>
          </p:nvSpPr>
          <p:spPr>
            <a:xfrm rot="10800000">
              <a:off x="6951800" y="4266482"/>
              <a:ext cx="117892" cy="117867"/>
            </a:xfrm>
            <a:custGeom>
              <a:avLst/>
              <a:gdLst/>
              <a:ahLst/>
              <a:cxnLst/>
              <a:rect l="l" t="t" r="r" b="b"/>
              <a:pathLst>
                <a:path w="4857" h="4856" extrusionOk="0">
                  <a:moveTo>
                    <a:pt x="1" y="0"/>
                  </a:moveTo>
                  <a:lnTo>
                    <a:pt x="1" y="4855"/>
                  </a:lnTo>
                  <a:lnTo>
                    <a:pt x="4856" y="4855"/>
                  </a:lnTo>
                  <a:lnTo>
                    <a:pt x="4856"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04" name="Google Shape;3604;p12"/>
            <p:cNvSpPr/>
            <p:nvPr/>
          </p:nvSpPr>
          <p:spPr>
            <a:xfrm rot="10800000">
              <a:off x="6951800" y="3974217"/>
              <a:ext cx="117892" cy="117867"/>
            </a:xfrm>
            <a:custGeom>
              <a:avLst/>
              <a:gdLst/>
              <a:ahLst/>
              <a:cxnLst/>
              <a:rect l="l" t="t" r="r" b="b"/>
              <a:pathLst>
                <a:path w="4857" h="4856" extrusionOk="0">
                  <a:moveTo>
                    <a:pt x="1" y="0"/>
                  </a:moveTo>
                  <a:lnTo>
                    <a:pt x="1" y="4855"/>
                  </a:lnTo>
                  <a:lnTo>
                    <a:pt x="4856" y="4855"/>
                  </a:lnTo>
                  <a:lnTo>
                    <a:pt x="4856"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05" name="Google Shape;3605;p12"/>
            <p:cNvSpPr/>
            <p:nvPr/>
          </p:nvSpPr>
          <p:spPr>
            <a:xfrm rot="10800000">
              <a:off x="6951800" y="3681951"/>
              <a:ext cx="117892" cy="117892"/>
            </a:xfrm>
            <a:custGeom>
              <a:avLst/>
              <a:gdLst/>
              <a:ahLst/>
              <a:cxnLst/>
              <a:rect l="l" t="t" r="r" b="b"/>
              <a:pathLst>
                <a:path w="4857" h="4857" extrusionOk="0">
                  <a:moveTo>
                    <a:pt x="1" y="1"/>
                  </a:moveTo>
                  <a:lnTo>
                    <a:pt x="1" y="4856"/>
                  </a:lnTo>
                  <a:lnTo>
                    <a:pt x="4856" y="4856"/>
                  </a:lnTo>
                  <a:lnTo>
                    <a:pt x="4856"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06" name="Google Shape;3606;p12"/>
            <p:cNvSpPr/>
            <p:nvPr/>
          </p:nvSpPr>
          <p:spPr>
            <a:xfrm rot="10800000">
              <a:off x="6951800" y="3243566"/>
              <a:ext cx="117892" cy="117867"/>
            </a:xfrm>
            <a:custGeom>
              <a:avLst/>
              <a:gdLst/>
              <a:ahLst/>
              <a:cxnLst/>
              <a:rect l="l" t="t" r="r" b="b"/>
              <a:pathLst>
                <a:path w="4857" h="4856" extrusionOk="0">
                  <a:moveTo>
                    <a:pt x="1" y="0"/>
                  </a:moveTo>
                  <a:lnTo>
                    <a:pt x="1" y="4855"/>
                  </a:lnTo>
                  <a:lnTo>
                    <a:pt x="4856" y="4855"/>
                  </a:lnTo>
                  <a:lnTo>
                    <a:pt x="4856"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07" name="Google Shape;3607;p12"/>
            <p:cNvSpPr/>
            <p:nvPr/>
          </p:nvSpPr>
          <p:spPr>
            <a:xfrm rot="10800000">
              <a:off x="6951800" y="2951301"/>
              <a:ext cx="117892" cy="117867"/>
            </a:xfrm>
            <a:custGeom>
              <a:avLst/>
              <a:gdLst/>
              <a:ahLst/>
              <a:cxnLst/>
              <a:rect l="l" t="t" r="r" b="b"/>
              <a:pathLst>
                <a:path w="4857" h="4856" extrusionOk="0">
                  <a:moveTo>
                    <a:pt x="1" y="0"/>
                  </a:moveTo>
                  <a:lnTo>
                    <a:pt x="1" y="4855"/>
                  </a:lnTo>
                  <a:lnTo>
                    <a:pt x="4856" y="4855"/>
                  </a:lnTo>
                  <a:lnTo>
                    <a:pt x="4856"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08" name="Google Shape;3608;p12"/>
            <p:cNvSpPr/>
            <p:nvPr/>
          </p:nvSpPr>
          <p:spPr>
            <a:xfrm rot="10800000">
              <a:off x="6951800" y="2512915"/>
              <a:ext cx="117892" cy="117867"/>
            </a:xfrm>
            <a:custGeom>
              <a:avLst/>
              <a:gdLst/>
              <a:ahLst/>
              <a:cxnLst/>
              <a:rect l="l" t="t" r="r" b="b"/>
              <a:pathLst>
                <a:path w="4857" h="4856" extrusionOk="0">
                  <a:moveTo>
                    <a:pt x="1" y="0"/>
                  </a:moveTo>
                  <a:lnTo>
                    <a:pt x="1" y="4856"/>
                  </a:lnTo>
                  <a:lnTo>
                    <a:pt x="4856" y="4856"/>
                  </a:lnTo>
                  <a:lnTo>
                    <a:pt x="4856"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09" name="Google Shape;3609;p12"/>
            <p:cNvSpPr/>
            <p:nvPr/>
          </p:nvSpPr>
          <p:spPr>
            <a:xfrm rot="10800000">
              <a:off x="6951800" y="2220650"/>
              <a:ext cx="117892" cy="117867"/>
            </a:xfrm>
            <a:custGeom>
              <a:avLst/>
              <a:gdLst/>
              <a:ahLst/>
              <a:cxnLst/>
              <a:rect l="l" t="t" r="r" b="b"/>
              <a:pathLst>
                <a:path w="4857" h="4856" extrusionOk="0">
                  <a:moveTo>
                    <a:pt x="1" y="0"/>
                  </a:moveTo>
                  <a:lnTo>
                    <a:pt x="1" y="4855"/>
                  </a:lnTo>
                  <a:lnTo>
                    <a:pt x="4856" y="4855"/>
                  </a:lnTo>
                  <a:lnTo>
                    <a:pt x="4856"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10" name="Google Shape;3610;p12"/>
            <p:cNvSpPr/>
            <p:nvPr/>
          </p:nvSpPr>
          <p:spPr>
            <a:xfrm rot="10800000">
              <a:off x="6951800" y="2074529"/>
              <a:ext cx="117892" cy="117867"/>
            </a:xfrm>
            <a:custGeom>
              <a:avLst/>
              <a:gdLst/>
              <a:ahLst/>
              <a:cxnLst/>
              <a:rect l="l" t="t" r="r" b="b"/>
              <a:pathLst>
                <a:path w="4857" h="4856" extrusionOk="0">
                  <a:moveTo>
                    <a:pt x="1" y="1"/>
                  </a:moveTo>
                  <a:lnTo>
                    <a:pt x="1" y="4856"/>
                  </a:lnTo>
                  <a:lnTo>
                    <a:pt x="4856" y="4856"/>
                  </a:lnTo>
                  <a:lnTo>
                    <a:pt x="4856"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11" name="Google Shape;3611;p12"/>
            <p:cNvSpPr/>
            <p:nvPr/>
          </p:nvSpPr>
          <p:spPr>
            <a:xfrm rot="10800000">
              <a:off x="6951800" y="1782264"/>
              <a:ext cx="117892" cy="117867"/>
            </a:xfrm>
            <a:custGeom>
              <a:avLst/>
              <a:gdLst/>
              <a:ahLst/>
              <a:cxnLst/>
              <a:rect l="l" t="t" r="r" b="b"/>
              <a:pathLst>
                <a:path w="4857" h="4856" extrusionOk="0">
                  <a:moveTo>
                    <a:pt x="1" y="1"/>
                  </a:moveTo>
                  <a:lnTo>
                    <a:pt x="1" y="4856"/>
                  </a:lnTo>
                  <a:lnTo>
                    <a:pt x="4856" y="4856"/>
                  </a:lnTo>
                  <a:lnTo>
                    <a:pt x="4856"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12" name="Google Shape;3612;p12"/>
            <p:cNvSpPr/>
            <p:nvPr/>
          </p:nvSpPr>
          <p:spPr>
            <a:xfrm rot="10800000">
              <a:off x="6951800" y="1636120"/>
              <a:ext cx="117892" cy="117867"/>
            </a:xfrm>
            <a:custGeom>
              <a:avLst/>
              <a:gdLst/>
              <a:ahLst/>
              <a:cxnLst/>
              <a:rect l="l" t="t" r="r" b="b"/>
              <a:pathLst>
                <a:path w="4857" h="4856" extrusionOk="0">
                  <a:moveTo>
                    <a:pt x="1" y="0"/>
                  </a:moveTo>
                  <a:lnTo>
                    <a:pt x="1" y="4855"/>
                  </a:lnTo>
                  <a:lnTo>
                    <a:pt x="4856" y="4855"/>
                  </a:lnTo>
                  <a:lnTo>
                    <a:pt x="4856"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13" name="Google Shape;3613;p12"/>
            <p:cNvSpPr/>
            <p:nvPr/>
          </p:nvSpPr>
          <p:spPr>
            <a:xfrm rot="10800000">
              <a:off x="6951800" y="1489999"/>
              <a:ext cx="117892" cy="117867"/>
            </a:xfrm>
            <a:custGeom>
              <a:avLst/>
              <a:gdLst/>
              <a:ahLst/>
              <a:cxnLst/>
              <a:rect l="l" t="t" r="r" b="b"/>
              <a:pathLst>
                <a:path w="4857" h="4856" extrusionOk="0">
                  <a:moveTo>
                    <a:pt x="1" y="0"/>
                  </a:moveTo>
                  <a:lnTo>
                    <a:pt x="1" y="4856"/>
                  </a:lnTo>
                  <a:lnTo>
                    <a:pt x="4856" y="4856"/>
                  </a:lnTo>
                  <a:lnTo>
                    <a:pt x="4856"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14" name="Google Shape;3614;p12"/>
            <p:cNvSpPr/>
            <p:nvPr/>
          </p:nvSpPr>
          <p:spPr>
            <a:xfrm rot="10800000">
              <a:off x="6951800" y="1197734"/>
              <a:ext cx="117892" cy="117867"/>
            </a:xfrm>
            <a:custGeom>
              <a:avLst/>
              <a:gdLst/>
              <a:ahLst/>
              <a:cxnLst/>
              <a:rect l="l" t="t" r="r" b="b"/>
              <a:pathLst>
                <a:path w="4857" h="4856" extrusionOk="0">
                  <a:moveTo>
                    <a:pt x="1" y="0"/>
                  </a:moveTo>
                  <a:lnTo>
                    <a:pt x="1" y="4856"/>
                  </a:lnTo>
                  <a:lnTo>
                    <a:pt x="4856" y="4856"/>
                  </a:lnTo>
                  <a:lnTo>
                    <a:pt x="4856"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15" name="Google Shape;3615;p12"/>
            <p:cNvSpPr/>
            <p:nvPr/>
          </p:nvSpPr>
          <p:spPr>
            <a:xfrm rot="10800000">
              <a:off x="6951800" y="1051613"/>
              <a:ext cx="117892" cy="117867"/>
            </a:xfrm>
            <a:custGeom>
              <a:avLst/>
              <a:gdLst/>
              <a:ahLst/>
              <a:cxnLst/>
              <a:rect l="l" t="t" r="r" b="b"/>
              <a:pathLst>
                <a:path w="4857" h="4856" extrusionOk="0">
                  <a:moveTo>
                    <a:pt x="1" y="1"/>
                  </a:moveTo>
                  <a:lnTo>
                    <a:pt x="1" y="4856"/>
                  </a:lnTo>
                  <a:lnTo>
                    <a:pt x="4856" y="4856"/>
                  </a:lnTo>
                  <a:lnTo>
                    <a:pt x="4856"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16" name="Google Shape;3616;p12"/>
            <p:cNvSpPr/>
            <p:nvPr/>
          </p:nvSpPr>
          <p:spPr>
            <a:xfrm rot="10800000">
              <a:off x="6951800" y="613204"/>
              <a:ext cx="117892" cy="117867"/>
            </a:xfrm>
            <a:custGeom>
              <a:avLst/>
              <a:gdLst/>
              <a:ahLst/>
              <a:cxnLst/>
              <a:rect l="l" t="t" r="r" b="b"/>
              <a:pathLst>
                <a:path w="4857" h="4856" extrusionOk="0">
                  <a:moveTo>
                    <a:pt x="1" y="0"/>
                  </a:moveTo>
                  <a:lnTo>
                    <a:pt x="1" y="4855"/>
                  </a:lnTo>
                  <a:lnTo>
                    <a:pt x="4856" y="4855"/>
                  </a:lnTo>
                  <a:lnTo>
                    <a:pt x="4856"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17" name="Google Shape;3617;p12"/>
            <p:cNvSpPr/>
            <p:nvPr/>
          </p:nvSpPr>
          <p:spPr>
            <a:xfrm rot="10800000">
              <a:off x="6951800" y="320938"/>
              <a:ext cx="117892" cy="117892"/>
            </a:xfrm>
            <a:custGeom>
              <a:avLst/>
              <a:gdLst/>
              <a:ahLst/>
              <a:cxnLst/>
              <a:rect l="l" t="t" r="r" b="b"/>
              <a:pathLst>
                <a:path w="4857" h="4857" extrusionOk="0">
                  <a:moveTo>
                    <a:pt x="1" y="1"/>
                  </a:moveTo>
                  <a:lnTo>
                    <a:pt x="1" y="4856"/>
                  </a:lnTo>
                  <a:lnTo>
                    <a:pt x="4856" y="4856"/>
                  </a:lnTo>
                  <a:lnTo>
                    <a:pt x="4856"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18" name="Google Shape;3618;p12"/>
            <p:cNvSpPr/>
            <p:nvPr/>
          </p:nvSpPr>
          <p:spPr>
            <a:xfrm rot="10800000">
              <a:off x="6951800" y="174818"/>
              <a:ext cx="117892" cy="117867"/>
            </a:xfrm>
            <a:custGeom>
              <a:avLst/>
              <a:gdLst/>
              <a:ahLst/>
              <a:cxnLst/>
              <a:rect l="l" t="t" r="r" b="b"/>
              <a:pathLst>
                <a:path w="4857" h="4856" extrusionOk="0">
                  <a:moveTo>
                    <a:pt x="1" y="0"/>
                  </a:moveTo>
                  <a:lnTo>
                    <a:pt x="1" y="4856"/>
                  </a:lnTo>
                  <a:lnTo>
                    <a:pt x="4856" y="4856"/>
                  </a:lnTo>
                  <a:lnTo>
                    <a:pt x="4856"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19" name="Google Shape;3619;p12"/>
            <p:cNvSpPr/>
            <p:nvPr/>
          </p:nvSpPr>
          <p:spPr>
            <a:xfrm rot="10800000">
              <a:off x="6805680" y="4997133"/>
              <a:ext cx="117867" cy="117867"/>
            </a:xfrm>
            <a:custGeom>
              <a:avLst/>
              <a:gdLst/>
              <a:ahLst/>
              <a:cxnLst/>
              <a:rect l="l" t="t" r="r" b="b"/>
              <a:pathLst>
                <a:path w="4856" h="4856" extrusionOk="0">
                  <a:moveTo>
                    <a:pt x="0" y="0"/>
                  </a:moveTo>
                  <a:lnTo>
                    <a:pt x="0" y="4855"/>
                  </a:lnTo>
                  <a:lnTo>
                    <a:pt x="4856" y="4855"/>
                  </a:lnTo>
                  <a:lnTo>
                    <a:pt x="4856"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20" name="Google Shape;3620;p12"/>
            <p:cNvSpPr/>
            <p:nvPr/>
          </p:nvSpPr>
          <p:spPr>
            <a:xfrm rot="10800000">
              <a:off x="6805680" y="4558747"/>
              <a:ext cx="117867" cy="117867"/>
            </a:xfrm>
            <a:custGeom>
              <a:avLst/>
              <a:gdLst/>
              <a:ahLst/>
              <a:cxnLst/>
              <a:rect l="l" t="t" r="r" b="b"/>
              <a:pathLst>
                <a:path w="4856" h="4856" extrusionOk="0">
                  <a:moveTo>
                    <a:pt x="0" y="0"/>
                  </a:moveTo>
                  <a:lnTo>
                    <a:pt x="0" y="4855"/>
                  </a:lnTo>
                  <a:lnTo>
                    <a:pt x="4856" y="4855"/>
                  </a:lnTo>
                  <a:lnTo>
                    <a:pt x="4856"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21" name="Google Shape;3621;p12"/>
            <p:cNvSpPr/>
            <p:nvPr/>
          </p:nvSpPr>
          <p:spPr>
            <a:xfrm rot="10800000">
              <a:off x="6805680" y="4120361"/>
              <a:ext cx="117867" cy="117867"/>
            </a:xfrm>
            <a:custGeom>
              <a:avLst/>
              <a:gdLst/>
              <a:ahLst/>
              <a:cxnLst/>
              <a:rect l="l" t="t" r="r" b="b"/>
              <a:pathLst>
                <a:path w="4856" h="4856" extrusionOk="0">
                  <a:moveTo>
                    <a:pt x="0" y="1"/>
                  </a:moveTo>
                  <a:lnTo>
                    <a:pt x="0" y="4856"/>
                  </a:lnTo>
                  <a:lnTo>
                    <a:pt x="4856" y="4856"/>
                  </a:lnTo>
                  <a:lnTo>
                    <a:pt x="4856"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22" name="Google Shape;3622;p12"/>
            <p:cNvSpPr/>
            <p:nvPr/>
          </p:nvSpPr>
          <p:spPr>
            <a:xfrm rot="10800000">
              <a:off x="6805680" y="3535831"/>
              <a:ext cx="117867" cy="117867"/>
            </a:xfrm>
            <a:custGeom>
              <a:avLst/>
              <a:gdLst/>
              <a:ahLst/>
              <a:cxnLst/>
              <a:rect l="l" t="t" r="r" b="b"/>
              <a:pathLst>
                <a:path w="4856" h="4856" extrusionOk="0">
                  <a:moveTo>
                    <a:pt x="0" y="0"/>
                  </a:moveTo>
                  <a:lnTo>
                    <a:pt x="0" y="4856"/>
                  </a:lnTo>
                  <a:lnTo>
                    <a:pt x="4856" y="4856"/>
                  </a:lnTo>
                  <a:lnTo>
                    <a:pt x="4856"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23" name="Google Shape;3623;p12"/>
            <p:cNvSpPr/>
            <p:nvPr/>
          </p:nvSpPr>
          <p:spPr>
            <a:xfrm rot="10800000">
              <a:off x="6805680" y="2951301"/>
              <a:ext cx="117867" cy="117867"/>
            </a:xfrm>
            <a:custGeom>
              <a:avLst/>
              <a:gdLst/>
              <a:ahLst/>
              <a:cxnLst/>
              <a:rect l="l" t="t" r="r" b="b"/>
              <a:pathLst>
                <a:path w="4856" h="4856" extrusionOk="0">
                  <a:moveTo>
                    <a:pt x="0" y="0"/>
                  </a:moveTo>
                  <a:lnTo>
                    <a:pt x="0" y="4855"/>
                  </a:lnTo>
                  <a:lnTo>
                    <a:pt x="4856" y="4855"/>
                  </a:lnTo>
                  <a:lnTo>
                    <a:pt x="4856"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24" name="Google Shape;3624;p12"/>
            <p:cNvSpPr/>
            <p:nvPr/>
          </p:nvSpPr>
          <p:spPr>
            <a:xfrm rot="10800000">
              <a:off x="6805680" y="2220650"/>
              <a:ext cx="117867" cy="117867"/>
            </a:xfrm>
            <a:custGeom>
              <a:avLst/>
              <a:gdLst/>
              <a:ahLst/>
              <a:cxnLst/>
              <a:rect l="l" t="t" r="r" b="b"/>
              <a:pathLst>
                <a:path w="4856" h="4856" extrusionOk="0">
                  <a:moveTo>
                    <a:pt x="0" y="0"/>
                  </a:moveTo>
                  <a:lnTo>
                    <a:pt x="0" y="4855"/>
                  </a:lnTo>
                  <a:lnTo>
                    <a:pt x="4856" y="4855"/>
                  </a:lnTo>
                  <a:lnTo>
                    <a:pt x="4856"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25" name="Google Shape;3625;p12"/>
            <p:cNvSpPr/>
            <p:nvPr/>
          </p:nvSpPr>
          <p:spPr>
            <a:xfrm rot="10800000">
              <a:off x="6805680" y="1051613"/>
              <a:ext cx="117867" cy="117867"/>
            </a:xfrm>
            <a:custGeom>
              <a:avLst/>
              <a:gdLst/>
              <a:ahLst/>
              <a:cxnLst/>
              <a:rect l="l" t="t" r="r" b="b"/>
              <a:pathLst>
                <a:path w="4856" h="4856" extrusionOk="0">
                  <a:moveTo>
                    <a:pt x="0" y="1"/>
                  </a:moveTo>
                  <a:lnTo>
                    <a:pt x="0" y="4856"/>
                  </a:lnTo>
                  <a:lnTo>
                    <a:pt x="4856" y="4856"/>
                  </a:lnTo>
                  <a:lnTo>
                    <a:pt x="4856"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26" name="Google Shape;3626;p12"/>
            <p:cNvSpPr/>
            <p:nvPr/>
          </p:nvSpPr>
          <p:spPr>
            <a:xfrm rot="10800000">
              <a:off x="6805680" y="905469"/>
              <a:ext cx="117867" cy="117867"/>
            </a:xfrm>
            <a:custGeom>
              <a:avLst/>
              <a:gdLst/>
              <a:ahLst/>
              <a:cxnLst/>
              <a:rect l="l" t="t" r="r" b="b"/>
              <a:pathLst>
                <a:path w="4856" h="4856" extrusionOk="0">
                  <a:moveTo>
                    <a:pt x="0" y="0"/>
                  </a:moveTo>
                  <a:lnTo>
                    <a:pt x="0" y="4855"/>
                  </a:lnTo>
                  <a:lnTo>
                    <a:pt x="4856" y="4855"/>
                  </a:lnTo>
                  <a:lnTo>
                    <a:pt x="4856"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27" name="Google Shape;3627;p12"/>
            <p:cNvSpPr/>
            <p:nvPr/>
          </p:nvSpPr>
          <p:spPr>
            <a:xfrm rot="10800000">
              <a:off x="6805680" y="28698"/>
              <a:ext cx="117867" cy="117867"/>
            </a:xfrm>
            <a:custGeom>
              <a:avLst/>
              <a:gdLst/>
              <a:ahLst/>
              <a:cxnLst/>
              <a:rect l="l" t="t" r="r" b="b"/>
              <a:pathLst>
                <a:path w="4856" h="4856" extrusionOk="0">
                  <a:moveTo>
                    <a:pt x="0" y="1"/>
                  </a:moveTo>
                  <a:lnTo>
                    <a:pt x="0" y="4856"/>
                  </a:lnTo>
                  <a:lnTo>
                    <a:pt x="4856" y="4856"/>
                  </a:lnTo>
                  <a:lnTo>
                    <a:pt x="4856"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28" name="Google Shape;3628;p12"/>
            <p:cNvSpPr/>
            <p:nvPr/>
          </p:nvSpPr>
          <p:spPr>
            <a:xfrm rot="10800000">
              <a:off x="6659535" y="4851012"/>
              <a:ext cx="117892" cy="117867"/>
            </a:xfrm>
            <a:custGeom>
              <a:avLst/>
              <a:gdLst/>
              <a:ahLst/>
              <a:cxnLst/>
              <a:rect l="l" t="t" r="r" b="b"/>
              <a:pathLst>
                <a:path w="4857" h="4856" extrusionOk="0">
                  <a:moveTo>
                    <a:pt x="1" y="0"/>
                  </a:moveTo>
                  <a:lnTo>
                    <a:pt x="1" y="4856"/>
                  </a:lnTo>
                  <a:lnTo>
                    <a:pt x="4856" y="4856"/>
                  </a:lnTo>
                  <a:lnTo>
                    <a:pt x="4856"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29" name="Google Shape;3629;p12"/>
            <p:cNvSpPr/>
            <p:nvPr/>
          </p:nvSpPr>
          <p:spPr>
            <a:xfrm rot="10800000">
              <a:off x="6659535" y="3974217"/>
              <a:ext cx="117892" cy="117867"/>
            </a:xfrm>
            <a:custGeom>
              <a:avLst/>
              <a:gdLst/>
              <a:ahLst/>
              <a:cxnLst/>
              <a:rect l="l" t="t" r="r" b="b"/>
              <a:pathLst>
                <a:path w="4857" h="4856" extrusionOk="0">
                  <a:moveTo>
                    <a:pt x="1" y="0"/>
                  </a:moveTo>
                  <a:lnTo>
                    <a:pt x="1" y="4855"/>
                  </a:lnTo>
                  <a:lnTo>
                    <a:pt x="4856" y="4855"/>
                  </a:lnTo>
                  <a:lnTo>
                    <a:pt x="4856"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30" name="Google Shape;3630;p12"/>
            <p:cNvSpPr/>
            <p:nvPr/>
          </p:nvSpPr>
          <p:spPr>
            <a:xfrm rot="10800000">
              <a:off x="6659535" y="3243566"/>
              <a:ext cx="117892" cy="117867"/>
            </a:xfrm>
            <a:custGeom>
              <a:avLst/>
              <a:gdLst/>
              <a:ahLst/>
              <a:cxnLst/>
              <a:rect l="l" t="t" r="r" b="b"/>
              <a:pathLst>
                <a:path w="4857" h="4856" extrusionOk="0">
                  <a:moveTo>
                    <a:pt x="1" y="0"/>
                  </a:moveTo>
                  <a:lnTo>
                    <a:pt x="1" y="4855"/>
                  </a:lnTo>
                  <a:lnTo>
                    <a:pt x="4856" y="4855"/>
                  </a:lnTo>
                  <a:lnTo>
                    <a:pt x="4856"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31" name="Google Shape;3631;p12"/>
            <p:cNvSpPr/>
            <p:nvPr/>
          </p:nvSpPr>
          <p:spPr>
            <a:xfrm rot="10800000">
              <a:off x="6659535" y="2512915"/>
              <a:ext cx="117892" cy="117867"/>
            </a:xfrm>
            <a:custGeom>
              <a:avLst/>
              <a:gdLst/>
              <a:ahLst/>
              <a:cxnLst/>
              <a:rect l="l" t="t" r="r" b="b"/>
              <a:pathLst>
                <a:path w="4857" h="4856" extrusionOk="0">
                  <a:moveTo>
                    <a:pt x="1" y="0"/>
                  </a:moveTo>
                  <a:lnTo>
                    <a:pt x="1" y="4856"/>
                  </a:lnTo>
                  <a:lnTo>
                    <a:pt x="4856" y="4856"/>
                  </a:lnTo>
                  <a:lnTo>
                    <a:pt x="4856"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32" name="Google Shape;3632;p12"/>
            <p:cNvSpPr/>
            <p:nvPr/>
          </p:nvSpPr>
          <p:spPr>
            <a:xfrm rot="10800000">
              <a:off x="6659535" y="1636120"/>
              <a:ext cx="117892" cy="117867"/>
            </a:xfrm>
            <a:custGeom>
              <a:avLst/>
              <a:gdLst/>
              <a:ahLst/>
              <a:cxnLst/>
              <a:rect l="l" t="t" r="r" b="b"/>
              <a:pathLst>
                <a:path w="4857" h="4856" extrusionOk="0">
                  <a:moveTo>
                    <a:pt x="1" y="0"/>
                  </a:moveTo>
                  <a:lnTo>
                    <a:pt x="1" y="4855"/>
                  </a:lnTo>
                  <a:lnTo>
                    <a:pt x="4856" y="4855"/>
                  </a:lnTo>
                  <a:lnTo>
                    <a:pt x="4856"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33" name="Google Shape;3633;p12"/>
            <p:cNvSpPr/>
            <p:nvPr/>
          </p:nvSpPr>
          <p:spPr>
            <a:xfrm rot="10800000">
              <a:off x="6659535" y="905469"/>
              <a:ext cx="117892" cy="117867"/>
            </a:xfrm>
            <a:custGeom>
              <a:avLst/>
              <a:gdLst/>
              <a:ahLst/>
              <a:cxnLst/>
              <a:rect l="l" t="t" r="r" b="b"/>
              <a:pathLst>
                <a:path w="4857" h="4856" extrusionOk="0">
                  <a:moveTo>
                    <a:pt x="1" y="0"/>
                  </a:moveTo>
                  <a:lnTo>
                    <a:pt x="1" y="4855"/>
                  </a:lnTo>
                  <a:lnTo>
                    <a:pt x="4856" y="4855"/>
                  </a:lnTo>
                  <a:lnTo>
                    <a:pt x="4856"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34" name="Google Shape;3634;p12"/>
            <p:cNvSpPr/>
            <p:nvPr/>
          </p:nvSpPr>
          <p:spPr>
            <a:xfrm rot="10800000">
              <a:off x="6659535" y="759348"/>
              <a:ext cx="117892" cy="117867"/>
            </a:xfrm>
            <a:custGeom>
              <a:avLst/>
              <a:gdLst/>
              <a:ahLst/>
              <a:cxnLst/>
              <a:rect l="l" t="t" r="r" b="b"/>
              <a:pathLst>
                <a:path w="4857" h="4856" extrusionOk="0">
                  <a:moveTo>
                    <a:pt x="1" y="1"/>
                  </a:moveTo>
                  <a:lnTo>
                    <a:pt x="1" y="4856"/>
                  </a:lnTo>
                  <a:lnTo>
                    <a:pt x="4856" y="4856"/>
                  </a:lnTo>
                  <a:lnTo>
                    <a:pt x="4856"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35" name="Google Shape;3635;p12"/>
            <p:cNvSpPr/>
            <p:nvPr/>
          </p:nvSpPr>
          <p:spPr>
            <a:xfrm rot="10800000">
              <a:off x="6659535" y="174818"/>
              <a:ext cx="117892" cy="117867"/>
            </a:xfrm>
            <a:custGeom>
              <a:avLst/>
              <a:gdLst/>
              <a:ahLst/>
              <a:cxnLst/>
              <a:rect l="l" t="t" r="r" b="b"/>
              <a:pathLst>
                <a:path w="4857" h="4856" extrusionOk="0">
                  <a:moveTo>
                    <a:pt x="1" y="0"/>
                  </a:moveTo>
                  <a:lnTo>
                    <a:pt x="1" y="4856"/>
                  </a:lnTo>
                  <a:lnTo>
                    <a:pt x="4856" y="4856"/>
                  </a:lnTo>
                  <a:lnTo>
                    <a:pt x="4856"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36" name="Google Shape;3636;p12"/>
            <p:cNvSpPr/>
            <p:nvPr/>
          </p:nvSpPr>
          <p:spPr>
            <a:xfrm rot="10800000">
              <a:off x="6513415" y="4997133"/>
              <a:ext cx="117867" cy="117867"/>
            </a:xfrm>
            <a:custGeom>
              <a:avLst/>
              <a:gdLst/>
              <a:ahLst/>
              <a:cxnLst/>
              <a:rect l="l" t="t" r="r" b="b"/>
              <a:pathLst>
                <a:path w="4856" h="4856" extrusionOk="0">
                  <a:moveTo>
                    <a:pt x="0" y="0"/>
                  </a:moveTo>
                  <a:lnTo>
                    <a:pt x="0" y="4855"/>
                  </a:lnTo>
                  <a:lnTo>
                    <a:pt x="4855" y="4855"/>
                  </a:lnTo>
                  <a:lnTo>
                    <a:pt x="4855"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37" name="Google Shape;3637;p12"/>
            <p:cNvSpPr/>
            <p:nvPr/>
          </p:nvSpPr>
          <p:spPr>
            <a:xfrm rot="10800000">
              <a:off x="6513415" y="3974217"/>
              <a:ext cx="117867" cy="117867"/>
            </a:xfrm>
            <a:custGeom>
              <a:avLst/>
              <a:gdLst/>
              <a:ahLst/>
              <a:cxnLst/>
              <a:rect l="l" t="t" r="r" b="b"/>
              <a:pathLst>
                <a:path w="4856" h="4856" extrusionOk="0">
                  <a:moveTo>
                    <a:pt x="0" y="0"/>
                  </a:moveTo>
                  <a:lnTo>
                    <a:pt x="0" y="4855"/>
                  </a:lnTo>
                  <a:lnTo>
                    <a:pt x="4855" y="4855"/>
                  </a:lnTo>
                  <a:lnTo>
                    <a:pt x="4855"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38" name="Google Shape;3638;p12"/>
            <p:cNvSpPr/>
            <p:nvPr/>
          </p:nvSpPr>
          <p:spPr>
            <a:xfrm rot="10800000">
              <a:off x="6513415" y="2074529"/>
              <a:ext cx="117867" cy="117867"/>
            </a:xfrm>
            <a:custGeom>
              <a:avLst/>
              <a:gdLst/>
              <a:ahLst/>
              <a:cxnLst/>
              <a:rect l="l" t="t" r="r" b="b"/>
              <a:pathLst>
                <a:path w="4856" h="4856" extrusionOk="0">
                  <a:moveTo>
                    <a:pt x="0" y="1"/>
                  </a:moveTo>
                  <a:lnTo>
                    <a:pt x="0" y="4856"/>
                  </a:lnTo>
                  <a:lnTo>
                    <a:pt x="4855" y="4856"/>
                  </a:lnTo>
                  <a:lnTo>
                    <a:pt x="4855"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39" name="Google Shape;3639;p12"/>
            <p:cNvSpPr/>
            <p:nvPr/>
          </p:nvSpPr>
          <p:spPr>
            <a:xfrm rot="10800000">
              <a:off x="6513415" y="1489999"/>
              <a:ext cx="117867" cy="117867"/>
            </a:xfrm>
            <a:custGeom>
              <a:avLst/>
              <a:gdLst/>
              <a:ahLst/>
              <a:cxnLst/>
              <a:rect l="l" t="t" r="r" b="b"/>
              <a:pathLst>
                <a:path w="4856" h="4856" extrusionOk="0">
                  <a:moveTo>
                    <a:pt x="0" y="0"/>
                  </a:moveTo>
                  <a:lnTo>
                    <a:pt x="0" y="4856"/>
                  </a:lnTo>
                  <a:lnTo>
                    <a:pt x="4855" y="4856"/>
                  </a:lnTo>
                  <a:lnTo>
                    <a:pt x="4855"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40" name="Google Shape;3640;p12"/>
            <p:cNvSpPr/>
            <p:nvPr/>
          </p:nvSpPr>
          <p:spPr>
            <a:xfrm rot="10800000">
              <a:off x="6513415" y="905469"/>
              <a:ext cx="117867" cy="117867"/>
            </a:xfrm>
            <a:custGeom>
              <a:avLst/>
              <a:gdLst/>
              <a:ahLst/>
              <a:cxnLst/>
              <a:rect l="l" t="t" r="r" b="b"/>
              <a:pathLst>
                <a:path w="4856" h="4856" extrusionOk="0">
                  <a:moveTo>
                    <a:pt x="0" y="0"/>
                  </a:moveTo>
                  <a:lnTo>
                    <a:pt x="0" y="4855"/>
                  </a:lnTo>
                  <a:lnTo>
                    <a:pt x="4855" y="4855"/>
                  </a:lnTo>
                  <a:lnTo>
                    <a:pt x="4855"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41" name="Google Shape;3641;p12"/>
            <p:cNvSpPr/>
            <p:nvPr/>
          </p:nvSpPr>
          <p:spPr>
            <a:xfrm rot="10800000">
              <a:off x="6513415" y="174818"/>
              <a:ext cx="117867" cy="117867"/>
            </a:xfrm>
            <a:custGeom>
              <a:avLst/>
              <a:gdLst/>
              <a:ahLst/>
              <a:cxnLst/>
              <a:rect l="l" t="t" r="r" b="b"/>
              <a:pathLst>
                <a:path w="4856" h="4856" extrusionOk="0">
                  <a:moveTo>
                    <a:pt x="0" y="0"/>
                  </a:moveTo>
                  <a:lnTo>
                    <a:pt x="0" y="4856"/>
                  </a:lnTo>
                  <a:lnTo>
                    <a:pt x="4855" y="4856"/>
                  </a:lnTo>
                  <a:lnTo>
                    <a:pt x="4855"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42" name="Google Shape;3642;p12"/>
            <p:cNvSpPr/>
            <p:nvPr/>
          </p:nvSpPr>
          <p:spPr>
            <a:xfrm rot="10800000">
              <a:off x="6367294" y="4558747"/>
              <a:ext cx="117867" cy="117867"/>
            </a:xfrm>
            <a:custGeom>
              <a:avLst/>
              <a:gdLst/>
              <a:ahLst/>
              <a:cxnLst/>
              <a:rect l="l" t="t" r="r" b="b"/>
              <a:pathLst>
                <a:path w="4856" h="4856" extrusionOk="0">
                  <a:moveTo>
                    <a:pt x="1" y="0"/>
                  </a:moveTo>
                  <a:lnTo>
                    <a:pt x="1" y="4855"/>
                  </a:lnTo>
                  <a:lnTo>
                    <a:pt x="4856" y="4855"/>
                  </a:lnTo>
                  <a:lnTo>
                    <a:pt x="4856"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43" name="Google Shape;3643;p12"/>
            <p:cNvSpPr/>
            <p:nvPr/>
          </p:nvSpPr>
          <p:spPr>
            <a:xfrm rot="10800000">
              <a:off x="6367294" y="3681951"/>
              <a:ext cx="117867" cy="117892"/>
            </a:xfrm>
            <a:custGeom>
              <a:avLst/>
              <a:gdLst/>
              <a:ahLst/>
              <a:cxnLst/>
              <a:rect l="l" t="t" r="r" b="b"/>
              <a:pathLst>
                <a:path w="4856" h="4857" extrusionOk="0">
                  <a:moveTo>
                    <a:pt x="1" y="1"/>
                  </a:moveTo>
                  <a:lnTo>
                    <a:pt x="1" y="4856"/>
                  </a:lnTo>
                  <a:lnTo>
                    <a:pt x="4856" y="4856"/>
                  </a:lnTo>
                  <a:lnTo>
                    <a:pt x="4856"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44" name="Google Shape;3644;p12"/>
            <p:cNvSpPr/>
            <p:nvPr/>
          </p:nvSpPr>
          <p:spPr>
            <a:xfrm rot="10800000">
              <a:off x="6367294" y="2659036"/>
              <a:ext cx="117867" cy="117892"/>
            </a:xfrm>
            <a:custGeom>
              <a:avLst/>
              <a:gdLst/>
              <a:ahLst/>
              <a:cxnLst/>
              <a:rect l="l" t="t" r="r" b="b"/>
              <a:pathLst>
                <a:path w="4856" h="4857" extrusionOk="0">
                  <a:moveTo>
                    <a:pt x="1" y="1"/>
                  </a:moveTo>
                  <a:lnTo>
                    <a:pt x="1" y="4856"/>
                  </a:lnTo>
                  <a:lnTo>
                    <a:pt x="4856" y="4856"/>
                  </a:lnTo>
                  <a:lnTo>
                    <a:pt x="4856"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45" name="Google Shape;3645;p12"/>
            <p:cNvSpPr/>
            <p:nvPr/>
          </p:nvSpPr>
          <p:spPr>
            <a:xfrm rot="10800000">
              <a:off x="7536331" y="4997133"/>
              <a:ext cx="117867" cy="117867"/>
            </a:xfrm>
            <a:custGeom>
              <a:avLst/>
              <a:gdLst/>
              <a:ahLst/>
              <a:cxnLst/>
              <a:rect l="l" t="t" r="r" b="b"/>
              <a:pathLst>
                <a:path w="4856" h="4856" extrusionOk="0">
                  <a:moveTo>
                    <a:pt x="0" y="0"/>
                  </a:moveTo>
                  <a:lnTo>
                    <a:pt x="0" y="4855"/>
                  </a:lnTo>
                  <a:lnTo>
                    <a:pt x="4855" y="4855"/>
                  </a:lnTo>
                  <a:lnTo>
                    <a:pt x="4855"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46" name="Google Shape;3646;p12"/>
            <p:cNvSpPr/>
            <p:nvPr/>
          </p:nvSpPr>
          <p:spPr>
            <a:xfrm rot="10800000">
              <a:off x="7536331" y="4851012"/>
              <a:ext cx="117867" cy="117867"/>
            </a:xfrm>
            <a:custGeom>
              <a:avLst/>
              <a:gdLst/>
              <a:ahLst/>
              <a:cxnLst/>
              <a:rect l="l" t="t" r="r" b="b"/>
              <a:pathLst>
                <a:path w="4856" h="4856" extrusionOk="0">
                  <a:moveTo>
                    <a:pt x="0" y="0"/>
                  </a:moveTo>
                  <a:lnTo>
                    <a:pt x="0" y="4856"/>
                  </a:lnTo>
                  <a:lnTo>
                    <a:pt x="4855" y="4856"/>
                  </a:lnTo>
                  <a:lnTo>
                    <a:pt x="4855"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47" name="Google Shape;3647;p12"/>
            <p:cNvSpPr/>
            <p:nvPr/>
          </p:nvSpPr>
          <p:spPr>
            <a:xfrm rot="10800000">
              <a:off x="7536331" y="4412627"/>
              <a:ext cx="117867" cy="117867"/>
            </a:xfrm>
            <a:custGeom>
              <a:avLst/>
              <a:gdLst/>
              <a:ahLst/>
              <a:cxnLst/>
              <a:rect l="l" t="t" r="r" b="b"/>
              <a:pathLst>
                <a:path w="4856" h="4856" extrusionOk="0">
                  <a:moveTo>
                    <a:pt x="0" y="1"/>
                  </a:moveTo>
                  <a:lnTo>
                    <a:pt x="0" y="4856"/>
                  </a:lnTo>
                  <a:lnTo>
                    <a:pt x="4855" y="4856"/>
                  </a:lnTo>
                  <a:lnTo>
                    <a:pt x="4855"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48" name="Google Shape;3648;p12"/>
            <p:cNvSpPr/>
            <p:nvPr/>
          </p:nvSpPr>
          <p:spPr>
            <a:xfrm rot="10800000">
              <a:off x="7536331" y="4120361"/>
              <a:ext cx="117867" cy="117867"/>
            </a:xfrm>
            <a:custGeom>
              <a:avLst/>
              <a:gdLst/>
              <a:ahLst/>
              <a:cxnLst/>
              <a:rect l="l" t="t" r="r" b="b"/>
              <a:pathLst>
                <a:path w="4856" h="4856" extrusionOk="0">
                  <a:moveTo>
                    <a:pt x="0" y="1"/>
                  </a:moveTo>
                  <a:lnTo>
                    <a:pt x="0" y="4856"/>
                  </a:lnTo>
                  <a:lnTo>
                    <a:pt x="4855" y="4856"/>
                  </a:lnTo>
                  <a:lnTo>
                    <a:pt x="4855"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49" name="Google Shape;3649;p12"/>
            <p:cNvSpPr/>
            <p:nvPr/>
          </p:nvSpPr>
          <p:spPr>
            <a:xfrm rot="10800000">
              <a:off x="7536331" y="3389711"/>
              <a:ext cx="117867" cy="117867"/>
            </a:xfrm>
            <a:custGeom>
              <a:avLst/>
              <a:gdLst/>
              <a:ahLst/>
              <a:cxnLst/>
              <a:rect l="l" t="t" r="r" b="b"/>
              <a:pathLst>
                <a:path w="4856" h="4856" extrusionOk="0">
                  <a:moveTo>
                    <a:pt x="0" y="1"/>
                  </a:moveTo>
                  <a:lnTo>
                    <a:pt x="0" y="4856"/>
                  </a:lnTo>
                  <a:lnTo>
                    <a:pt x="4855" y="4856"/>
                  </a:lnTo>
                  <a:lnTo>
                    <a:pt x="4855"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50" name="Google Shape;3650;p12"/>
            <p:cNvSpPr/>
            <p:nvPr/>
          </p:nvSpPr>
          <p:spPr>
            <a:xfrm rot="10800000">
              <a:off x="7536331" y="3243566"/>
              <a:ext cx="117867" cy="117867"/>
            </a:xfrm>
            <a:custGeom>
              <a:avLst/>
              <a:gdLst/>
              <a:ahLst/>
              <a:cxnLst/>
              <a:rect l="l" t="t" r="r" b="b"/>
              <a:pathLst>
                <a:path w="4856" h="4856" extrusionOk="0">
                  <a:moveTo>
                    <a:pt x="0" y="0"/>
                  </a:moveTo>
                  <a:lnTo>
                    <a:pt x="0" y="4855"/>
                  </a:lnTo>
                  <a:lnTo>
                    <a:pt x="4855" y="4855"/>
                  </a:lnTo>
                  <a:lnTo>
                    <a:pt x="4855"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51" name="Google Shape;3651;p12"/>
            <p:cNvSpPr/>
            <p:nvPr/>
          </p:nvSpPr>
          <p:spPr>
            <a:xfrm rot="10800000">
              <a:off x="7536331" y="1636120"/>
              <a:ext cx="117867" cy="117867"/>
            </a:xfrm>
            <a:custGeom>
              <a:avLst/>
              <a:gdLst/>
              <a:ahLst/>
              <a:cxnLst/>
              <a:rect l="l" t="t" r="r" b="b"/>
              <a:pathLst>
                <a:path w="4856" h="4856" extrusionOk="0">
                  <a:moveTo>
                    <a:pt x="0" y="0"/>
                  </a:moveTo>
                  <a:lnTo>
                    <a:pt x="0" y="4855"/>
                  </a:lnTo>
                  <a:lnTo>
                    <a:pt x="4855" y="4855"/>
                  </a:lnTo>
                  <a:lnTo>
                    <a:pt x="4855"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52" name="Google Shape;3652;p12"/>
            <p:cNvSpPr/>
            <p:nvPr/>
          </p:nvSpPr>
          <p:spPr>
            <a:xfrm rot="10800000">
              <a:off x="7536331" y="1343854"/>
              <a:ext cx="117867" cy="117892"/>
            </a:xfrm>
            <a:custGeom>
              <a:avLst/>
              <a:gdLst/>
              <a:ahLst/>
              <a:cxnLst/>
              <a:rect l="l" t="t" r="r" b="b"/>
              <a:pathLst>
                <a:path w="4856" h="4857" extrusionOk="0">
                  <a:moveTo>
                    <a:pt x="0" y="1"/>
                  </a:moveTo>
                  <a:lnTo>
                    <a:pt x="0" y="4856"/>
                  </a:lnTo>
                  <a:lnTo>
                    <a:pt x="4855" y="4856"/>
                  </a:lnTo>
                  <a:lnTo>
                    <a:pt x="4855"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53" name="Google Shape;3653;p12"/>
            <p:cNvSpPr/>
            <p:nvPr/>
          </p:nvSpPr>
          <p:spPr>
            <a:xfrm rot="10800000">
              <a:off x="7390210" y="4997133"/>
              <a:ext cx="117867" cy="117867"/>
            </a:xfrm>
            <a:custGeom>
              <a:avLst/>
              <a:gdLst/>
              <a:ahLst/>
              <a:cxnLst/>
              <a:rect l="l" t="t" r="r" b="b"/>
              <a:pathLst>
                <a:path w="4856" h="4856" extrusionOk="0">
                  <a:moveTo>
                    <a:pt x="1" y="0"/>
                  </a:moveTo>
                  <a:lnTo>
                    <a:pt x="1" y="4855"/>
                  </a:lnTo>
                  <a:lnTo>
                    <a:pt x="4856" y="4855"/>
                  </a:lnTo>
                  <a:lnTo>
                    <a:pt x="4856"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54" name="Google Shape;3654;p12"/>
            <p:cNvSpPr/>
            <p:nvPr/>
          </p:nvSpPr>
          <p:spPr>
            <a:xfrm rot="10800000">
              <a:off x="7390210" y="3974217"/>
              <a:ext cx="117867" cy="117867"/>
            </a:xfrm>
            <a:custGeom>
              <a:avLst/>
              <a:gdLst/>
              <a:ahLst/>
              <a:cxnLst/>
              <a:rect l="l" t="t" r="r" b="b"/>
              <a:pathLst>
                <a:path w="4856" h="4856" extrusionOk="0">
                  <a:moveTo>
                    <a:pt x="1" y="0"/>
                  </a:moveTo>
                  <a:lnTo>
                    <a:pt x="1" y="4855"/>
                  </a:lnTo>
                  <a:lnTo>
                    <a:pt x="4856" y="4855"/>
                  </a:lnTo>
                  <a:lnTo>
                    <a:pt x="4856"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55" name="Google Shape;3655;p12"/>
            <p:cNvSpPr/>
            <p:nvPr/>
          </p:nvSpPr>
          <p:spPr>
            <a:xfrm rot="10800000">
              <a:off x="7390210" y="3097445"/>
              <a:ext cx="117867" cy="117867"/>
            </a:xfrm>
            <a:custGeom>
              <a:avLst/>
              <a:gdLst/>
              <a:ahLst/>
              <a:cxnLst/>
              <a:rect l="l" t="t" r="r" b="b"/>
              <a:pathLst>
                <a:path w="4856" h="4856" extrusionOk="0">
                  <a:moveTo>
                    <a:pt x="1" y="1"/>
                  </a:moveTo>
                  <a:lnTo>
                    <a:pt x="1" y="4856"/>
                  </a:lnTo>
                  <a:lnTo>
                    <a:pt x="4856" y="4856"/>
                  </a:lnTo>
                  <a:lnTo>
                    <a:pt x="4856"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56" name="Google Shape;3656;p12"/>
            <p:cNvSpPr/>
            <p:nvPr/>
          </p:nvSpPr>
          <p:spPr>
            <a:xfrm rot="10800000">
              <a:off x="7390210" y="1636120"/>
              <a:ext cx="117867" cy="117867"/>
            </a:xfrm>
            <a:custGeom>
              <a:avLst/>
              <a:gdLst/>
              <a:ahLst/>
              <a:cxnLst/>
              <a:rect l="l" t="t" r="r" b="b"/>
              <a:pathLst>
                <a:path w="4856" h="4856" extrusionOk="0">
                  <a:moveTo>
                    <a:pt x="1" y="0"/>
                  </a:moveTo>
                  <a:lnTo>
                    <a:pt x="1" y="4855"/>
                  </a:lnTo>
                  <a:lnTo>
                    <a:pt x="4856" y="4855"/>
                  </a:lnTo>
                  <a:lnTo>
                    <a:pt x="4856"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57" name="Google Shape;3657;p12"/>
            <p:cNvSpPr/>
            <p:nvPr/>
          </p:nvSpPr>
          <p:spPr>
            <a:xfrm rot="10800000">
              <a:off x="7390210" y="467083"/>
              <a:ext cx="117867" cy="117867"/>
            </a:xfrm>
            <a:custGeom>
              <a:avLst/>
              <a:gdLst/>
              <a:ahLst/>
              <a:cxnLst/>
              <a:rect l="l" t="t" r="r" b="b"/>
              <a:pathLst>
                <a:path w="4856" h="4856" extrusionOk="0">
                  <a:moveTo>
                    <a:pt x="1" y="1"/>
                  </a:moveTo>
                  <a:lnTo>
                    <a:pt x="1" y="4856"/>
                  </a:lnTo>
                  <a:lnTo>
                    <a:pt x="4856" y="4856"/>
                  </a:lnTo>
                  <a:lnTo>
                    <a:pt x="4856"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58" name="Google Shape;3658;p12"/>
            <p:cNvSpPr/>
            <p:nvPr/>
          </p:nvSpPr>
          <p:spPr>
            <a:xfrm rot="10800000">
              <a:off x="7244066" y="4997133"/>
              <a:ext cx="117867" cy="117867"/>
            </a:xfrm>
            <a:custGeom>
              <a:avLst/>
              <a:gdLst/>
              <a:ahLst/>
              <a:cxnLst/>
              <a:rect l="l" t="t" r="r" b="b"/>
              <a:pathLst>
                <a:path w="4856" h="4856" extrusionOk="0">
                  <a:moveTo>
                    <a:pt x="0" y="0"/>
                  </a:moveTo>
                  <a:lnTo>
                    <a:pt x="0" y="4855"/>
                  </a:lnTo>
                  <a:lnTo>
                    <a:pt x="4855" y="4855"/>
                  </a:lnTo>
                  <a:lnTo>
                    <a:pt x="4855"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59" name="Google Shape;3659;p12"/>
            <p:cNvSpPr/>
            <p:nvPr/>
          </p:nvSpPr>
          <p:spPr>
            <a:xfrm rot="10800000">
              <a:off x="7244066" y="4558747"/>
              <a:ext cx="117867" cy="117867"/>
            </a:xfrm>
            <a:custGeom>
              <a:avLst/>
              <a:gdLst/>
              <a:ahLst/>
              <a:cxnLst/>
              <a:rect l="l" t="t" r="r" b="b"/>
              <a:pathLst>
                <a:path w="4856" h="4856" extrusionOk="0">
                  <a:moveTo>
                    <a:pt x="0" y="0"/>
                  </a:moveTo>
                  <a:lnTo>
                    <a:pt x="0" y="4855"/>
                  </a:lnTo>
                  <a:lnTo>
                    <a:pt x="4855" y="4855"/>
                  </a:lnTo>
                  <a:lnTo>
                    <a:pt x="4855"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60" name="Google Shape;3660;p12"/>
            <p:cNvSpPr/>
            <p:nvPr/>
          </p:nvSpPr>
          <p:spPr>
            <a:xfrm rot="10800000">
              <a:off x="7244066" y="2951301"/>
              <a:ext cx="117867" cy="117867"/>
            </a:xfrm>
            <a:custGeom>
              <a:avLst/>
              <a:gdLst/>
              <a:ahLst/>
              <a:cxnLst/>
              <a:rect l="l" t="t" r="r" b="b"/>
              <a:pathLst>
                <a:path w="4856" h="4856" extrusionOk="0">
                  <a:moveTo>
                    <a:pt x="0" y="0"/>
                  </a:moveTo>
                  <a:lnTo>
                    <a:pt x="0" y="4855"/>
                  </a:lnTo>
                  <a:lnTo>
                    <a:pt x="4855" y="4855"/>
                  </a:lnTo>
                  <a:lnTo>
                    <a:pt x="4855"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61" name="Google Shape;3661;p12"/>
            <p:cNvSpPr/>
            <p:nvPr/>
          </p:nvSpPr>
          <p:spPr>
            <a:xfrm rot="10800000">
              <a:off x="7244066" y="2074529"/>
              <a:ext cx="117867" cy="117867"/>
            </a:xfrm>
            <a:custGeom>
              <a:avLst/>
              <a:gdLst/>
              <a:ahLst/>
              <a:cxnLst/>
              <a:rect l="l" t="t" r="r" b="b"/>
              <a:pathLst>
                <a:path w="4856" h="4856" extrusionOk="0">
                  <a:moveTo>
                    <a:pt x="0" y="1"/>
                  </a:moveTo>
                  <a:lnTo>
                    <a:pt x="0" y="4856"/>
                  </a:lnTo>
                  <a:lnTo>
                    <a:pt x="4855" y="4856"/>
                  </a:lnTo>
                  <a:lnTo>
                    <a:pt x="4855"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62" name="Google Shape;3662;p12"/>
            <p:cNvSpPr/>
            <p:nvPr/>
          </p:nvSpPr>
          <p:spPr>
            <a:xfrm rot="10800000">
              <a:off x="7244066" y="1636120"/>
              <a:ext cx="117867" cy="117867"/>
            </a:xfrm>
            <a:custGeom>
              <a:avLst/>
              <a:gdLst/>
              <a:ahLst/>
              <a:cxnLst/>
              <a:rect l="l" t="t" r="r" b="b"/>
              <a:pathLst>
                <a:path w="4856" h="4856" extrusionOk="0">
                  <a:moveTo>
                    <a:pt x="0" y="0"/>
                  </a:moveTo>
                  <a:lnTo>
                    <a:pt x="0" y="4855"/>
                  </a:lnTo>
                  <a:lnTo>
                    <a:pt x="4855" y="4855"/>
                  </a:lnTo>
                  <a:lnTo>
                    <a:pt x="4855"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63" name="Google Shape;3663;p12"/>
            <p:cNvSpPr/>
            <p:nvPr/>
          </p:nvSpPr>
          <p:spPr>
            <a:xfrm rot="10800000">
              <a:off x="7097945" y="1051613"/>
              <a:ext cx="117867" cy="117867"/>
            </a:xfrm>
            <a:custGeom>
              <a:avLst/>
              <a:gdLst/>
              <a:ahLst/>
              <a:cxnLst/>
              <a:rect l="l" t="t" r="r" b="b"/>
              <a:pathLst>
                <a:path w="4856" h="4856" extrusionOk="0">
                  <a:moveTo>
                    <a:pt x="1" y="1"/>
                  </a:moveTo>
                  <a:lnTo>
                    <a:pt x="1" y="4856"/>
                  </a:lnTo>
                  <a:lnTo>
                    <a:pt x="4856" y="4856"/>
                  </a:lnTo>
                  <a:lnTo>
                    <a:pt x="4856"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64" name="Google Shape;3664;p12"/>
            <p:cNvSpPr/>
            <p:nvPr/>
          </p:nvSpPr>
          <p:spPr>
            <a:xfrm rot="10800000">
              <a:off x="6951800" y="3828096"/>
              <a:ext cx="117892" cy="117867"/>
            </a:xfrm>
            <a:custGeom>
              <a:avLst/>
              <a:gdLst/>
              <a:ahLst/>
              <a:cxnLst/>
              <a:rect l="l" t="t" r="r" b="b"/>
              <a:pathLst>
                <a:path w="4857" h="4856" extrusionOk="0">
                  <a:moveTo>
                    <a:pt x="1" y="0"/>
                  </a:moveTo>
                  <a:lnTo>
                    <a:pt x="1" y="4856"/>
                  </a:lnTo>
                  <a:lnTo>
                    <a:pt x="4856" y="4856"/>
                  </a:lnTo>
                  <a:lnTo>
                    <a:pt x="4856"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65" name="Google Shape;3665;p12"/>
            <p:cNvSpPr/>
            <p:nvPr/>
          </p:nvSpPr>
          <p:spPr>
            <a:xfrm rot="10800000">
              <a:off x="6951800" y="2659036"/>
              <a:ext cx="117892" cy="117892"/>
            </a:xfrm>
            <a:custGeom>
              <a:avLst/>
              <a:gdLst/>
              <a:ahLst/>
              <a:cxnLst/>
              <a:rect l="l" t="t" r="r" b="b"/>
              <a:pathLst>
                <a:path w="4857" h="4857" extrusionOk="0">
                  <a:moveTo>
                    <a:pt x="1" y="1"/>
                  </a:moveTo>
                  <a:lnTo>
                    <a:pt x="1" y="4856"/>
                  </a:lnTo>
                  <a:lnTo>
                    <a:pt x="4856" y="4856"/>
                  </a:lnTo>
                  <a:lnTo>
                    <a:pt x="4856"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66" name="Google Shape;3666;p12"/>
            <p:cNvSpPr/>
            <p:nvPr/>
          </p:nvSpPr>
          <p:spPr>
            <a:xfrm rot="10800000">
              <a:off x="6805680" y="320938"/>
              <a:ext cx="117867" cy="117892"/>
            </a:xfrm>
            <a:custGeom>
              <a:avLst/>
              <a:gdLst/>
              <a:ahLst/>
              <a:cxnLst/>
              <a:rect l="l" t="t" r="r" b="b"/>
              <a:pathLst>
                <a:path w="4856" h="4857" extrusionOk="0">
                  <a:moveTo>
                    <a:pt x="0" y="1"/>
                  </a:moveTo>
                  <a:lnTo>
                    <a:pt x="0" y="4856"/>
                  </a:lnTo>
                  <a:lnTo>
                    <a:pt x="4856" y="4856"/>
                  </a:lnTo>
                  <a:lnTo>
                    <a:pt x="4856"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67" name="Google Shape;3667;p12"/>
            <p:cNvSpPr/>
            <p:nvPr/>
          </p:nvSpPr>
          <p:spPr>
            <a:xfrm rot="10800000">
              <a:off x="6513415" y="2805180"/>
              <a:ext cx="117867" cy="117867"/>
            </a:xfrm>
            <a:custGeom>
              <a:avLst/>
              <a:gdLst/>
              <a:ahLst/>
              <a:cxnLst/>
              <a:rect l="l" t="t" r="r" b="b"/>
              <a:pathLst>
                <a:path w="4856" h="4856" extrusionOk="0">
                  <a:moveTo>
                    <a:pt x="0" y="1"/>
                  </a:moveTo>
                  <a:lnTo>
                    <a:pt x="0" y="4856"/>
                  </a:lnTo>
                  <a:lnTo>
                    <a:pt x="4855" y="4856"/>
                  </a:lnTo>
                  <a:lnTo>
                    <a:pt x="4855"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68" name="Google Shape;3668;p12"/>
            <p:cNvSpPr/>
            <p:nvPr/>
          </p:nvSpPr>
          <p:spPr>
            <a:xfrm rot="10800000">
              <a:off x="6367294" y="467083"/>
              <a:ext cx="117867" cy="117867"/>
            </a:xfrm>
            <a:custGeom>
              <a:avLst/>
              <a:gdLst/>
              <a:ahLst/>
              <a:cxnLst/>
              <a:rect l="l" t="t" r="r" b="b"/>
              <a:pathLst>
                <a:path w="4856" h="4856" extrusionOk="0">
                  <a:moveTo>
                    <a:pt x="1" y="1"/>
                  </a:moveTo>
                  <a:lnTo>
                    <a:pt x="1" y="4856"/>
                  </a:lnTo>
                  <a:lnTo>
                    <a:pt x="4856" y="4856"/>
                  </a:lnTo>
                  <a:lnTo>
                    <a:pt x="4856"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669" name="Google Shape;3669;p12"/>
          <p:cNvGrpSpPr/>
          <p:nvPr/>
        </p:nvGrpSpPr>
        <p:grpSpPr>
          <a:xfrm rot="10800000">
            <a:off x="28739" y="28698"/>
            <a:ext cx="1286904" cy="5086302"/>
            <a:chOff x="6367294" y="28698"/>
            <a:chExt cx="1286904" cy="5086302"/>
          </a:xfrm>
        </p:grpSpPr>
        <p:sp>
          <p:nvSpPr>
            <p:cNvPr id="3670" name="Google Shape;3670;p12"/>
            <p:cNvSpPr/>
            <p:nvPr/>
          </p:nvSpPr>
          <p:spPr>
            <a:xfrm rot="10800000">
              <a:off x="7536331" y="613204"/>
              <a:ext cx="117867" cy="117867"/>
            </a:xfrm>
            <a:custGeom>
              <a:avLst/>
              <a:gdLst/>
              <a:ahLst/>
              <a:cxnLst/>
              <a:rect l="l" t="t" r="r" b="b"/>
              <a:pathLst>
                <a:path w="4856" h="4856" extrusionOk="0">
                  <a:moveTo>
                    <a:pt x="0" y="0"/>
                  </a:moveTo>
                  <a:lnTo>
                    <a:pt x="0" y="4855"/>
                  </a:lnTo>
                  <a:lnTo>
                    <a:pt x="4855" y="4855"/>
                  </a:lnTo>
                  <a:lnTo>
                    <a:pt x="4855"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71" name="Google Shape;3671;p12"/>
            <p:cNvSpPr/>
            <p:nvPr/>
          </p:nvSpPr>
          <p:spPr>
            <a:xfrm rot="10800000">
              <a:off x="7244066" y="2659036"/>
              <a:ext cx="117867" cy="117892"/>
            </a:xfrm>
            <a:custGeom>
              <a:avLst/>
              <a:gdLst/>
              <a:ahLst/>
              <a:cxnLst/>
              <a:rect l="l" t="t" r="r" b="b"/>
              <a:pathLst>
                <a:path w="4856" h="4857" extrusionOk="0">
                  <a:moveTo>
                    <a:pt x="0" y="1"/>
                  </a:moveTo>
                  <a:lnTo>
                    <a:pt x="0" y="4856"/>
                  </a:lnTo>
                  <a:lnTo>
                    <a:pt x="4855" y="4856"/>
                  </a:lnTo>
                  <a:lnTo>
                    <a:pt x="4855"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72" name="Google Shape;3672;p12"/>
            <p:cNvSpPr/>
            <p:nvPr/>
          </p:nvSpPr>
          <p:spPr>
            <a:xfrm rot="10800000">
              <a:off x="7244066" y="174818"/>
              <a:ext cx="117867" cy="117867"/>
            </a:xfrm>
            <a:custGeom>
              <a:avLst/>
              <a:gdLst/>
              <a:ahLst/>
              <a:cxnLst/>
              <a:rect l="l" t="t" r="r" b="b"/>
              <a:pathLst>
                <a:path w="4856" h="4856" extrusionOk="0">
                  <a:moveTo>
                    <a:pt x="0" y="0"/>
                  </a:moveTo>
                  <a:lnTo>
                    <a:pt x="0" y="4856"/>
                  </a:lnTo>
                  <a:lnTo>
                    <a:pt x="4855" y="4856"/>
                  </a:lnTo>
                  <a:lnTo>
                    <a:pt x="4855"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73" name="Google Shape;3673;p12"/>
            <p:cNvSpPr/>
            <p:nvPr/>
          </p:nvSpPr>
          <p:spPr>
            <a:xfrm rot="10800000">
              <a:off x="6659535" y="4266482"/>
              <a:ext cx="117892" cy="117867"/>
            </a:xfrm>
            <a:custGeom>
              <a:avLst/>
              <a:gdLst/>
              <a:ahLst/>
              <a:cxnLst/>
              <a:rect l="l" t="t" r="r" b="b"/>
              <a:pathLst>
                <a:path w="4857" h="4856" extrusionOk="0">
                  <a:moveTo>
                    <a:pt x="1" y="0"/>
                  </a:moveTo>
                  <a:lnTo>
                    <a:pt x="1" y="4855"/>
                  </a:lnTo>
                  <a:lnTo>
                    <a:pt x="4856" y="4855"/>
                  </a:lnTo>
                  <a:lnTo>
                    <a:pt x="4856"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74" name="Google Shape;3674;p12"/>
            <p:cNvSpPr/>
            <p:nvPr/>
          </p:nvSpPr>
          <p:spPr>
            <a:xfrm rot="10800000">
              <a:off x="7536331" y="4704867"/>
              <a:ext cx="117867" cy="117892"/>
            </a:xfrm>
            <a:custGeom>
              <a:avLst/>
              <a:gdLst/>
              <a:ahLst/>
              <a:cxnLst/>
              <a:rect l="l" t="t" r="r" b="b"/>
              <a:pathLst>
                <a:path w="4856" h="4857" extrusionOk="0">
                  <a:moveTo>
                    <a:pt x="0" y="1"/>
                  </a:moveTo>
                  <a:lnTo>
                    <a:pt x="0" y="4856"/>
                  </a:lnTo>
                  <a:lnTo>
                    <a:pt x="4855" y="4856"/>
                  </a:lnTo>
                  <a:lnTo>
                    <a:pt x="4855"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75" name="Google Shape;3675;p12"/>
            <p:cNvSpPr/>
            <p:nvPr/>
          </p:nvSpPr>
          <p:spPr>
            <a:xfrm rot="10800000">
              <a:off x="7536331" y="4558747"/>
              <a:ext cx="117867" cy="117867"/>
            </a:xfrm>
            <a:custGeom>
              <a:avLst/>
              <a:gdLst/>
              <a:ahLst/>
              <a:cxnLst/>
              <a:rect l="l" t="t" r="r" b="b"/>
              <a:pathLst>
                <a:path w="4856" h="4856" extrusionOk="0">
                  <a:moveTo>
                    <a:pt x="0" y="0"/>
                  </a:moveTo>
                  <a:lnTo>
                    <a:pt x="0" y="4855"/>
                  </a:lnTo>
                  <a:lnTo>
                    <a:pt x="4855" y="4855"/>
                  </a:lnTo>
                  <a:lnTo>
                    <a:pt x="4855"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76" name="Google Shape;3676;p12"/>
            <p:cNvSpPr/>
            <p:nvPr/>
          </p:nvSpPr>
          <p:spPr>
            <a:xfrm rot="10800000">
              <a:off x="7536331" y="4266482"/>
              <a:ext cx="117867" cy="117867"/>
            </a:xfrm>
            <a:custGeom>
              <a:avLst/>
              <a:gdLst/>
              <a:ahLst/>
              <a:cxnLst/>
              <a:rect l="l" t="t" r="r" b="b"/>
              <a:pathLst>
                <a:path w="4856" h="4856" extrusionOk="0">
                  <a:moveTo>
                    <a:pt x="0" y="0"/>
                  </a:moveTo>
                  <a:lnTo>
                    <a:pt x="0" y="4855"/>
                  </a:lnTo>
                  <a:lnTo>
                    <a:pt x="4855" y="4855"/>
                  </a:lnTo>
                  <a:lnTo>
                    <a:pt x="4855"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77" name="Google Shape;3677;p12"/>
            <p:cNvSpPr/>
            <p:nvPr/>
          </p:nvSpPr>
          <p:spPr>
            <a:xfrm rot="10800000">
              <a:off x="7536331" y="3974217"/>
              <a:ext cx="117867" cy="117867"/>
            </a:xfrm>
            <a:custGeom>
              <a:avLst/>
              <a:gdLst/>
              <a:ahLst/>
              <a:cxnLst/>
              <a:rect l="l" t="t" r="r" b="b"/>
              <a:pathLst>
                <a:path w="4856" h="4856" extrusionOk="0">
                  <a:moveTo>
                    <a:pt x="0" y="0"/>
                  </a:moveTo>
                  <a:lnTo>
                    <a:pt x="0" y="4855"/>
                  </a:lnTo>
                  <a:lnTo>
                    <a:pt x="4855" y="4855"/>
                  </a:lnTo>
                  <a:lnTo>
                    <a:pt x="4855"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78" name="Google Shape;3678;p12"/>
            <p:cNvSpPr/>
            <p:nvPr/>
          </p:nvSpPr>
          <p:spPr>
            <a:xfrm rot="10800000">
              <a:off x="7536331" y="3828096"/>
              <a:ext cx="117867" cy="117867"/>
            </a:xfrm>
            <a:custGeom>
              <a:avLst/>
              <a:gdLst/>
              <a:ahLst/>
              <a:cxnLst/>
              <a:rect l="l" t="t" r="r" b="b"/>
              <a:pathLst>
                <a:path w="4856" h="4856" extrusionOk="0">
                  <a:moveTo>
                    <a:pt x="0" y="0"/>
                  </a:moveTo>
                  <a:lnTo>
                    <a:pt x="0" y="4856"/>
                  </a:lnTo>
                  <a:lnTo>
                    <a:pt x="4855" y="4856"/>
                  </a:lnTo>
                  <a:lnTo>
                    <a:pt x="4855"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79" name="Google Shape;3679;p12"/>
            <p:cNvSpPr/>
            <p:nvPr/>
          </p:nvSpPr>
          <p:spPr>
            <a:xfrm rot="10800000">
              <a:off x="7536331" y="3681951"/>
              <a:ext cx="117867" cy="117892"/>
            </a:xfrm>
            <a:custGeom>
              <a:avLst/>
              <a:gdLst/>
              <a:ahLst/>
              <a:cxnLst/>
              <a:rect l="l" t="t" r="r" b="b"/>
              <a:pathLst>
                <a:path w="4856" h="4857" extrusionOk="0">
                  <a:moveTo>
                    <a:pt x="0" y="1"/>
                  </a:moveTo>
                  <a:lnTo>
                    <a:pt x="0" y="4856"/>
                  </a:lnTo>
                  <a:lnTo>
                    <a:pt x="4855" y="4856"/>
                  </a:lnTo>
                  <a:lnTo>
                    <a:pt x="4855"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80" name="Google Shape;3680;p12"/>
            <p:cNvSpPr/>
            <p:nvPr/>
          </p:nvSpPr>
          <p:spPr>
            <a:xfrm rot="10800000">
              <a:off x="7536331" y="3535831"/>
              <a:ext cx="117867" cy="117867"/>
            </a:xfrm>
            <a:custGeom>
              <a:avLst/>
              <a:gdLst/>
              <a:ahLst/>
              <a:cxnLst/>
              <a:rect l="l" t="t" r="r" b="b"/>
              <a:pathLst>
                <a:path w="4856" h="4856" extrusionOk="0">
                  <a:moveTo>
                    <a:pt x="0" y="0"/>
                  </a:moveTo>
                  <a:lnTo>
                    <a:pt x="0" y="4856"/>
                  </a:lnTo>
                  <a:lnTo>
                    <a:pt x="4855" y="4856"/>
                  </a:lnTo>
                  <a:lnTo>
                    <a:pt x="4855"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81" name="Google Shape;3681;p12"/>
            <p:cNvSpPr/>
            <p:nvPr/>
          </p:nvSpPr>
          <p:spPr>
            <a:xfrm rot="10800000">
              <a:off x="7536331" y="3097445"/>
              <a:ext cx="117867" cy="117867"/>
            </a:xfrm>
            <a:custGeom>
              <a:avLst/>
              <a:gdLst/>
              <a:ahLst/>
              <a:cxnLst/>
              <a:rect l="l" t="t" r="r" b="b"/>
              <a:pathLst>
                <a:path w="4856" h="4856" extrusionOk="0">
                  <a:moveTo>
                    <a:pt x="0" y="1"/>
                  </a:moveTo>
                  <a:lnTo>
                    <a:pt x="0" y="4856"/>
                  </a:lnTo>
                  <a:lnTo>
                    <a:pt x="4855" y="4856"/>
                  </a:lnTo>
                  <a:lnTo>
                    <a:pt x="4855"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82" name="Google Shape;3682;p12"/>
            <p:cNvSpPr/>
            <p:nvPr/>
          </p:nvSpPr>
          <p:spPr>
            <a:xfrm rot="10800000">
              <a:off x="7536331" y="2951301"/>
              <a:ext cx="117867" cy="117867"/>
            </a:xfrm>
            <a:custGeom>
              <a:avLst/>
              <a:gdLst/>
              <a:ahLst/>
              <a:cxnLst/>
              <a:rect l="l" t="t" r="r" b="b"/>
              <a:pathLst>
                <a:path w="4856" h="4856" extrusionOk="0">
                  <a:moveTo>
                    <a:pt x="0" y="0"/>
                  </a:moveTo>
                  <a:lnTo>
                    <a:pt x="0" y="4855"/>
                  </a:lnTo>
                  <a:lnTo>
                    <a:pt x="4855" y="4855"/>
                  </a:lnTo>
                  <a:lnTo>
                    <a:pt x="4855"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83" name="Google Shape;3683;p12"/>
            <p:cNvSpPr/>
            <p:nvPr/>
          </p:nvSpPr>
          <p:spPr>
            <a:xfrm rot="10800000">
              <a:off x="7536331" y="2805180"/>
              <a:ext cx="117867" cy="117867"/>
            </a:xfrm>
            <a:custGeom>
              <a:avLst/>
              <a:gdLst/>
              <a:ahLst/>
              <a:cxnLst/>
              <a:rect l="l" t="t" r="r" b="b"/>
              <a:pathLst>
                <a:path w="4856" h="4856" extrusionOk="0">
                  <a:moveTo>
                    <a:pt x="0" y="1"/>
                  </a:moveTo>
                  <a:lnTo>
                    <a:pt x="0" y="4856"/>
                  </a:lnTo>
                  <a:lnTo>
                    <a:pt x="4855" y="4856"/>
                  </a:lnTo>
                  <a:lnTo>
                    <a:pt x="4855"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84" name="Google Shape;3684;p12"/>
            <p:cNvSpPr/>
            <p:nvPr/>
          </p:nvSpPr>
          <p:spPr>
            <a:xfrm rot="10800000">
              <a:off x="7536331" y="2659036"/>
              <a:ext cx="117867" cy="117892"/>
            </a:xfrm>
            <a:custGeom>
              <a:avLst/>
              <a:gdLst/>
              <a:ahLst/>
              <a:cxnLst/>
              <a:rect l="l" t="t" r="r" b="b"/>
              <a:pathLst>
                <a:path w="4856" h="4857" extrusionOk="0">
                  <a:moveTo>
                    <a:pt x="0" y="1"/>
                  </a:moveTo>
                  <a:lnTo>
                    <a:pt x="0" y="4856"/>
                  </a:lnTo>
                  <a:lnTo>
                    <a:pt x="4855" y="4856"/>
                  </a:lnTo>
                  <a:lnTo>
                    <a:pt x="4855"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85" name="Google Shape;3685;p12"/>
            <p:cNvSpPr/>
            <p:nvPr/>
          </p:nvSpPr>
          <p:spPr>
            <a:xfrm rot="10800000">
              <a:off x="7536331" y="2512915"/>
              <a:ext cx="117867" cy="117867"/>
            </a:xfrm>
            <a:custGeom>
              <a:avLst/>
              <a:gdLst/>
              <a:ahLst/>
              <a:cxnLst/>
              <a:rect l="l" t="t" r="r" b="b"/>
              <a:pathLst>
                <a:path w="4856" h="4856" extrusionOk="0">
                  <a:moveTo>
                    <a:pt x="0" y="0"/>
                  </a:moveTo>
                  <a:lnTo>
                    <a:pt x="0" y="4856"/>
                  </a:lnTo>
                  <a:lnTo>
                    <a:pt x="4855" y="4856"/>
                  </a:lnTo>
                  <a:lnTo>
                    <a:pt x="4855"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86" name="Google Shape;3686;p12"/>
            <p:cNvSpPr/>
            <p:nvPr/>
          </p:nvSpPr>
          <p:spPr>
            <a:xfrm rot="10800000">
              <a:off x="7536331" y="2366770"/>
              <a:ext cx="117867" cy="117892"/>
            </a:xfrm>
            <a:custGeom>
              <a:avLst/>
              <a:gdLst/>
              <a:ahLst/>
              <a:cxnLst/>
              <a:rect l="l" t="t" r="r" b="b"/>
              <a:pathLst>
                <a:path w="4856" h="4857" extrusionOk="0">
                  <a:moveTo>
                    <a:pt x="0" y="1"/>
                  </a:moveTo>
                  <a:lnTo>
                    <a:pt x="0" y="4856"/>
                  </a:lnTo>
                  <a:lnTo>
                    <a:pt x="4855" y="4856"/>
                  </a:lnTo>
                  <a:lnTo>
                    <a:pt x="4855"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87" name="Google Shape;3687;p12"/>
            <p:cNvSpPr/>
            <p:nvPr/>
          </p:nvSpPr>
          <p:spPr>
            <a:xfrm rot="10800000">
              <a:off x="7536331" y="2220650"/>
              <a:ext cx="117867" cy="117867"/>
            </a:xfrm>
            <a:custGeom>
              <a:avLst/>
              <a:gdLst/>
              <a:ahLst/>
              <a:cxnLst/>
              <a:rect l="l" t="t" r="r" b="b"/>
              <a:pathLst>
                <a:path w="4856" h="4856" extrusionOk="0">
                  <a:moveTo>
                    <a:pt x="0" y="0"/>
                  </a:moveTo>
                  <a:lnTo>
                    <a:pt x="0" y="4855"/>
                  </a:lnTo>
                  <a:lnTo>
                    <a:pt x="4855" y="4855"/>
                  </a:lnTo>
                  <a:lnTo>
                    <a:pt x="4855"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88" name="Google Shape;3688;p12"/>
            <p:cNvSpPr/>
            <p:nvPr/>
          </p:nvSpPr>
          <p:spPr>
            <a:xfrm rot="10800000">
              <a:off x="7536331" y="2074529"/>
              <a:ext cx="117867" cy="117867"/>
            </a:xfrm>
            <a:custGeom>
              <a:avLst/>
              <a:gdLst/>
              <a:ahLst/>
              <a:cxnLst/>
              <a:rect l="l" t="t" r="r" b="b"/>
              <a:pathLst>
                <a:path w="4856" h="4856" extrusionOk="0">
                  <a:moveTo>
                    <a:pt x="0" y="1"/>
                  </a:moveTo>
                  <a:lnTo>
                    <a:pt x="0" y="4856"/>
                  </a:lnTo>
                  <a:lnTo>
                    <a:pt x="4855" y="4856"/>
                  </a:lnTo>
                  <a:lnTo>
                    <a:pt x="4855"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89" name="Google Shape;3689;p12"/>
            <p:cNvSpPr/>
            <p:nvPr/>
          </p:nvSpPr>
          <p:spPr>
            <a:xfrm rot="10800000">
              <a:off x="7536331" y="1928385"/>
              <a:ext cx="117867" cy="117867"/>
            </a:xfrm>
            <a:custGeom>
              <a:avLst/>
              <a:gdLst/>
              <a:ahLst/>
              <a:cxnLst/>
              <a:rect l="l" t="t" r="r" b="b"/>
              <a:pathLst>
                <a:path w="4856" h="4856" extrusionOk="0">
                  <a:moveTo>
                    <a:pt x="0" y="0"/>
                  </a:moveTo>
                  <a:lnTo>
                    <a:pt x="0" y="4855"/>
                  </a:lnTo>
                  <a:lnTo>
                    <a:pt x="4855" y="4855"/>
                  </a:lnTo>
                  <a:lnTo>
                    <a:pt x="4855"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90" name="Google Shape;3690;p12"/>
            <p:cNvSpPr/>
            <p:nvPr/>
          </p:nvSpPr>
          <p:spPr>
            <a:xfrm rot="10800000">
              <a:off x="7536331" y="1782264"/>
              <a:ext cx="117867" cy="117867"/>
            </a:xfrm>
            <a:custGeom>
              <a:avLst/>
              <a:gdLst/>
              <a:ahLst/>
              <a:cxnLst/>
              <a:rect l="l" t="t" r="r" b="b"/>
              <a:pathLst>
                <a:path w="4856" h="4856" extrusionOk="0">
                  <a:moveTo>
                    <a:pt x="0" y="1"/>
                  </a:moveTo>
                  <a:lnTo>
                    <a:pt x="0" y="4856"/>
                  </a:lnTo>
                  <a:lnTo>
                    <a:pt x="4855" y="4856"/>
                  </a:lnTo>
                  <a:lnTo>
                    <a:pt x="4855"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91" name="Google Shape;3691;p12"/>
            <p:cNvSpPr/>
            <p:nvPr/>
          </p:nvSpPr>
          <p:spPr>
            <a:xfrm rot="10800000">
              <a:off x="7536331" y="1489999"/>
              <a:ext cx="117867" cy="117867"/>
            </a:xfrm>
            <a:custGeom>
              <a:avLst/>
              <a:gdLst/>
              <a:ahLst/>
              <a:cxnLst/>
              <a:rect l="l" t="t" r="r" b="b"/>
              <a:pathLst>
                <a:path w="4856" h="4856" extrusionOk="0">
                  <a:moveTo>
                    <a:pt x="0" y="0"/>
                  </a:moveTo>
                  <a:lnTo>
                    <a:pt x="0" y="4856"/>
                  </a:lnTo>
                  <a:lnTo>
                    <a:pt x="4855" y="4856"/>
                  </a:lnTo>
                  <a:lnTo>
                    <a:pt x="4855"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92" name="Google Shape;3692;p12"/>
            <p:cNvSpPr/>
            <p:nvPr/>
          </p:nvSpPr>
          <p:spPr>
            <a:xfrm rot="10800000">
              <a:off x="7536331" y="1197734"/>
              <a:ext cx="117867" cy="117867"/>
            </a:xfrm>
            <a:custGeom>
              <a:avLst/>
              <a:gdLst/>
              <a:ahLst/>
              <a:cxnLst/>
              <a:rect l="l" t="t" r="r" b="b"/>
              <a:pathLst>
                <a:path w="4856" h="4856" extrusionOk="0">
                  <a:moveTo>
                    <a:pt x="0" y="0"/>
                  </a:moveTo>
                  <a:lnTo>
                    <a:pt x="0" y="4856"/>
                  </a:lnTo>
                  <a:lnTo>
                    <a:pt x="4855" y="4856"/>
                  </a:lnTo>
                  <a:lnTo>
                    <a:pt x="4855"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93" name="Google Shape;3693;p12"/>
            <p:cNvSpPr/>
            <p:nvPr/>
          </p:nvSpPr>
          <p:spPr>
            <a:xfrm rot="10800000">
              <a:off x="7536331" y="1051613"/>
              <a:ext cx="117867" cy="117867"/>
            </a:xfrm>
            <a:custGeom>
              <a:avLst/>
              <a:gdLst/>
              <a:ahLst/>
              <a:cxnLst/>
              <a:rect l="l" t="t" r="r" b="b"/>
              <a:pathLst>
                <a:path w="4856" h="4856" extrusionOk="0">
                  <a:moveTo>
                    <a:pt x="0" y="1"/>
                  </a:moveTo>
                  <a:lnTo>
                    <a:pt x="0" y="4856"/>
                  </a:lnTo>
                  <a:lnTo>
                    <a:pt x="4855" y="4856"/>
                  </a:lnTo>
                  <a:lnTo>
                    <a:pt x="4855"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94" name="Google Shape;3694;p12"/>
            <p:cNvSpPr/>
            <p:nvPr/>
          </p:nvSpPr>
          <p:spPr>
            <a:xfrm rot="10800000">
              <a:off x="7536331" y="905469"/>
              <a:ext cx="117867" cy="117867"/>
            </a:xfrm>
            <a:custGeom>
              <a:avLst/>
              <a:gdLst/>
              <a:ahLst/>
              <a:cxnLst/>
              <a:rect l="l" t="t" r="r" b="b"/>
              <a:pathLst>
                <a:path w="4856" h="4856" extrusionOk="0">
                  <a:moveTo>
                    <a:pt x="0" y="0"/>
                  </a:moveTo>
                  <a:lnTo>
                    <a:pt x="0" y="4855"/>
                  </a:lnTo>
                  <a:lnTo>
                    <a:pt x="4855" y="4855"/>
                  </a:lnTo>
                  <a:lnTo>
                    <a:pt x="4855"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95" name="Google Shape;3695;p12"/>
            <p:cNvSpPr/>
            <p:nvPr/>
          </p:nvSpPr>
          <p:spPr>
            <a:xfrm rot="10800000">
              <a:off x="7536331" y="759348"/>
              <a:ext cx="117867" cy="117867"/>
            </a:xfrm>
            <a:custGeom>
              <a:avLst/>
              <a:gdLst/>
              <a:ahLst/>
              <a:cxnLst/>
              <a:rect l="l" t="t" r="r" b="b"/>
              <a:pathLst>
                <a:path w="4856" h="4856" extrusionOk="0">
                  <a:moveTo>
                    <a:pt x="0" y="1"/>
                  </a:moveTo>
                  <a:lnTo>
                    <a:pt x="0" y="4856"/>
                  </a:lnTo>
                  <a:lnTo>
                    <a:pt x="4855" y="4856"/>
                  </a:lnTo>
                  <a:lnTo>
                    <a:pt x="4855"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96" name="Google Shape;3696;p12"/>
            <p:cNvSpPr/>
            <p:nvPr/>
          </p:nvSpPr>
          <p:spPr>
            <a:xfrm rot="10800000">
              <a:off x="7536331" y="467083"/>
              <a:ext cx="117867" cy="117867"/>
            </a:xfrm>
            <a:custGeom>
              <a:avLst/>
              <a:gdLst/>
              <a:ahLst/>
              <a:cxnLst/>
              <a:rect l="l" t="t" r="r" b="b"/>
              <a:pathLst>
                <a:path w="4856" h="4856" extrusionOk="0">
                  <a:moveTo>
                    <a:pt x="0" y="1"/>
                  </a:moveTo>
                  <a:lnTo>
                    <a:pt x="0" y="4856"/>
                  </a:lnTo>
                  <a:lnTo>
                    <a:pt x="4855" y="4856"/>
                  </a:lnTo>
                  <a:lnTo>
                    <a:pt x="4855"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97" name="Google Shape;3697;p12"/>
            <p:cNvSpPr/>
            <p:nvPr/>
          </p:nvSpPr>
          <p:spPr>
            <a:xfrm rot="10800000">
              <a:off x="7536331" y="320938"/>
              <a:ext cx="117867" cy="117892"/>
            </a:xfrm>
            <a:custGeom>
              <a:avLst/>
              <a:gdLst/>
              <a:ahLst/>
              <a:cxnLst/>
              <a:rect l="l" t="t" r="r" b="b"/>
              <a:pathLst>
                <a:path w="4856" h="4857" extrusionOk="0">
                  <a:moveTo>
                    <a:pt x="0" y="1"/>
                  </a:moveTo>
                  <a:lnTo>
                    <a:pt x="0" y="4856"/>
                  </a:lnTo>
                  <a:lnTo>
                    <a:pt x="4855" y="4856"/>
                  </a:lnTo>
                  <a:lnTo>
                    <a:pt x="4855"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98" name="Google Shape;3698;p12"/>
            <p:cNvSpPr/>
            <p:nvPr/>
          </p:nvSpPr>
          <p:spPr>
            <a:xfrm rot="10800000">
              <a:off x="7536331" y="174818"/>
              <a:ext cx="117867" cy="117867"/>
            </a:xfrm>
            <a:custGeom>
              <a:avLst/>
              <a:gdLst/>
              <a:ahLst/>
              <a:cxnLst/>
              <a:rect l="l" t="t" r="r" b="b"/>
              <a:pathLst>
                <a:path w="4856" h="4856" extrusionOk="0">
                  <a:moveTo>
                    <a:pt x="0" y="0"/>
                  </a:moveTo>
                  <a:lnTo>
                    <a:pt x="0" y="4856"/>
                  </a:lnTo>
                  <a:lnTo>
                    <a:pt x="4855" y="4856"/>
                  </a:lnTo>
                  <a:lnTo>
                    <a:pt x="4855"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99" name="Google Shape;3699;p12"/>
            <p:cNvSpPr/>
            <p:nvPr/>
          </p:nvSpPr>
          <p:spPr>
            <a:xfrm rot="10800000">
              <a:off x="7536331" y="28698"/>
              <a:ext cx="117867" cy="117867"/>
            </a:xfrm>
            <a:custGeom>
              <a:avLst/>
              <a:gdLst/>
              <a:ahLst/>
              <a:cxnLst/>
              <a:rect l="l" t="t" r="r" b="b"/>
              <a:pathLst>
                <a:path w="4856" h="4856" extrusionOk="0">
                  <a:moveTo>
                    <a:pt x="0" y="1"/>
                  </a:moveTo>
                  <a:lnTo>
                    <a:pt x="0" y="4856"/>
                  </a:lnTo>
                  <a:lnTo>
                    <a:pt x="4855" y="4856"/>
                  </a:lnTo>
                  <a:lnTo>
                    <a:pt x="4855"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00" name="Google Shape;3700;p12"/>
            <p:cNvSpPr/>
            <p:nvPr/>
          </p:nvSpPr>
          <p:spPr>
            <a:xfrm rot="10800000">
              <a:off x="7390210" y="4851012"/>
              <a:ext cx="117867" cy="117867"/>
            </a:xfrm>
            <a:custGeom>
              <a:avLst/>
              <a:gdLst/>
              <a:ahLst/>
              <a:cxnLst/>
              <a:rect l="l" t="t" r="r" b="b"/>
              <a:pathLst>
                <a:path w="4856" h="4856" extrusionOk="0">
                  <a:moveTo>
                    <a:pt x="1" y="0"/>
                  </a:moveTo>
                  <a:lnTo>
                    <a:pt x="1" y="4856"/>
                  </a:lnTo>
                  <a:lnTo>
                    <a:pt x="4856" y="4856"/>
                  </a:lnTo>
                  <a:lnTo>
                    <a:pt x="4856"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01" name="Google Shape;3701;p12"/>
            <p:cNvSpPr/>
            <p:nvPr/>
          </p:nvSpPr>
          <p:spPr>
            <a:xfrm rot="10800000">
              <a:off x="7390210" y="4558747"/>
              <a:ext cx="117867" cy="117867"/>
            </a:xfrm>
            <a:custGeom>
              <a:avLst/>
              <a:gdLst/>
              <a:ahLst/>
              <a:cxnLst/>
              <a:rect l="l" t="t" r="r" b="b"/>
              <a:pathLst>
                <a:path w="4856" h="4856" extrusionOk="0">
                  <a:moveTo>
                    <a:pt x="1" y="0"/>
                  </a:moveTo>
                  <a:lnTo>
                    <a:pt x="1" y="4855"/>
                  </a:lnTo>
                  <a:lnTo>
                    <a:pt x="4856" y="4855"/>
                  </a:lnTo>
                  <a:lnTo>
                    <a:pt x="4856"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02" name="Google Shape;3702;p12"/>
            <p:cNvSpPr/>
            <p:nvPr/>
          </p:nvSpPr>
          <p:spPr>
            <a:xfrm rot="10800000">
              <a:off x="7390210" y="4412627"/>
              <a:ext cx="117867" cy="117867"/>
            </a:xfrm>
            <a:custGeom>
              <a:avLst/>
              <a:gdLst/>
              <a:ahLst/>
              <a:cxnLst/>
              <a:rect l="l" t="t" r="r" b="b"/>
              <a:pathLst>
                <a:path w="4856" h="4856" extrusionOk="0">
                  <a:moveTo>
                    <a:pt x="1" y="1"/>
                  </a:moveTo>
                  <a:lnTo>
                    <a:pt x="1" y="4856"/>
                  </a:lnTo>
                  <a:lnTo>
                    <a:pt x="4856" y="4856"/>
                  </a:lnTo>
                  <a:lnTo>
                    <a:pt x="4856"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03" name="Google Shape;3703;p12"/>
            <p:cNvSpPr/>
            <p:nvPr/>
          </p:nvSpPr>
          <p:spPr>
            <a:xfrm rot="10800000">
              <a:off x="7390210" y="4266482"/>
              <a:ext cx="117867" cy="117867"/>
            </a:xfrm>
            <a:custGeom>
              <a:avLst/>
              <a:gdLst/>
              <a:ahLst/>
              <a:cxnLst/>
              <a:rect l="l" t="t" r="r" b="b"/>
              <a:pathLst>
                <a:path w="4856" h="4856" extrusionOk="0">
                  <a:moveTo>
                    <a:pt x="1" y="0"/>
                  </a:moveTo>
                  <a:lnTo>
                    <a:pt x="1" y="4855"/>
                  </a:lnTo>
                  <a:lnTo>
                    <a:pt x="4856" y="4855"/>
                  </a:lnTo>
                  <a:lnTo>
                    <a:pt x="4856"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04" name="Google Shape;3704;p12"/>
            <p:cNvSpPr/>
            <p:nvPr/>
          </p:nvSpPr>
          <p:spPr>
            <a:xfrm rot="10800000">
              <a:off x="7390210" y="4120361"/>
              <a:ext cx="117867" cy="117867"/>
            </a:xfrm>
            <a:custGeom>
              <a:avLst/>
              <a:gdLst/>
              <a:ahLst/>
              <a:cxnLst/>
              <a:rect l="l" t="t" r="r" b="b"/>
              <a:pathLst>
                <a:path w="4856" h="4856" extrusionOk="0">
                  <a:moveTo>
                    <a:pt x="1" y="1"/>
                  </a:moveTo>
                  <a:lnTo>
                    <a:pt x="1" y="4856"/>
                  </a:lnTo>
                  <a:lnTo>
                    <a:pt x="4856" y="4856"/>
                  </a:lnTo>
                  <a:lnTo>
                    <a:pt x="4856"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05" name="Google Shape;3705;p12"/>
            <p:cNvSpPr/>
            <p:nvPr/>
          </p:nvSpPr>
          <p:spPr>
            <a:xfrm rot="10800000">
              <a:off x="7390210" y="3828096"/>
              <a:ext cx="117867" cy="117867"/>
            </a:xfrm>
            <a:custGeom>
              <a:avLst/>
              <a:gdLst/>
              <a:ahLst/>
              <a:cxnLst/>
              <a:rect l="l" t="t" r="r" b="b"/>
              <a:pathLst>
                <a:path w="4856" h="4856" extrusionOk="0">
                  <a:moveTo>
                    <a:pt x="1" y="0"/>
                  </a:moveTo>
                  <a:lnTo>
                    <a:pt x="1" y="4856"/>
                  </a:lnTo>
                  <a:lnTo>
                    <a:pt x="4856" y="4856"/>
                  </a:lnTo>
                  <a:lnTo>
                    <a:pt x="4856"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06" name="Google Shape;3706;p12"/>
            <p:cNvSpPr/>
            <p:nvPr/>
          </p:nvSpPr>
          <p:spPr>
            <a:xfrm rot="10800000">
              <a:off x="7390210" y="3535831"/>
              <a:ext cx="117867" cy="117867"/>
            </a:xfrm>
            <a:custGeom>
              <a:avLst/>
              <a:gdLst/>
              <a:ahLst/>
              <a:cxnLst/>
              <a:rect l="l" t="t" r="r" b="b"/>
              <a:pathLst>
                <a:path w="4856" h="4856" extrusionOk="0">
                  <a:moveTo>
                    <a:pt x="1" y="0"/>
                  </a:moveTo>
                  <a:lnTo>
                    <a:pt x="1" y="4856"/>
                  </a:lnTo>
                  <a:lnTo>
                    <a:pt x="4856" y="4856"/>
                  </a:lnTo>
                  <a:lnTo>
                    <a:pt x="4856"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07" name="Google Shape;3707;p12"/>
            <p:cNvSpPr/>
            <p:nvPr/>
          </p:nvSpPr>
          <p:spPr>
            <a:xfrm rot="10800000">
              <a:off x="7390210" y="3389711"/>
              <a:ext cx="117867" cy="117867"/>
            </a:xfrm>
            <a:custGeom>
              <a:avLst/>
              <a:gdLst/>
              <a:ahLst/>
              <a:cxnLst/>
              <a:rect l="l" t="t" r="r" b="b"/>
              <a:pathLst>
                <a:path w="4856" h="4856" extrusionOk="0">
                  <a:moveTo>
                    <a:pt x="1" y="1"/>
                  </a:moveTo>
                  <a:lnTo>
                    <a:pt x="1" y="4856"/>
                  </a:lnTo>
                  <a:lnTo>
                    <a:pt x="4856" y="4856"/>
                  </a:lnTo>
                  <a:lnTo>
                    <a:pt x="4856"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08" name="Google Shape;3708;p12"/>
            <p:cNvSpPr/>
            <p:nvPr/>
          </p:nvSpPr>
          <p:spPr>
            <a:xfrm rot="10800000">
              <a:off x="7390210" y="3243566"/>
              <a:ext cx="117867" cy="117867"/>
            </a:xfrm>
            <a:custGeom>
              <a:avLst/>
              <a:gdLst/>
              <a:ahLst/>
              <a:cxnLst/>
              <a:rect l="l" t="t" r="r" b="b"/>
              <a:pathLst>
                <a:path w="4856" h="4856" extrusionOk="0">
                  <a:moveTo>
                    <a:pt x="1" y="0"/>
                  </a:moveTo>
                  <a:lnTo>
                    <a:pt x="1" y="4855"/>
                  </a:lnTo>
                  <a:lnTo>
                    <a:pt x="4856" y="4855"/>
                  </a:lnTo>
                  <a:lnTo>
                    <a:pt x="4856"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09" name="Google Shape;3709;p12"/>
            <p:cNvSpPr/>
            <p:nvPr/>
          </p:nvSpPr>
          <p:spPr>
            <a:xfrm rot="10800000">
              <a:off x="7390210" y="2951301"/>
              <a:ext cx="117867" cy="117867"/>
            </a:xfrm>
            <a:custGeom>
              <a:avLst/>
              <a:gdLst/>
              <a:ahLst/>
              <a:cxnLst/>
              <a:rect l="l" t="t" r="r" b="b"/>
              <a:pathLst>
                <a:path w="4856" h="4856" extrusionOk="0">
                  <a:moveTo>
                    <a:pt x="1" y="0"/>
                  </a:moveTo>
                  <a:lnTo>
                    <a:pt x="1" y="4855"/>
                  </a:lnTo>
                  <a:lnTo>
                    <a:pt x="4856" y="4855"/>
                  </a:lnTo>
                  <a:lnTo>
                    <a:pt x="4856"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10" name="Google Shape;3710;p12"/>
            <p:cNvSpPr/>
            <p:nvPr/>
          </p:nvSpPr>
          <p:spPr>
            <a:xfrm rot="10800000">
              <a:off x="7390210" y="2805180"/>
              <a:ext cx="117867" cy="117867"/>
            </a:xfrm>
            <a:custGeom>
              <a:avLst/>
              <a:gdLst/>
              <a:ahLst/>
              <a:cxnLst/>
              <a:rect l="l" t="t" r="r" b="b"/>
              <a:pathLst>
                <a:path w="4856" h="4856" extrusionOk="0">
                  <a:moveTo>
                    <a:pt x="1" y="1"/>
                  </a:moveTo>
                  <a:lnTo>
                    <a:pt x="1" y="4856"/>
                  </a:lnTo>
                  <a:lnTo>
                    <a:pt x="4856" y="4856"/>
                  </a:lnTo>
                  <a:lnTo>
                    <a:pt x="4856"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11" name="Google Shape;3711;p12"/>
            <p:cNvSpPr/>
            <p:nvPr/>
          </p:nvSpPr>
          <p:spPr>
            <a:xfrm rot="10800000">
              <a:off x="7390210" y="2659036"/>
              <a:ext cx="117867" cy="117892"/>
            </a:xfrm>
            <a:custGeom>
              <a:avLst/>
              <a:gdLst/>
              <a:ahLst/>
              <a:cxnLst/>
              <a:rect l="l" t="t" r="r" b="b"/>
              <a:pathLst>
                <a:path w="4856" h="4857" extrusionOk="0">
                  <a:moveTo>
                    <a:pt x="1" y="1"/>
                  </a:moveTo>
                  <a:lnTo>
                    <a:pt x="1" y="4856"/>
                  </a:lnTo>
                  <a:lnTo>
                    <a:pt x="4856" y="4856"/>
                  </a:lnTo>
                  <a:lnTo>
                    <a:pt x="4856"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12" name="Google Shape;3712;p12"/>
            <p:cNvSpPr/>
            <p:nvPr/>
          </p:nvSpPr>
          <p:spPr>
            <a:xfrm rot="10800000">
              <a:off x="7390210" y="2512915"/>
              <a:ext cx="117867" cy="117867"/>
            </a:xfrm>
            <a:custGeom>
              <a:avLst/>
              <a:gdLst/>
              <a:ahLst/>
              <a:cxnLst/>
              <a:rect l="l" t="t" r="r" b="b"/>
              <a:pathLst>
                <a:path w="4856" h="4856" extrusionOk="0">
                  <a:moveTo>
                    <a:pt x="1" y="0"/>
                  </a:moveTo>
                  <a:lnTo>
                    <a:pt x="1" y="4856"/>
                  </a:lnTo>
                  <a:lnTo>
                    <a:pt x="4856" y="4856"/>
                  </a:lnTo>
                  <a:lnTo>
                    <a:pt x="4856"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13" name="Google Shape;3713;p12"/>
            <p:cNvSpPr/>
            <p:nvPr/>
          </p:nvSpPr>
          <p:spPr>
            <a:xfrm rot="10800000">
              <a:off x="7390210" y="2366770"/>
              <a:ext cx="117867" cy="117892"/>
            </a:xfrm>
            <a:custGeom>
              <a:avLst/>
              <a:gdLst/>
              <a:ahLst/>
              <a:cxnLst/>
              <a:rect l="l" t="t" r="r" b="b"/>
              <a:pathLst>
                <a:path w="4856" h="4857" extrusionOk="0">
                  <a:moveTo>
                    <a:pt x="1" y="1"/>
                  </a:moveTo>
                  <a:lnTo>
                    <a:pt x="1" y="4856"/>
                  </a:lnTo>
                  <a:lnTo>
                    <a:pt x="4856" y="4856"/>
                  </a:lnTo>
                  <a:lnTo>
                    <a:pt x="4856"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14" name="Google Shape;3714;p12"/>
            <p:cNvSpPr/>
            <p:nvPr/>
          </p:nvSpPr>
          <p:spPr>
            <a:xfrm rot="10800000">
              <a:off x="7390210" y="2220650"/>
              <a:ext cx="117867" cy="117867"/>
            </a:xfrm>
            <a:custGeom>
              <a:avLst/>
              <a:gdLst/>
              <a:ahLst/>
              <a:cxnLst/>
              <a:rect l="l" t="t" r="r" b="b"/>
              <a:pathLst>
                <a:path w="4856" h="4856" extrusionOk="0">
                  <a:moveTo>
                    <a:pt x="1" y="0"/>
                  </a:moveTo>
                  <a:lnTo>
                    <a:pt x="1" y="4855"/>
                  </a:lnTo>
                  <a:lnTo>
                    <a:pt x="4856" y="4855"/>
                  </a:lnTo>
                  <a:lnTo>
                    <a:pt x="4856"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15" name="Google Shape;3715;p12"/>
            <p:cNvSpPr/>
            <p:nvPr/>
          </p:nvSpPr>
          <p:spPr>
            <a:xfrm rot="10800000">
              <a:off x="7390210" y="2074529"/>
              <a:ext cx="117867" cy="117867"/>
            </a:xfrm>
            <a:custGeom>
              <a:avLst/>
              <a:gdLst/>
              <a:ahLst/>
              <a:cxnLst/>
              <a:rect l="l" t="t" r="r" b="b"/>
              <a:pathLst>
                <a:path w="4856" h="4856" extrusionOk="0">
                  <a:moveTo>
                    <a:pt x="1" y="1"/>
                  </a:moveTo>
                  <a:lnTo>
                    <a:pt x="1" y="4856"/>
                  </a:lnTo>
                  <a:lnTo>
                    <a:pt x="4856" y="4856"/>
                  </a:lnTo>
                  <a:lnTo>
                    <a:pt x="4856"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16" name="Google Shape;3716;p12"/>
            <p:cNvSpPr/>
            <p:nvPr/>
          </p:nvSpPr>
          <p:spPr>
            <a:xfrm rot="10800000">
              <a:off x="7390210" y="1782264"/>
              <a:ext cx="117867" cy="117867"/>
            </a:xfrm>
            <a:custGeom>
              <a:avLst/>
              <a:gdLst/>
              <a:ahLst/>
              <a:cxnLst/>
              <a:rect l="l" t="t" r="r" b="b"/>
              <a:pathLst>
                <a:path w="4856" h="4856" extrusionOk="0">
                  <a:moveTo>
                    <a:pt x="1" y="1"/>
                  </a:moveTo>
                  <a:lnTo>
                    <a:pt x="1" y="4856"/>
                  </a:lnTo>
                  <a:lnTo>
                    <a:pt x="4856" y="4856"/>
                  </a:lnTo>
                  <a:lnTo>
                    <a:pt x="4856"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17" name="Google Shape;3717;p12"/>
            <p:cNvSpPr/>
            <p:nvPr/>
          </p:nvSpPr>
          <p:spPr>
            <a:xfrm rot="10800000">
              <a:off x="7390210" y="1489999"/>
              <a:ext cx="117867" cy="117867"/>
            </a:xfrm>
            <a:custGeom>
              <a:avLst/>
              <a:gdLst/>
              <a:ahLst/>
              <a:cxnLst/>
              <a:rect l="l" t="t" r="r" b="b"/>
              <a:pathLst>
                <a:path w="4856" h="4856" extrusionOk="0">
                  <a:moveTo>
                    <a:pt x="1" y="0"/>
                  </a:moveTo>
                  <a:lnTo>
                    <a:pt x="1" y="4856"/>
                  </a:lnTo>
                  <a:lnTo>
                    <a:pt x="4856" y="4856"/>
                  </a:lnTo>
                  <a:lnTo>
                    <a:pt x="4856"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18" name="Google Shape;3718;p12"/>
            <p:cNvSpPr/>
            <p:nvPr/>
          </p:nvSpPr>
          <p:spPr>
            <a:xfrm rot="10800000">
              <a:off x="7390210" y="1343854"/>
              <a:ext cx="117867" cy="117892"/>
            </a:xfrm>
            <a:custGeom>
              <a:avLst/>
              <a:gdLst/>
              <a:ahLst/>
              <a:cxnLst/>
              <a:rect l="l" t="t" r="r" b="b"/>
              <a:pathLst>
                <a:path w="4856" h="4857" extrusionOk="0">
                  <a:moveTo>
                    <a:pt x="1" y="1"/>
                  </a:moveTo>
                  <a:lnTo>
                    <a:pt x="1" y="4856"/>
                  </a:lnTo>
                  <a:lnTo>
                    <a:pt x="4856" y="4856"/>
                  </a:lnTo>
                  <a:lnTo>
                    <a:pt x="4856"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19" name="Google Shape;3719;p12"/>
            <p:cNvSpPr/>
            <p:nvPr/>
          </p:nvSpPr>
          <p:spPr>
            <a:xfrm rot="10800000">
              <a:off x="7390210" y="1197734"/>
              <a:ext cx="117867" cy="117867"/>
            </a:xfrm>
            <a:custGeom>
              <a:avLst/>
              <a:gdLst/>
              <a:ahLst/>
              <a:cxnLst/>
              <a:rect l="l" t="t" r="r" b="b"/>
              <a:pathLst>
                <a:path w="4856" h="4856" extrusionOk="0">
                  <a:moveTo>
                    <a:pt x="1" y="0"/>
                  </a:moveTo>
                  <a:lnTo>
                    <a:pt x="1" y="4856"/>
                  </a:lnTo>
                  <a:lnTo>
                    <a:pt x="4856" y="4856"/>
                  </a:lnTo>
                  <a:lnTo>
                    <a:pt x="4856"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20" name="Google Shape;3720;p12"/>
            <p:cNvSpPr/>
            <p:nvPr/>
          </p:nvSpPr>
          <p:spPr>
            <a:xfrm rot="10800000">
              <a:off x="7390210" y="1051613"/>
              <a:ext cx="117867" cy="117867"/>
            </a:xfrm>
            <a:custGeom>
              <a:avLst/>
              <a:gdLst/>
              <a:ahLst/>
              <a:cxnLst/>
              <a:rect l="l" t="t" r="r" b="b"/>
              <a:pathLst>
                <a:path w="4856" h="4856" extrusionOk="0">
                  <a:moveTo>
                    <a:pt x="1" y="1"/>
                  </a:moveTo>
                  <a:lnTo>
                    <a:pt x="1" y="4856"/>
                  </a:lnTo>
                  <a:lnTo>
                    <a:pt x="4856" y="4856"/>
                  </a:lnTo>
                  <a:lnTo>
                    <a:pt x="4856"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21" name="Google Shape;3721;p12"/>
            <p:cNvSpPr/>
            <p:nvPr/>
          </p:nvSpPr>
          <p:spPr>
            <a:xfrm rot="10800000">
              <a:off x="7390210" y="759348"/>
              <a:ext cx="117867" cy="117867"/>
            </a:xfrm>
            <a:custGeom>
              <a:avLst/>
              <a:gdLst/>
              <a:ahLst/>
              <a:cxnLst/>
              <a:rect l="l" t="t" r="r" b="b"/>
              <a:pathLst>
                <a:path w="4856" h="4856" extrusionOk="0">
                  <a:moveTo>
                    <a:pt x="1" y="1"/>
                  </a:moveTo>
                  <a:lnTo>
                    <a:pt x="1" y="4856"/>
                  </a:lnTo>
                  <a:lnTo>
                    <a:pt x="4856" y="4856"/>
                  </a:lnTo>
                  <a:lnTo>
                    <a:pt x="4856"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22" name="Google Shape;3722;p12"/>
            <p:cNvSpPr/>
            <p:nvPr/>
          </p:nvSpPr>
          <p:spPr>
            <a:xfrm rot="10800000">
              <a:off x="7390210" y="613204"/>
              <a:ext cx="117867" cy="117867"/>
            </a:xfrm>
            <a:custGeom>
              <a:avLst/>
              <a:gdLst/>
              <a:ahLst/>
              <a:cxnLst/>
              <a:rect l="l" t="t" r="r" b="b"/>
              <a:pathLst>
                <a:path w="4856" h="4856" extrusionOk="0">
                  <a:moveTo>
                    <a:pt x="1" y="0"/>
                  </a:moveTo>
                  <a:lnTo>
                    <a:pt x="1" y="4855"/>
                  </a:lnTo>
                  <a:lnTo>
                    <a:pt x="4856" y="4855"/>
                  </a:lnTo>
                  <a:lnTo>
                    <a:pt x="4856"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23" name="Google Shape;3723;p12"/>
            <p:cNvSpPr/>
            <p:nvPr/>
          </p:nvSpPr>
          <p:spPr>
            <a:xfrm rot="10800000">
              <a:off x="7390210" y="320938"/>
              <a:ext cx="117867" cy="117892"/>
            </a:xfrm>
            <a:custGeom>
              <a:avLst/>
              <a:gdLst/>
              <a:ahLst/>
              <a:cxnLst/>
              <a:rect l="l" t="t" r="r" b="b"/>
              <a:pathLst>
                <a:path w="4856" h="4857" extrusionOk="0">
                  <a:moveTo>
                    <a:pt x="1" y="1"/>
                  </a:moveTo>
                  <a:lnTo>
                    <a:pt x="1" y="4856"/>
                  </a:lnTo>
                  <a:lnTo>
                    <a:pt x="4856" y="4856"/>
                  </a:lnTo>
                  <a:lnTo>
                    <a:pt x="4856"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24" name="Google Shape;3724;p12"/>
            <p:cNvSpPr/>
            <p:nvPr/>
          </p:nvSpPr>
          <p:spPr>
            <a:xfrm rot="10800000">
              <a:off x="7390210" y="28698"/>
              <a:ext cx="117867" cy="117867"/>
            </a:xfrm>
            <a:custGeom>
              <a:avLst/>
              <a:gdLst/>
              <a:ahLst/>
              <a:cxnLst/>
              <a:rect l="l" t="t" r="r" b="b"/>
              <a:pathLst>
                <a:path w="4856" h="4856" extrusionOk="0">
                  <a:moveTo>
                    <a:pt x="1" y="1"/>
                  </a:moveTo>
                  <a:lnTo>
                    <a:pt x="1" y="4856"/>
                  </a:lnTo>
                  <a:lnTo>
                    <a:pt x="4856" y="4856"/>
                  </a:lnTo>
                  <a:lnTo>
                    <a:pt x="4856"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25" name="Google Shape;3725;p12"/>
            <p:cNvSpPr/>
            <p:nvPr/>
          </p:nvSpPr>
          <p:spPr>
            <a:xfrm rot="10800000">
              <a:off x="7244066" y="4704867"/>
              <a:ext cx="117867" cy="117892"/>
            </a:xfrm>
            <a:custGeom>
              <a:avLst/>
              <a:gdLst/>
              <a:ahLst/>
              <a:cxnLst/>
              <a:rect l="l" t="t" r="r" b="b"/>
              <a:pathLst>
                <a:path w="4856" h="4857" extrusionOk="0">
                  <a:moveTo>
                    <a:pt x="0" y="1"/>
                  </a:moveTo>
                  <a:lnTo>
                    <a:pt x="0" y="4856"/>
                  </a:lnTo>
                  <a:lnTo>
                    <a:pt x="4855" y="4856"/>
                  </a:lnTo>
                  <a:lnTo>
                    <a:pt x="4855"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26" name="Google Shape;3726;p12"/>
            <p:cNvSpPr/>
            <p:nvPr/>
          </p:nvSpPr>
          <p:spPr>
            <a:xfrm rot="10800000">
              <a:off x="7244066" y="4266482"/>
              <a:ext cx="117867" cy="117867"/>
            </a:xfrm>
            <a:custGeom>
              <a:avLst/>
              <a:gdLst/>
              <a:ahLst/>
              <a:cxnLst/>
              <a:rect l="l" t="t" r="r" b="b"/>
              <a:pathLst>
                <a:path w="4856" h="4856" extrusionOk="0">
                  <a:moveTo>
                    <a:pt x="0" y="0"/>
                  </a:moveTo>
                  <a:lnTo>
                    <a:pt x="0" y="4855"/>
                  </a:lnTo>
                  <a:lnTo>
                    <a:pt x="4855" y="4855"/>
                  </a:lnTo>
                  <a:lnTo>
                    <a:pt x="4855"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27" name="Google Shape;3727;p12"/>
            <p:cNvSpPr/>
            <p:nvPr/>
          </p:nvSpPr>
          <p:spPr>
            <a:xfrm rot="10800000">
              <a:off x="7244066" y="4120361"/>
              <a:ext cx="117867" cy="117867"/>
            </a:xfrm>
            <a:custGeom>
              <a:avLst/>
              <a:gdLst/>
              <a:ahLst/>
              <a:cxnLst/>
              <a:rect l="l" t="t" r="r" b="b"/>
              <a:pathLst>
                <a:path w="4856" h="4856" extrusionOk="0">
                  <a:moveTo>
                    <a:pt x="0" y="1"/>
                  </a:moveTo>
                  <a:lnTo>
                    <a:pt x="0" y="4856"/>
                  </a:lnTo>
                  <a:lnTo>
                    <a:pt x="4855" y="4856"/>
                  </a:lnTo>
                  <a:lnTo>
                    <a:pt x="4855"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28" name="Google Shape;3728;p12"/>
            <p:cNvSpPr/>
            <p:nvPr/>
          </p:nvSpPr>
          <p:spPr>
            <a:xfrm rot="10800000">
              <a:off x="7244066" y="3974217"/>
              <a:ext cx="117867" cy="117867"/>
            </a:xfrm>
            <a:custGeom>
              <a:avLst/>
              <a:gdLst/>
              <a:ahLst/>
              <a:cxnLst/>
              <a:rect l="l" t="t" r="r" b="b"/>
              <a:pathLst>
                <a:path w="4856" h="4856" extrusionOk="0">
                  <a:moveTo>
                    <a:pt x="0" y="0"/>
                  </a:moveTo>
                  <a:lnTo>
                    <a:pt x="0" y="4855"/>
                  </a:lnTo>
                  <a:lnTo>
                    <a:pt x="4855" y="4855"/>
                  </a:lnTo>
                  <a:lnTo>
                    <a:pt x="4855"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29" name="Google Shape;3729;p12"/>
            <p:cNvSpPr/>
            <p:nvPr/>
          </p:nvSpPr>
          <p:spPr>
            <a:xfrm rot="10800000">
              <a:off x="7244066" y="3681951"/>
              <a:ext cx="117867" cy="117892"/>
            </a:xfrm>
            <a:custGeom>
              <a:avLst/>
              <a:gdLst/>
              <a:ahLst/>
              <a:cxnLst/>
              <a:rect l="l" t="t" r="r" b="b"/>
              <a:pathLst>
                <a:path w="4856" h="4857" extrusionOk="0">
                  <a:moveTo>
                    <a:pt x="0" y="1"/>
                  </a:moveTo>
                  <a:lnTo>
                    <a:pt x="0" y="4856"/>
                  </a:lnTo>
                  <a:lnTo>
                    <a:pt x="4855" y="4856"/>
                  </a:lnTo>
                  <a:lnTo>
                    <a:pt x="4855"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30" name="Google Shape;3730;p12"/>
            <p:cNvSpPr/>
            <p:nvPr/>
          </p:nvSpPr>
          <p:spPr>
            <a:xfrm rot="10800000">
              <a:off x="7244066" y="3389711"/>
              <a:ext cx="117867" cy="117867"/>
            </a:xfrm>
            <a:custGeom>
              <a:avLst/>
              <a:gdLst/>
              <a:ahLst/>
              <a:cxnLst/>
              <a:rect l="l" t="t" r="r" b="b"/>
              <a:pathLst>
                <a:path w="4856" h="4856" extrusionOk="0">
                  <a:moveTo>
                    <a:pt x="0" y="1"/>
                  </a:moveTo>
                  <a:lnTo>
                    <a:pt x="0" y="4856"/>
                  </a:lnTo>
                  <a:lnTo>
                    <a:pt x="4855" y="4856"/>
                  </a:lnTo>
                  <a:lnTo>
                    <a:pt x="4855"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31" name="Google Shape;3731;p12"/>
            <p:cNvSpPr/>
            <p:nvPr/>
          </p:nvSpPr>
          <p:spPr>
            <a:xfrm rot="10800000">
              <a:off x="7244066" y="3243566"/>
              <a:ext cx="117867" cy="117867"/>
            </a:xfrm>
            <a:custGeom>
              <a:avLst/>
              <a:gdLst/>
              <a:ahLst/>
              <a:cxnLst/>
              <a:rect l="l" t="t" r="r" b="b"/>
              <a:pathLst>
                <a:path w="4856" h="4856" extrusionOk="0">
                  <a:moveTo>
                    <a:pt x="0" y="0"/>
                  </a:moveTo>
                  <a:lnTo>
                    <a:pt x="0" y="4855"/>
                  </a:lnTo>
                  <a:lnTo>
                    <a:pt x="4855" y="4855"/>
                  </a:lnTo>
                  <a:lnTo>
                    <a:pt x="4855"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32" name="Google Shape;3732;p12"/>
            <p:cNvSpPr/>
            <p:nvPr/>
          </p:nvSpPr>
          <p:spPr>
            <a:xfrm rot="10800000">
              <a:off x="7244066" y="3097445"/>
              <a:ext cx="117867" cy="117867"/>
            </a:xfrm>
            <a:custGeom>
              <a:avLst/>
              <a:gdLst/>
              <a:ahLst/>
              <a:cxnLst/>
              <a:rect l="l" t="t" r="r" b="b"/>
              <a:pathLst>
                <a:path w="4856" h="4856" extrusionOk="0">
                  <a:moveTo>
                    <a:pt x="0" y="1"/>
                  </a:moveTo>
                  <a:lnTo>
                    <a:pt x="0" y="4856"/>
                  </a:lnTo>
                  <a:lnTo>
                    <a:pt x="4855" y="4856"/>
                  </a:lnTo>
                  <a:lnTo>
                    <a:pt x="4855"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33" name="Google Shape;3733;p12"/>
            <p:cNvSpPr/>
            <p:nvPr/>
          </p:nvSpPr>
          <p:spPr>
            <a:xfrm rot="10800000">
              <a:off x="7244066" y="2805180"/>
              <a:ext cx="117867" cy="117867"/>
            </a:xfrm>
            <a:custGeom>
              <a:avLst/>
              <a:gdLst/>
              <a:ahLst/>
              <a:cxnLst/>
              <a:rect l="l" t="t" r="r" b="b"/>
              <a:pathLst>
                <a:path w="4856" h="4856" extrusionOk="0">
                  <a:moveTo>
                    <a:pt x="0" y="1"/>
                  </a:moveTo>
                  <a:lnTo>
                    <a:pt x="0" y="4856"/>
                  </a:lnTo>
                  <a:lnTo>
                    <a:pt x="4855" y="4856"/>
                  </a:lnTo>
                  <a:lnTo>
                    <a:pt x="4855"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34" name="Google Shape;3734;p12"/>
            <p:cNvSpPr/>
            <p:nvPr/>
          </p:nvSpPr>
          <p:spPr>
            <a:xfrm rot="10800000">
              <a:off x="7244066" y="2512915"/>
              <a:ext cx="117867" cy="117867"/>
            </a:xfrm>
            <a:custGeom>
              <a:avLst/>
              <a:gdLst/>
              <a:ahLst/>
              <a:cxnLst/>
              <a:rect l="l" t="t" r="r" b="b"/>
              <a:pathLst>
                <a:path w="4856" h="4856" extrusionOk="0">
                  <a:moveTo>
                    <a:pt x="0" y="0"/>
                  </a:moveTo>
                  <a:lnTo>
                    <a:pt x="0" y="4856"/>
                  </a:lnTo>
                  <a:lnTo>
                    <a:pt x="4855" y="4856"/>
                  </a:lnTo>
                  <a:lnTo>
                    <a:pt x="4855"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35" name="Google Shape;3735;p12"/>
            <p:cNvSpPr/>
            <p:nvPr/>
          </p:nvSpPr>
          <p:spPr>
            <a:xfrm rot="10800000">
              <a:off x="7244066" y="2220650"/>
              <a:ext cx="117867" cy="117867"/>
            </a:xfrm>
            <a:custGeom>
              <a:avLst/>
              <a:gdLst/>
              <a:ahLst/>
              <a:cxnLst/>
              <a:rect l="l" t="t" r="r" b="b"/>
              <a:pathLst>
                <a:path w="4856" h="4856" extrusionOk="0">
                  <a:moveTo>
                    <a:pt x="0" y="0"/>
                  </a:moveTo>
                  <a:lnTo>
                    <a:pt x="0" y="4855"/>
                  </a:lnTo>
                  <a:lnTo>
                    <a:pt x="4855" y="4855"/>
                  </a:lnTo>
                  <a:lnTo>
                    <a:pt x="4855"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36" name="Google Shape;3736;p12"/>
            <p:cNvSpPr/>
            <p:nvPr/>
          </p:nvSpPr>
          <p:spPr>
            <a:xfrm rot="10800000">
              <a:off x="7244066" y="1928385"/>
              <a:ext cx="117867" cy="117867"/>
            </a:xfrm>
            <a:custGeom>
              <a:avLst/>
              <a:gdLst/>
              <a:ahLst/>
              <a:cxnLst/>
              <a:rect l="l" t="t" r="r" b="b"/>
              <a:pathLst>
                <a:path w="4856" h="4856" extrusionOk="0">
                  <a:moveTo>
                    <a:pt x="0" y="0"/>
                  </a:moveTo>
                  <a:lnTo>
                    <a:pt x="0" y="4855"/>
                  </a:lnTo>
                  <a:lnTo>
                    <a:pt x="4855" y="4855"/>
                  </a:lnTo>
                  <a:lnTo>
                    <a:pt x="4855"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37" name="Google Shape;3737;p12"/>
            <p:cNvSpPr/>
            <p:nvPr/>
          </p:nvSpPr>
          <p:spPr>
            <a:xfrm rot="10800000">
              <a:off x="7244066" y="1782264"/>
              <a:ext cx="117867" cy="117867"/>
            </a:xfrm>
            <a:custGeom>
              <a:avLst/>
              <a:gdLst/>
              <a:ahLst/>
              <a:cxnLst/>
              <a:rect l="l" t="t" r="r" b="b"/>
              <a:pathLst>
                <a:path w="4856" h="4856" extrusionOk="0">
                  <a:moveTo>
                    <a:pt x="0" y="1"/>
                  </a:moveTo>
                  <a:lnTo>
                    <a:pt x="0" y="4856"/>
                  </a:lnTo>
                  <a:lnTo>
                    <a:pt x="4855" y="4856"/>
                  </a:lnTo>
                  <a:lnTo>
                    <a:pt x="4855"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38" name="Google Shape;3738;p12"/>
            <p:cNvSpPr/>
            <p:nvPr/>
          </p:nvSpPr>
          <p:spPr>
            <a:xfrm rot="10800000">
              <a:off x="7244066" y="1343854"/>
              <a:ext cx="117867" cy="117892"/>
            </a:xfrm>
            <a:custGeom>
              <a:avLst/>
              <a:gdLst/>
              <a:ahLst/>
              <a:cxnLst/>
              <a:rect l="l" t="t" r="r" b="b"/>
              <a:pathLst>
                <a:path w="4856" h="4857" extrusionOk="0">
                  <a:moveTo>
                    <a:pt x="0" y="1"/>
                  </a:moveTo>
                  <a:lnTo>
                    <a:pt x="0" y="4856"/>
                  </a:lnTo>
                  <a:lnTo>
                    <a:pt x="4855" y="4856"/>
                  </a:lnTo>
                  <a:lnTo>
                    <a:pt x="4855"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39" name="Google Shape;3739;p12"/>
            <p:cNvSpPr/>
            <p:nvPr/>
          </p:nvSpPr>
          <p:spPr>
            <a:xfrm rot="10800000">
              <a:off x="7244066" y="1197734"/>
              <a:ext cx="117867" cy="117867"/>
            </a:xfrm>
            <a:custGeom>
              <a:avLst/>
              <a:gdLst/>
              <a:ahLst/>
              <a:cxnLst/>
              <a:rect l="l" t="t" r="r" b="b"/>
              <a:pathLst>
                <a:path w="4856" h="4856" extrusionOk="0">
                  <a:moveTo>
                    <a:pt x="0" y="0"/>
                  </a:moveTo>
                  <a:lnTo>
                    <a:pt x="0" y="4856"/>
                  </a:lnTo>
                  <a:lnTo>
                    <a:pt x="4855" y="4856"/>
                  </a:lnTo>
                  <a:lnTo>
                    <a:pt x="4855"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40" name="Google Shape;3740;p12"/>
            <p:cNvSpPr/>
            <p:nvPr/>
          </p:nvSpPr>
          <p:spPr>
            <a:xfrm rot="10800000">
              <a:off x="7244066" y="1051613"/>
              <a:ext cx="117867" cy="117867"/>
            </a:xfrm>
            <a:custGeom>
              <a:avLst/>
              <a:gdLst/>
              <a:ahLst/>
              <a:cxnLst/>
              <a:rect l="l" t="t" r="r" b="b"/>
              <a:pathLst>
                <a:path w="4856" h="4856" extrusionOk="0">
                  <a:moveTo>
                    <a:pt x="0" y="1"/>
                  </a:moveTo>
                  <a:lnTo>
                    <a:pt x="0" y="4856"/>
                  </a:lnTo>
                  <a:lnTo>
                    <a:pt x="4855" y="4856"/>
                  </a:lnTo>
                  <a:lnTo>
                    <a:pt x="4855"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41" name="Google Shape;3741;p12"/>
            <p:cNvSpPr/>
            <p:nvPr/>
          </p:nvSpPr>
          <p:spPr>
            <a:xfrm rot="10800000">
              <a:off x="7244066" y="905469"/>
              <a:ext cx="117867" cy="117867"/>
            </a:xfrm>
            <a:custGeom>
              <a:avLst/>
              <a:gdLst/>
              <a:ahLst/>
              <a:cxnLst/>
              <a:rect l="l" t="t" r="r" b="b"/>
              <a:pathLst>
                <a:path w="4856" h="4856" extrusionOk="0">
                  <a:moveTo>
                    <a:pt x="0" y="0"/>
                  </a:moveTo>
                  <a:lnTo>
                    <a:pt x="0" y="4855"/>
                  </a:lnTo>
                  <a:lnTo>
                    <a:pt x="4855" y="4855"/>
                  </a:lnTo>
                  <a:lnTo>
                    <a:pt x="4855"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42" name="Google Shape;3742;p12"/>
            <p:cNvSpPr/>
            <p:nvPr/>
          </p:nvSpPr>
          <p:spPr>
            <a:xfrm rot="10800000">
              <a:off x="7244066" y="759348"/>
              <a:ext cx="117867" cy="117867"/>
            </a:xfrm>
            <a:custGeom>
              <a:avLst/>
              <a:gdLst/>
              <a:ahLst/>
              <a:cxnLst/>
              <a:rect l="l" t="t" r="r" b="b"/>
              <a:pathLst>
                <a:path w="4856" h="4856" extrusionOk="0">
                  <a:moveTo>
                    <a:pt x="0" y="1"/>
                  </a:moveTo>
                  <a:lnTo>
                    <a:pt x="0" y="4856"/>
                  </a:lnTo>
                  <a:lnTo>
                    <a:pt x="4855" y="4856"/>
                  </a:lnTo>
                  <a:lnTo>
                    <a:pt x="4855"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43" name="Google Shape;3743;p12"/>
            <p:cNvSpPr/>
            <p:nvPr/>
          </p:nvSpPr>
          <p:spPr>
            <a:xfrm rot="10800000">
              <a:off x="7244066" y="467083"/>
              <a:ext cx="117867" cy="117867"/>
            </a:xfrm>
            <a:custGeom>
              <a:avLst/>
              <a:gdLst/>
              <a:ahLst/>
              <a:cxnLst/>
              <a:rect l="l" t="t" r="r" b="b"/>
              <a:pathLst>
                <a:path w="4856" h="4856" extrusionOk="0">
                  <a:moveTo>
                    <a:pt x="0" y="1"/>
                  </a:moveTo>
                  <a:lnTo>
                    <a:pt x="0" y="4856"/>
                  </a:lnTo>
                  <a:lnTo>
                    <a:pt x="4855" y="4856"/>
                  </a:lnTo>
                  <a:lnTo>
                    <a:pt x="4855"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44" name="Google Shape;3744;p12"/>
            <p:cNvSpPr/>
            <p:nvPr/>
          </p:nvSpPr>
          <p:spPr>
            <a:xfrm rot="10800000">
              <a:off x="7244066" y="320938"/>
              <a:ext cx="117867" cy="117892"/>
            </a:xfrm>
            <a:custGeom>
              <a:avLst/>
              <a:gdLst/>
              <a:ahLst/>
              <a:cxnLst/>
              <a:rect l="l" t="t" r="r" b="b"/>
              <a:pathLst>
                <a:path w="4856" h="4857" extrusionOk="0">
                  <a:moveTo>
                    <a:pt x="0" y="1"/>
                  </a:moveTo>
                  <a:lnTo>
                    <a:pt x="0" y="4856"/>
                  </a:lnTo>
                  <a:lnTo>
                    <a:pt x="4855" y="4856"/>
                  </a:lnTo>
                  <a:lnTo>
                    <a:pt x="4855"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45" name="Google Shape;3745;p12"/>
            <p:cNvSpPr/>
            <p:nvPr/>
          </p:nvSpPr>
          <p:spPr>
            <a:xfrm rot="10800000">
              <a:off x="7097945" y="4997133"/>
              <a:ext cx="117867" cy="117867"/>
            </a:xfrm>
            <a:custGeom>
              <a:avLst/>
              <a:gdLst/>
              <a:ahLst/>
              <a:cxnLst/>
              <a:rect l="l" t="t" r="r" b="b"/>
              <a:pathLst>
                <a:path w="4856" h="4856" extrusionOk="0">
                  <a:moveTo>
                    <a:pt x="1" y="0"/>
                  </a:moveTo>
                  <a:lnTo>
                    <a:pt x="1" y="4855"/>
                  </a:lnTo>
                  <a:lnTo>
                    <a:pt x="4856" y="4855"/>
                  </a:lnTo>
                  <a:lnTo>
                    <a:pt x="4856"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46" name="Google Shape;3746;p12"/>
            <p:cNvSpPr/>
            <p:nvPr/>
          </p:nvSpPr>
          <p:spPr>
            <a:xfrm rot="10800000">
              <a:off x="7097945" y="4558747"/>
              <a:ext cx="117867" cy="117867"/>
            </a:xfrm>
            <a:custGeom>
              <a:avLst/>
              <a:gdLst/>
              <a:ahLst/>
              <a:cxnLst/>
              <a:rect l="l" t="t" r="r" b="b"/>
              <a:pathLst>
                <a:path w="4856" h="4856" extrusionOk="0">
                  <a:moveTo>
                    <a:pt x="1" y="0"/>
                  </a:moveTo>
                  <a:lnTo>
                    <a:pt x="1" y="4855"/>
                  </a:lnTo>
                  <a:lnTo>
                    <a:pt x="4856" y="4855"/>
                  </a:lnTo>
                  <a:lnTo>
                    <a:pt x="4856"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47" name="Google Shape;3747;p12"/>
            <p:cNvSpPr/>
            <p:nvPr/>
          </p:nvSpPr>
          <p:spPr>
            <a:xfrm rot="10800000">
              <a:off x="7097945" y="4266482"/>
              <a:ext cx="117867" cy="117867"/>
            </a:xfrm>
            <a:custGeom>
              <a:avLst/>
              <a:gdLst/>
              <a:ahLst/>
              <a:cxnLst/>
              <a:rect l="l" t="t" r="r" b="b"/>
              <a:pathLst>
                <a:path w="4856" h="4856" extrusionOk="0">
                  <a:moveTo>
                    <a:pt x="1" y="0"/>
                  </a:moveTo>
                  <a:lnTo>
                    <a:pt x="1" y="4855"/>
                  </a:lnTo>
                  <a:lnTo>
                    <a:pt x="4856" y="4855"/>
                  </a:lnTo>
                  <a:lnTo>
                    <a:pt x="4856"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48" name="Google Shape;3748;p12"/>
            <p:cNvSpPr/>
            <p:nvPr/>
          </p:nvSpPr>
          <p:spPr>
            <a:xfrm rot="10800000">
              <a:off x="7097945" y="3828096"/>
              <a:ext cx="117867" cy="117867"/>
            </a:xfrm>
            <a:custGeom>
              <a:avLst/>
              <a:gdLst/>
              <a:ahLst/>
              <a:cxnLst/>
              <a:rect l="l" t="t" r="r" b="b"/>
              <a:pathLst>
                <a:path w="4856" h="4856" extrusionOk="0">
                  <a:moveTo>
                    <a:pt x="1" y="0"/>
                  </a:moveTo>
                  <a:lnTo>
                    <a:pt x="1" y="4856"/>
                  </a:lnTo>
                  <a:lnTo>
                    <a:pt x="4856" y="4856"/>
                  </a:lnTo>
                  <a:lnTo>
                    <a:pt x="4856"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49" name="Google Shape;3749;p12"/>
            <p:cNvSpPr/>
            <p:nvPr/>
          </p:nvSpPr>
          <p:spPr>
            <a:xfrm rot="10800000">
              <a:off x="7097945" y="3681951"/>
              <a:ext cx="117867" cy="117892"/>
            </a:xfrm>
            <a:custGeom>
              <a:avLst/>
              <a:gdLst/>
              <a:ahLst/>
              <a:cxnLst/>
              <a:rect l="l" t="t" r="r" b="b"/>
              <a:pathLst>
                <a:path w="4856" h="4857" extrusionOk="0">
                  <a:moveTo>
                    <a:pt x="1" y="1"/>
                  </a:moveTo>
                  <a:lnTo>
                    <a:pt x="1" y="4856"/>
                  </a:lnTo>
                  <a:lnTo>
                    <a:pt x="4856" y="4856"/>
                  </a:lnTo>
                  <a:lnTo>
                    <a:pt x="4856"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50" name="Google Shape;3750;p12"/>
            <p:cNvSpPr/>
            <p:nvPr/>
          </p:nvSpPr>
          <p:spPr>
            <a:xfrm rot="10800000">
              <a:off x="7097945" y="3097445"/>
              <a:ext cx="117867" cy="117867"/>
            </a:xfrm>
            <a:custGeom>
              <a:avLst/>
              <a:gdLst/>
              <a:ahLst/>
              <a:cxnLst/>
              <a:rect l="l" t="t" r="r" b="b"/>
              <a:pathLst>
                <a:path w="4856" h="4856" extrusionOk="0">
                  <a:moveTo>
                    <a:pt x="1" y="1"/>
                  </a:moveTo>
                  <a:lnTo>
                    <a:pt x="1" y="4856"/>
                  </a:lnTo>
                  <a:lnTo>
                    <a:pt x="4856" y="4856"/>
                  </a:lnTo>
                  <a:lnTo>
                    <a:pt x="4856"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51" name="Google Shape;3751;p12"/>
            <p:cNvSpPr/>
            <p:nvPr/>
          </p:nvSpPr>
          <p:spPr>
            <a:xfrm rot="10800000">
              <a:off x="7097945" y="2951301"/>
              <a:ext cx="117867" cy="117867"/>
            </a:xfrm>
            <a:custGeom>
              <a:avLst/>
              <a:gdLst/>
              <a:ahLst/>
              <a:cxnLst/>
              <a:rect l="l" t="t" r="r" b="b"/>
              <a:pathLst>
                <a:path w="4856" h="4856" extrusionOk="0">
                  <a:moveTo>
                    <a:pt x="1" y="0"/>
                  </a:moveTo>
                  <a:lnTo>
                    <a:pt x="1" y="4855"/>
                  </a:lnTo>
                  <a:lnTo>
                    <a:pt x="4856" y="4855"/>
                  </a:lnTo>
                  <a:lnTo>
                    <a:pt x="4856"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52" name="Google Shape;3752;p12"/>
            <p:cNvSpPr/>
            <p:nvPr/>
          </p:nvSpPr>
          <p:spPr>
            <a:xfrm rot="10800000">
              <a:off x="7097945" y="2659036"/>
              <a:ext cx="117867" cy="117892"/>
            </a:xfrm>
            <a:custGeom>
              <a:avLst/>
              <a:gdLst/>
              <a:ahLst/>
              <a:cxnLst/>
              <a:rect l="l" t="t" r="r" b="b"/>
              <a:pathLst>
                <a:path w="4856" h="4857" extrusionOk="0">
                  <a:moveTo>
                    <a:pt x="1" y="1"/>
                  </a:moveTo>
                  <a:lnTo>
                    <a:pt x="1" y="4856"/>
                  </a:lnTo>
                  <a:lnTo>
                    <a:pt x="4856" y="4856"/>
                  </a:lnTo>
                  <a:lnTo>
                    <a:pt x="4856"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53" name="Google Shape;3753;p12"/>
            <p:cNvSpPr/>
            <p:nvPr/>
          </p:nvSpPr>
          <p:spPr>
            <a:xfrm rot="10800000">
              <a:off x="7097945" y="2512915"/>
              <a:ext cx="117867" cy="117867"/>
            </a:xfrm>
            <a:custGeom>
              <a:avLst/>
              <a:gdLst/>
              <a:ahLst/>
              <a:cxnLst/>
              <a:rect l="l" t="t" r="r" b="b"/>
              <a:pathLst>
                <a:path w="4856" h="4856" extrusionOk="0">
                  <a:moveTo>
                    <a:pt x="1" y="0"/>
                  </a:moveTo>
                  <a:lnTo>
                    <a:pt x="1" y="4856"/>
                  </a:lnTo>
                  <a:lnTo>
                    <a:pt x="4856" y="4856"/>
                  </a:lnTo>
                  <a:lnTo>
                    <a:pt x="4856"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54" name="Google Shape;3754;p12"/>
            <p:cNvSpPr/>
            <p:nvPr/>
          </p:nvSpPr>
          <p:spPr>
            <a:xfrm rot="10800000">
              <a:off x="7097945" y="2366770"/>
              <a:ext cx="117867" cy="117892"/>
            </a:xfrm>
            <a:custGeom>
              <a:avLst/>
              <a:gdLst/>
              <a:ahLst/>
              <a:cxnLst/>
              <a:rect l="l" t="t" r="r" b="b"/>
              <a:pathLst>
                <a:path w="4856" h="4857" extrusionOk="0">
                  <a:moveTo>
                    <a:pt x="1" y="1"/>
                  </a:moveTo>
                  <a:lnTo>
                    <a:pt x="1" y="4856"/>
                  </a:lnTo>
                  <a:lnTo>
                    <a:pt x="4856" y="4856"/>
                  </a:lnTo>
                  <a:lnTo>
                    <a:pt x="4856"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55" name="Google Shape;3755;p12"/>
            <p:cNvSpPr/>
            <p:nvPr/>
          </p:nvSpPr>
          <p:spPr>
            <a:xfrm rot="10800000">
              <a:off x="7097945" y="2220650"/>
              <a:ext cx="117867" cy="117867"/>
            </a:xfrm>
            <a:custGeom>
              <a:avLst/>
              <a:gdLst/>
              <a:ahLst/>
              <a:cxnLst/>
              <a:rect l="l" t="t" r="r" b="b"/>
              <a:pathLst>
                <a:path w="4856" h="4856" extrusionOk="0">
                  <a:moveTo>
                    <a:pt x="1" y="0"/>
                  </a:moveTo>
                  <a:lnTo>
                    <a:pt x="1" y="4855"/>
                  </a:lnTo>
                  <a:lnTo>
                    <a:pt x="4856" y="4855"/>
                  </a:lnTo>
                  <a:lnTo>
                    <a:pt x="4856"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56" name="Google Shape;3756;p12"/>
            <p:cNvSpPr/>
            <p:nvPr/>
          </p:nvSpPr>
          <p:spPr>
            <a:xfrm rot="10800000">
              <a:off x="7097945" y="1782264"/>
              <a:ext cx="117867" cy="117867"/>
            </a:xfrm>
            <a:custGeom>
              <a:avLst/>
              <a:gdLst/>
              <a:ahLst/>
              <a:cxnLst/>
              <a:rect l="l" t="t" r="r" b="b"/>
              <a:pathLst>
                <a:path w="4856" h="4856" extrusionOk="0">
                  <a:moveTo>
                    <a:pt x="1" y="1"/>
                  </a:moveTo>
                  <a:lnTo>
                    <a:pt x="1" y="4856"/>
                  </a:lnTo>
                  <a:lnTo>
                    <a:pt x="4856" y="4856"/>
                  </a:lnTo>
                  <a:lnTo>
                    <a:pt x="4856"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57" name="Google Shape;3757;p12"/>
            <p:cNvSpPr/>
            <p:nvPr/>
          </p:nvSpPr>
          <p:spPr>
            <a:xfrm rot="10800000">
              <a:off x="7097945" y="1636120"/>
              <a:ext cx="117867" cy="117867"/>
            </a:xfrm>
            <a:custGeom>
              <a:avLst/>
              <a:gdLst/>
              <a:ahLst/>
              <a:cxnLst/>
              <a:rect l="l" t="t" r="r" b="b"/>
              <a:pathLst>
                <a:path w="4856" h="4856" extrusionOk="0">
                  <a:moveTo>
                    <a:pt x="1" y="0"/>
                  </a:moveTo>
                  <a:lnTo>
                    <a:pt x="1" y="4855"/>
                  </a:lnTo>
                  <a:lnTo>
                    <a:pt x="4856" y="4855"/>
                  </a:lnTo>
                  <a:lnTo>
                    <a:pt x="4856"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58" name="Google Shape;3758;p12"/>
            <p:cNvSpPr/>
            <p:nvPr/>
          </p:nvSpPr>
          <p:spPr>
            <a:xfrm rot="10800000">
              <a:off x="7097945" y="1489999"/>
              <a:ext cx="117867" cy="117867"/>
            </a:xfrm>
            <a:custGeom>
              <a:avLst/>
              <a:gdLst/>
              <a:ahLst/>
              <a:cxnLst/>
              <a:rect l="l" t="t" r="r" b="b"/>
              <a:pathLst>
                <a:path w="4856" h="4856" extrusionOk="0">
                  <a:moveTo>
                    <a:pt x="1" y="0"/>
                  </a:moveTo>
                  <a:lnTo>
                    <a:pt x="1" y="4856"/>
                  </a:lnTo>
                  <a:lnTo>
                    <a:pt x="4856" y="4856"/>
                  </a:lnTo>
                  <a:lnTo>
                    <a:pt x="4856"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59" name="Google Shape;3759;p12"/>
            <p:cNvSpPr/>
            <p:nvPr/>
          </p:nvSpPr>
          <p:spPr>
            <a:xfrm rot="10800000">
              <a:off x="7097945" y="1197734"/>
              <a:ext cx="117867" cy="117867"/>
            </a:xfrm>
            <a:custGeom>
              <a:avLst/>
              <a:gdLst/>
              <a:ahLst/>
              <a:cxnLst/>
              <a:rect l="l" t="t" r="r" b="b"/>
              <a:pathLst>
                <a:path w="4856" h="4856" extrusionOk="0">
                  <a:moveTo>
                    <a:pt x="1" y="0"/>
                  </a:moveTo>
                  <a:lnTo>
                    <a:pt x="1" y="4856"/>
                  </a:lnTo>
                  <a:lnTo>
                    <a:pt x="4856" y="4856"/>
                  </a:lnTo>
                  <a:lnTo>
                    <a:pt x="4856"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60" name="Google Shape;3760;p12"/>
            <p:cNvSpPr/>
            <p:nvPr/>
          </p:nvSpPr>
          <p:spPr>
            <a:xfrm rot="10800000">
              <a:off x="7097945" y="467083"/>
              <a:ext cx="117867" cy="117867"/>
            </a:xfrm>
            <a:custGeom>
              <a:avLst/>
              <a:gdLst/>
              <a:ahLst/>
              <a:cxnLst/>
              <a:rect l="l" t="t" r="r" b="b"/>
              <a:pathLst>
                <a:path w="4856" h="4856" extrusionOk="0">
                  <a:moveTo>
                    <a:pt x="1" y="1"/>
                  </a:moveTo>
                  <a:lnTo>
                    <a:pt x="1" y="4856"/>
                  </a:lnTo>
                  <a:lnTo>
                    <a:pt x="4856" y="4856"/>
                  </a:lnTo>
                  <a:lnTo>
                    <a:pt x="4856"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61" name="Google Shape;3761;p12"/>
            <p:cNvSpPr/>
            <p:nvPr/>
          </p:nvSpPr>
          <p:spPr>
            <a:xfrm rot="10800000">
              <a:off x="7097945" y="174818"/>
              <a:ext cx="117867" cy="117867"/>
            </a:xfrm>
            <a:custGeom>
              <a:avLst/>
              <a:gdLst/>
              <a:ahLst/>
              <a:cxnLst/>
              <a:rect l="l" t="t" r="r" b="b"/>
              <a:pathLst>
                <a:path w="4856" h="4856" extrusionOk="0">
                  <a:moveTo>
                    <a:pt x="1" y="0"/>
                  </a:moveTo>
                  <a:lnTo>
                    <a:pt x="1" y="4856"/>
                  </a:lnTo>
                  <a:lnTo>
                    <a:pt x="4856" y="4856"/>
                  </a:lnTo>
                  <a:lnTo>
                    <a:pt x="4856"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62" name="Google Shape;3762;p12"/>
            <p:cNvSpPr/>
            <p:nvPr/>
          </p:nvSpPr>
          <p:spPr>
            <a:xfrm rot="10800000">
              <a:off x="7097945" y="28698"/>
              <a:ext cx="117867" cy="117867"/>
            </a:xfrm>
            <a:custGeom>
              <a:avLst/>
              <a:gdLst/>
              <a:ahLst/>
              <a:cxnLst/>
              <a:rect l="l" t="t" r="r" b="b"/>
              <a:pathLst>
                <a:path w="4856" h="4856" extrusionOk="0">
                  <a:moveTo>
                    <a:pt x="1" y="1"/>
                  </a:moveTo>
                  <a:lnTo>
                    <a:pt x="1" y="4856"/>
                  </a:lnTo>
                  <a:lnTo>
                    <a:pt x="4856" y="4856"/>
                  </a:lnTo>
                  <a:lnTo>
                    <a:pt x="4856"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63" name="Google Shape;3763;p12"/>
            <p:cNvSpPr/>
            <p:nvPr/>
          </p:nvSpPr>
          <p:spPr>
            <a:xfrm rot="10800000">
              <a:off x="6951800" y="4851012"/>
              <a:ext cx="117892" cy="117867"/>
            </a:xfrm>
            <a:custGeom>
              <a:avLst/>
              <a:gdLst/>
              <a:ahLst/>
              <a:cxnLst/>
              <a:rect l="l" t="t" r="r" b="b"/>
              <a:pathLst>
                <a:path w="4857" h="4856" extrusionOk="0">
                  <a:moveTo>
                    <a:pt x="1" y="0"/>
                  </a:moveTo>
                  <a:lnTo>
                    <a:pt x="1" y="4856"/>
                  </a:lnTo>
                  <a:lnTo>
                    <a:pt x="4856" y="4856"/>
                  </a:lnTo>
                  <a:lnTo>
                    <a:pt x="4856"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64" name="Google Shape;3764;p12"/>
            <p:cNvSpPr/>
            <p:nvPr/>
          </p:nvSpPr>
          <p:spPr>
            <a:xfrm rot="10800000">
              <a:off x="6951800" y="4704867"/>
              <a:ext cx="117892" cy="117892"/>
            </a:xfrm>
            <a:custGeom>
              <a:avLst/>
              <a:gdLst/>
              <a:ahLst/>
              <a:cxnLst/>
              <a:rect l="l" t="t" r="r" b="b"/>
              <a:pathLst>
                <a:path w="4857" h="4857" extrusionOk="0">
                  <a:moveTo>
                    <a:pt x="1" y="1"/>
                  </a:moveTo>
                  <a:lnTo>
                    <a:pt x="1" y="4856"/>
                  </a:lnTo>
                  <a:lnTo>
                    <a:pt x="4856" y="4856"/>
                  </a:lnTo>
                  <a:lnTo>
                    <a:pt x="4856"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65" name="Google Shape;3765;p12"/>
            <p:cNvSpPr/>
            <p:nvPr/>
          </p:nvSpPr>
          <p:spPr>
            <a:xfrm rot="10800000">
              <a:off x="6951800" y="4266482"/>
              <a:ext cx="117892" cy="117867"/>
            </a:xfrm>
            <a:custGeom>
              <a:avLst/>
              <a:gdLst/>
              <a:ahLst/>
              <a:cxnLst/>
              <a:rect l="l" t="t" r="r" b="b"/>
              <a:pathLst>
                <a:path w="4857" h="4856" extrusionOk="0">
                  <a:moveTo>
                    <a:pt x="1" y="0"/>
                  </a:moveTo>
                  <a:lnTo>
                    <a:pt x="1" y="4855"/>
                  </a:lnTo>
                  <a:lnTo>
                    <a:pt x="4856" y="4855"/>
                  </a:lnTo>
                  <a:lnTo>
                    <a:pt x="4856"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66" name="Google Shape;3766;p12"/>
            <p:cNvSpPr/>
            <p:nvPr/>
          </p:nvSpPr>
          <p:spPr>
            <a:xfrm rot="10800000">
              <a:off x="6951800" y="3974217"/>
              <a:ext cx="117892" cy="117867"/>
            </a:xfrm>
            <a:custGeom>
              <a:avLst/>
              <a:gdLst/>
              <a:ahLst/>
              <a:cxnLst/>
              <a:rect l="l" t="t" r="r" b="b"/>
              <a:pathLst>
                <a:path w="4857" h="4856" extrusionOk="0">
                  <a:moveTo>
                    <a:pt x="1" y="0"/>
                  </a:moveTo>
                  <a:lnTo>
                    <a:pt x="1" y="4855"/>
                  </a:lnTo>
                  <a:lnTo>
                    <a:pt x="4856" y="4855"/>
                  </a:lnTo>
                  <a:lnTo>
                    <a:pt x="4856"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67" name="Google Shape;3767;p12"/>
            <p:cNvSpPr/>
            <p:nvPr/>
          </p:nvSpPr>
          <p:spPr>
            <a:xfrm rot="10800000">
              <a:off x="6951800" y="3681951"/>
              <a:ext cx="117892" cy="117892"/>
            </a:xfrm>
            <a:custGeom>
              <a:avLst/>
              <a:gdLst/>
              <a:ahLst/>
              <a:cxnLst/>
              <a:rect l="l" t="t" r="r" b="b"/>
              <a:pathLst>
                <a:path w="4857" h="4857" extrusionOk="0">
                  <a:moveTo>
                    <a:pt x="1" y="1"/>
                  </a:moveTo>
                  <a:lnTo>
                    <a:pt x="1" y="4856"/>
                  </a:lnTo>
                  <a:lnTo>
                    <a:pt x="4856" y="4856"/>
                  </a:lnTo>
                  <a:lnTo>
                    <a:pt x="4856"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68" name="Google Shape;3768;p12"/>
            <p:cNvSpPr/>
            <p:nvPr/>
          </p:nvSpPr>
          <p:spPr>
            <a:xfrm rot="10800000">
              <a:off x="6951800" y="3243566"/>
              <a:ext cx="117892" cy="117867"/>
            </a:xfrm>
            <a:custGeom>
              <a:avLst/>
              <a:gdLst/>
              <a:ahLst/>
              <a:cxnLst/>
              <a:rect l="l" t="t" r="r" b="b"/>
              <a:pathLst>
                <a:path w="4857" h="4856" extrusionOk="0">
                  <a:moveTo>
                    <a:pt x="1" y="0"/>
                  </a:moveTo>
                  <a:lnTo>
                    <a:pt x="1" y="4855"/>
                  </a:lnTo>
                  <a:lnTo>
                    <a:pt x="4856" y="4855"/>
                  </a:lnTo>
                  <a:lnTo>
                    <a:pt x="4856"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69" name="Google Shape;3769;p12"/>
            <p:cNvSpPr/>
            <p:nvPr/>
          </p:nvSpPr>
          <p:spPr>
            <a:xfrm rot="10800000">
              <a:off x="6951800" y="2951301"/>
              <a:ext cx="117892" cy="117867"/>
            </a:xfrm>
            <a:custGeom>
              <a:avLst/>
              <a:gdLst/>
              <a:ahLst/>
              <a:cxnLst/>
              <a:rect l="l" t="t" r="r" b="b"/>
              <a:pathLst>
                <a:path w="4857" h="4856" extrusionOk="0">
                  <a:moveTo>
                    <a:pt x="1" y="0"/>
                  </a:moveTo>
                  <a:lnTo>
                    <a:pt x="1" y="4855"/>
                  </a:lnTo>
                  <a:lnTo>
                    <a:pt x="4856" y="4855"/>
                  </a:lnTo>
                  <a:lnTo>
                    <a:pt x="4856"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70" name="Google Shape;3770;p12"/>
            <p:cNvSpPr/>
            <p:nvPr/>
          </p:nvSpPr>
          <p:spPr>
            <a:xfrm rot="10800000">
              <a:off x="6951800" y="2512915"/>
              <a:ext cx="117892" cy="117867"/>
            </a:xfrm>
            <a:custGeom>
              <a:avLst/>
              <a:gdLst/>
              <a:ahLst/>
              <a:cxnLst/>
              <a:rect l="l" t="t" r="r" b="b"/>
              <a:pathLst>
                <a:path w="4857" h="4856" extrusionOk="0">
                  <a:moveTo>
                    <a:pt x="1" y="0"/>
                  </a:moveTo>
                  <a:lnTo>
                    <a:pt x="1" y="4856"/>
                  </a:lnTo>
                  <a:lnTo>
                    <a:pt x="4856" y="4856"/>
                  </a:lnTo>
                  <a:lnTo>
                    <a:pt x="4856"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71" name="Google Shape;3771;p12"/>
            <p:cNvSpPr/>
            <p:nvPr/>
          </p:nvSpPr>
          <p:spPr>
            <a:xfrm rot="10800000">
              <a:off x="6951800" y="2220650"/>
              <a:ext cx="117892" cy="117867"/>
            </a:xfrm>
            <a:custGeom>
              <a:avLst/>
              <a:gdLst/>
              <a:ahLst/>
              <a:cxnLst/>
              <a:rect l="l" t="t" r="r" b="b"/>
              <a:pathLst>
                <a:path w="4857" h="4856" extrusionOk="0">
                  <a:moveTo>
                    <a:pt x="1" y="0"/>
                  </a:moveTo>
                  <a:lnTo>
                    <a:pt x="1" y="4855"/>
                  </a:lnTo>
                  <a:lnTo>
                    <a:pt x="4856" y="4855"/>
                  </a:lnTo>
                  <a:lnTo>
                    <a:pt x="4856"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72" name="Google Shape;3772;p12"/>
            <p:cNvSpPr/>
            <p:nvPr/>
          </p:nvSpPr>
          <p:spPr>
            <a:xfrm rot="10800000">
              <a:off x="6951800" y="2074529"/>
              <a:ext cx="117892" cy="117867"/>
            </a:xfrm>
            <a:custGeom>
              <a:avLst/>
              <a:gdLst/>
              <a:ahLst/>
              <a:cxnLst/>
              <a:rect l="l" t="t" r="r" b="b"/>
              <a:pathLst>
                <a:path w="4857" h="4856" extrusionOk="0">
                  <a:moveTo>
                    <a:pt x="1" y="1"/>
                  </a:moveTo>
                  <a:lnTo>
                    <a:pt x="1" y="4856"/>
                  </a:lnTo>
                  <a:lnTo>
                    <a:pt x="4856" y="4856"/>
                  </a:lnTo>
                  <a:lnTo>
                    <a:pt x="4856"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73" name="Google Shape;3773;p12"/>
            <p:cNvSpPr/>
            <p:nvPr/>
          </p:nvSpPr>
          <p:spPr>
            <a:xfrm rot="10800000">
              <a:off x="6951800" y="1782264"/>
              <a:ext cx="117892" cy="117867"/>
            </a:xfrm>
            <a:custGeom>
              <a:avLst/>
              <a:gdLst/>
              <a:ahLst/>
              <a:cxnLst/>
              <a:rect l="l" t="t" r="r" b="b"/>
              <a:pathLst>
                <a:path w="4857" h="4856" extrusionOk="0">
                  <a:moveTo>
                    <a:pt x="1" y="1"/>
                  </a:moveTo>
                  <a:lnTo>
                    <a:pt x="1" y="4856"/>
                  </a:lnTo>
                  <a:lnTo>
                    <a:pt x="4856" y="4856"/>
                  </a:lnTo>
                  <a:lnTo>
                    <a:pt x="4856"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74" name="Google Shape;3774;p12"/>
            <p:cNvSpPr/>
            <p:nvPr/>
          </p:nvSpPr>
          <p:spPr>
            <a:xfrm rot="10800000">
              <a:off x="6951800" y="1636120"/>
              <a:ext cx="117892" cy="117867"/>
            </a:xfrm>
            <a:custGeom>
              <a:avLst/>
              <a:gdLst/>
              <a:ahLst/>
              <a:cxnLst/>
              <a:rect l="l" t="t" r="r" b="b"/>
              <a:pathLst>
                <a:path w="4857" h="4856" extrusionOk="0">
                  <a:moveTo>
                    <a:pt x="1" y="0"/>
                  </a:moveTo>
                  <a:lnTo>
                    <a:pt x="1" y="4855"/>
                  </a:lnTo>
                  <a:lnTo>
                    <a:pt x="4856" y="4855"/>
                  </a:lnTo>
                  <a:lnTo>
                    <a:pt x="4856"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75" name="Google Shape;3775;p12"/>
            <p:cNvSpPr/>
            <p:nvPr/>
          </p:nvSpPr>
          <p:spPr>
            <a:xfrm rot="10800000">
              <a:off x="6951800" y="1489999"/>
              <a:ext cx="117892" cy="117867"/>
            </a:xfrm>
            <a:custGeom>
              <a:avLst/>
              <a:gdLst/>
              <a:ahLst/>
              <a:cxnLst/>
              <a:rect l="l" t="t" r="r" b="b"/>
              <a:pathLst>
                <a:path w="4857" h="4856" extrusionOk="0">
                  <a:moveTo>
                    <a:pt x="1" y="0"/>
                  </a:moveTo>
                  <a:lnTo>
                    <a:pt x="1" y="4856"/>
                  </a:lnTo>
                  <a:lnTo>
                    <a:pt x="4856" y="4856"/>
                  </a:lnTo>
                  <a:lnTo>
                    <a:pt x="4856"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76" name="Google Shape;3776;p12"/>
            <p:cNvSpPr/>
            <p:nvPr/>
          </p:nvSpPr>
          <p:spPr>
            <a:xfrm rot="10800000">
              <a:off x="6951800" y="1197734"/>
              <a:ext cx="117892" cy="117867"/>
            </a:xfrm>
            <a:custGeom>
              <a:avLst/>
              <a:gdLst/>
              <a:ahLst/>
              <a:cxnLst/>
              <a:rect l="l" t="t" r="r" b="b"/>
              <a:pathLst>
                <a:path w="4857" h="4856" extrusionOk="0">
                  <a:moveTo>
                    <a:pt x="1" y="0"/>
                  </a:moveTo>
                  <a:lnTo>
                    <a:pt x="1" y="4856"/>
                  </a:lnTo>
                  <a:lnTo>
                    <a:pt x="4856" y="4856"/>
                  </a:lnTo>
                  <a:lnTo>
                    <a:pt x="4856"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77" name="Google Shape;3777;p12"/>
            <p:cNvSpPr/>
            <p:nvPr/>
          </p:nvSpPr>
          <p:spPr>
            <a:xfrm rot="10800000">
              <a:off x="6951800" y="1051613"/>
              <a:ext cx="117892" cy="117867"/>
            </a:xfrm>
            <a:custGeom>
              <a:avLst/>
              <a:gdLst/>
              <a:ahLst/>
              <a:cxnLst/>
              <a:rect l="l" t="t" r="r" b="b"/>
              <a:pathLst>
                <a:path w="4857" h="4856" extrusionOk="0">
                  <a:moveTo>
                    <a:pt x="1" y="1"/>
                  </a:moveTo>
                  <a:lnTo>
                    <a:pt x="1" y="4856"/>
                  </a:lnTo>
                  <a:lnTo>
                    <a:pt x="4856" y="4856"/>
                  </a:lnTo>
                  <a:lnTo>
                    <a:pt x="4856"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78" name="Google Shape;3778;p12"/>
            <p:cNvSpPr/>
            <p:nvPr/>
          </p:nvSpPr>
          <p:spPr>
            <a:xfrm rot="10800000">
              <a:off x="6951800" y="613204"/>
              <a:ext cx="117892" cy="117867"/>
            </a:xfrm>
            <a:custGeom>
              <a:avLst/>
              <a:gdLst/>
              <a:ahLst/>
              <a:cxnLst/>
              <a:rect l="l" t="t" r="r" b="b"/>
              <a:pathLst>
                <a:path w="4857" h="4856" extrusionOk="0">
                  <a:moveTo>
                    <a:pt x="1" y="0"/>
                  </a:moveTo>
                  <a:lnTo>
                    <a:pt x="1" y="4855"/>
                  </a:lnTo>
                  <a:lnTo>
                    <a:pt x="4856" y="4855"/>
                  </a:lnTo>
                  <a:lnTo>
                    <a:pt x="4856"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79" name="Google Shape;3779;p12"/>
            <p:cNvSpPr/>
            <p:nvPr/>
          </p:nvSpPr>
          <p:spPr>
            <a:xfrm rot="10800000">
              <a:off x="6951800" y="320938"/>
              <a:ext cx="117892" cy="117892"/>
            </a:xfrm>
            <a:custGeom>
              <a:avLst/>
              <a:gdLst/>
              <a:ahLst/>
              <a:cxnLst/>
              <a:rect l="l" t="t" r="r" b="b"/>
              <a:pathLst>
                <a:path w="4857" h="4857" extrusionOk="0">
                  <a:moveTo>
                    <a:pt x="1" y="1"/>
                  </a:moveTo>
                  <a:lnTo>
                    <a:pt x="1" y="4856"/>
                  </a:lnTo>
                  <a:lnTo>
                    <a:pt x="4856" y="4856"/>
                  </a:lnTo>
                  <a:lnTo>
                    <a:pt x="4856"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80" name="Google Shape;3780;p12"/>
            <p:cNvSpPr/>
            <p:nvPr/>
          </p:nvSpPr>
          <p:spPr>
            <a:xfrm rot="10800000">
              <a:off x="6951800" y="174818"/>
              <a:ext cx="117892" cy="117867"/>
            </a:xfrm>
            <a:custGeom>
              <a:avLst/>
              <a:gdLst/>
              <a:ahLst/>
              <a:cxnLst/>
              <a:rect l="l" t="t" r="r" b="b"/>
              <a:pathLst>
                <a:path w="4857" h="4856" extrusionOk="0">
                  <a:moveTo>
                    <a:pt x="1" y="0"/>
                  </a:moveTo>
                  <a:lnTo>
                    <a:pt x="1" y="4856"/>
                  </a:lnTo>
                  <a:lnTo>
                    <a:pt x="4856" y="4856"/>
                  </a:lnTo>
                  <a:lnTo>
                    <a:pt x="4856"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81" name="Google Shape;3781;p12"/>
            <p:cNvSpPr/>
            <p:nvPr/>
          </p:nvSpPr>
          <p:spPr>
            <a:xfrm rot="10800000">
              <a:off x="6805680" y="4997133"/>
              <a:ext cx="117867" cy="117867"/>
            </a:xfrm>
            <a:custGeom>
              <a:avLst/>
              <a:gdLst/>
              <a:ahLst/>
              <a:cxnLst/>
              <a:rect l="l" t="t" r="r" b="b"/>
              <a:pathLst>
                <a:path w="4856" h="4856" extrusionOk="0">
                  <a:moveTo>
                    <a:pt x="0" y="0"/>
                  </a:moveTo>
                  <a:lnTo>
                    <a:pt x="0" y="4855"/>
                  </a:lnTo>
                  <a:lnTo>
                    <a:pt x="4856" y="4855"/>
                  </a:lnTo>
                  <a:lnTo>
                    <a:pt x="4856"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82" name="Google Shape;3782;p12"/>
            <p:cNvSpPr/>
            <p:nvPr/>
          </p:nvSpPr>
          <p:spPr>
            <a:xfrm rot="10800000">
              <a:off x="6805680" y="4558747"/>
              <a:ext cx="117867" cy="117867"/>
            </a:xfrm>
            <a:custGeom>
              <a:avLst/>
              <a:gdLst/>
              <a:ahLst/>
              <a:cxnLst/>
              <a:rect l="l" t="t" r="r" b="b"/>
              <a:pathLst>
                <a:path w="4856" h="4856" extrusionOk="0">
                  <a:moveTo>
                    <a:pt x="0" y="0"/>
                  </a:moveTo>
                  <a:lnTo>
                    <a:pt x="0" y="4855"/>
                  </a:lnTo>
                  <a:lnTo>
                    <a:pt x="4856" y="4855"/>
                  </a:lnTo>
                  <a:lnTo>
                    <a:pt x="4856"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83" name="Google Shape;3783;p12"/>
            <p:cNvSpPr/>
            <p:nvPr/>
          </p:nvSpPr>
          <p:spPr>
            <a:xfrm rot="10800000">
              <a:off x="6805680" y="4120361"/>
              <a:ext cx="117867" cy="117867"/>
            </a:xfrm>
            <a:custGeom>
              <a:avLst/>
              <a:gdLst/>
              <a:ahLst/>
              <a:cxnLst/>
              <a:rect l="l" t="t" r="r" b="b"/>
              <a:pathLst>
                <a:path w="4856" h="4856" extrusionOk="0">
                  <a:moveTo>
                    <a:pt x="0" y="1"/>
                  </a:moveTo>
                  <a:lnTo>
                    <a:pt x="0" y="4856"/>
                  </a:lnTo>
                  <a:lnTo>
                    <a:pt x="4856" y="4856"/>
                  </a:lnTo>
                  <a:lnTo>
                    <a:pt x="4856"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84" name="Google Shape;3784;p12"/>
            <p:cNvSpPr/>
            <p:nvPr/>
          </p:nvSpPr>
          <p:spPr>
            <a:xfrm rot="10800000">
              <a:off x="6805680" y="3535831"/>
              <a:ext cx="117867" cy="117867"/>
            </a:xfrm>
            <a:custGeom>
              <a:avLst/>
              <a:gdLst/>
              <a:ahLst/>
              <a:cxnLst/>
              <a:rect l="l" t="t" r="r" b="b"/>
              <a:pathLst>
                <a:path w="4856" h="4856" extrusionOk="0">
                  <a:moveTo>
                    <a:pt x="0" y="0"/>
                  </a:moveTo>
                  <a:lnTo>
                    <a:pt x="0" y="4856"/>
                  </a:lnTo>
                  <a:lnTo>
                    <a:pt x="4856" y="4856"/>
                  </a:lnTo>
                  <a:lnTo>
                    <a:pt x="4856"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85" name="Google Shape;3785;p12"/>
            <p:cNvSpPr/>
            <p:nvPr/>
          </p:nvSpPr>
          <p:spPr>
            <a:xfrm rot="10800000">
              <a:off x="6805680" y="2951301"/>
              <a:ext cx="117867" cy="117867"/>
            </a:xfrm>
            <a:custGeom>
              <a:avLst/>
              <a:gdLst/>
              <a:ahLst/>
              <a:cxnLst/>
              <a:rect l="l" t="t" r="r" b="b"/>
              <a:pathLst>
                <a:path w="4856" h="4856" extrusionOk="0">
                  <a:moveTo>
                    <a:pt x="0" y="0"/>
                  </a:moveTo>
                  <a:lnTo>
                    <a:pt x="0" y="4855"/>
                  </a:lnTo>
                  <a:lnTo>
                    <a:pt x="4856" y="4855"/>
                  </a:lnTo>
                  <a:lnTo>
                    <a:pt x="4856"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86" name="Google Shape;3786;p12"/>
            <p:cNvSpPr/>
            <p:nvPr/>
          </p:nvSpPr>
          <p:spPr>
            <a:xfrm rot="10800000">
              <a:off x="6805680" y="2220650"/>
              <a:ext cx="117867" cy="117867"/>
            </a:xfrm>
            <a:custGeom>
              <a:avLst/>
              <a:gdLst/>
              <a:ahLst/>
              <a:cxnLst/>
              <a:rect l="l" t="t" r="r" b="b"/>
              <a:pathLst>
                <a:path w="4856" h="4856" extrusionOk="0">
                  <a:moveTo>
                    <a:pt x="0" y="0"/>
                  </a:moveTo>
                  <a:lnTo>
                    <a:pt x="0" y="4855"/>
                  </a:lnTo>
                  <a:lnTo>
                    <a:pt x="4856" y="4855"/>
                  </a:lnTo>
                  <a:lnTo>
                    <a:pt x="4856"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87" name="Google Shape;3787;p12"/>
            <p:cNvSpPr/>
            <p:nvPr/>
          </p:nvSpPr>
          <p:spPr>
            <a:xfrm rot="10800000">
              <a:off x="6805680" y="1051613"/>
              <a:ext cx="117867" cy="117867"/>
            </a:xfrm>
            <a:custGeom>
              <a:avLst/>
              <a:gdLst/>
              <a:ahLst/>
              <a:cxnLst/>
              <a:rect l="l" t="t" r="r" b="b"/>
              <a:pathLst>
                <a:path w="4856" h="4856" extrusionOk="0">
                  <a:moveTo>
                    <a:pt x="0" y="1"/>
                  </a:moveTo>
                  <a:lnTo>
                    <a:pt x="0" y="4856"/>
                  </a:lnTo>
                  <a:lnTo>
                    <a:pt x="4856" y="4856"/>
                  </a:lnTo>
                  <a:lnTo>
                    <a:pt x="4856"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88" name="Google Shape;3788;p12"/>
            <p:cNvSpPr/>
            <p:nvPr/>
          </p:nvSpPr>
          <p:spPr>
            <a:xfrm rot="10800000">
              <a:off x="6805680" y="905469"/>
              <a:ext cx="117867" cy="117867"/>
            </a:xfrm>
            <a:custGeom>
              <a:avLst/>
              <a:gdLst/>
              <a:ahLst/>
              <a:cxnLst/>
              <a:rect l="l" t="t" r="r" b="b"/>
              <a:pathLst>
                <a:path w="4856" h="4856" extrusionOk="0">
                  <a:moveTo>
                    <a:pt x="0" y="0"/>
                  </a:moveTo>
                  <a:lnTo>
                    <a:pt x="0" y="4855"/>
                  </a:lnTo>
                  <a:lnTo>
                    <a:pt x="4856" y="4855"/>
                  </a:lnTo>
                  <a:lnTo>
                    <a:pt x="4856"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89" name="Google Shape;3789;p12"/>
            <p:cNvSpPr/>
            <p:nvPr/>
          </p:nvSpPr>
          <p:spPr>
            <a:xfrm rot="10800000">
              <a:off x="6805680" y="28698"/>
              <a:ext cx="117867" cy="117867"/>
            </a:xfrm>
            <a:custGeom>
              <a:avLst/>
              <a:gdLst/>
              <a:ahLst/>
              <a:cxnLst/>
              <a:rect l="l" t="t" r="r" b="b"/>
              <a:pathLst>
                <a:path w="4856" h="4856" extrusionOk="0">
                  <a:moveTo>
                    <a:pt x="0" y="1"/>
                  </a:moveTo>
                  <a:lnTo>
                    <a:pt x="0" y="4856"/>
                  </a:lnTo>
                  <a:lnTo>
                    <a:pt x="4856" y="4856"/>
                  </a:lnTo>
                  <a:lnTo>
                    <a:pt x="4856"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90" name="Google Shape;3790;p12"/>
            <p:cNvSpPr/>
            <p:nvPr/>
          </p:nvSpPr>
          <p:spPr>
            <a:xfrm rot="10800000">
              <a:off x="6659535" y="4851012"/>
              <a:ext cx="117892" cy="117867"/>
            </a:xfrm>
            <a:custGeom>
              <a:avLst/>
              <a:gdLst/>
              <a:ahLst/>
              <a:cxnLst/>
              <a:rect l="l" t="t" r="r" b="b"/>
              <a:pathLst>
                <a:path w="4857" h="4856" extrusionOk="0">
                  <a:moveTo>
                    <a:pt x="1" y="0"/>
                  </a:moveTo>
                  <a:lnTo>
                    <a:pt x="1" y="4856"/>
                  </a:lnTo>
                  <a:lnTo>
                    <a:pt x="4856" y="4856"/>
                  </a:lnTo>
                  <a:lnTo>
                    <a:pt x="4856"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91" name="Google Shape;3791;p12"/>
            <p:cNvSpPr/>
            <p:nvPr/>
          </p:nvSpPr>
          <p:spPr>
            <a:xfrm rot="10800000">
              <a:off x="6659535" y="3974217"/>
              <a:ext cx="117892" cy="117867"/>
            </a:xfrm>
            <a:custGeom>
              <a:avLst/>
              <a:gdLst/>
              <a:ahLst/>
              <a:cxnLst/>
              <a:rect l="l" t="t" r="r" b="b"/>
              <a:pathLst>
                <a:path w="4857" h="4856" extrusionOk="0">
                  <a:moveTo>
                    <a:pt x="1" y="0"/>
                  </a:moveTo>
                  <a:lnTo>
                    <a:pt x="1" y="4855"/>
                  </a:lnTo>
                  <a:lnTo>
                    <a:pt x="4856" y="4855"/>
                  </a:lnTo>
                  <a:lnTo>
                    <a:pt x="4856"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92" name="Google Shape;3792;p12"/>
            <p:cNvSpPr/>
            <p:nvPr/>
          </p:nvSpPr>
          <p:spPr>
            <a:xfrm rot="10800000">
              <a:off x="6659535" y="3243566"/>
              <a:ext cx="117892" cy="117867"/>
            </a:xfrm>
            <a:custGeom>
              <a:avLst/>
              <a:gdLst/>
              <a:ahLst/>
              <a:cxnLst/>
              <a:rect l="l" t="t" r="r" b="b"/>
              <a:pathLst>
                <a:path w="4857" h="4856" extrusionOk="0">
                  <a:moveTo>
                    <a:pt x="1" y="0"/>
                  </a:moveTo>
                  <a:lnTo>
                    <a:pt x="1" y="4855"/>
                  </a:lnTo>
                  <a:lnTo>
                    <a:pt x="4856" y="4855"/>
                  </a:lnTo>
                  <a:lnTo>
                    <a:pt x="4856"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93" name="Google Shape;3793;p12"/>
            <p:cNvSpPr/>
            <p:nvPr/>
          </p:nvSpPr>
          <p:spPr>
            <a:xfrm rot="10800000">
              <a:off x="6659535" y="2512915"/>
              <a:ext cx="117892" cy="117867"/>
            </a:xfrm>
            <a:custGeom>
              <a:avLst/>
              <a:gdLst/>
              <a:ahLst/>
              <a:cxnLst/>
              <a:rect l="l" t="t" r="r" b="b"/>
              <a:pathLst>
                <a:path w="4857" h="4856" extrusionOk="0">
                  <a:moveTo>
                    <a:pt x="1" y="0"/>
                  </a:moveTo>
                  <a:lnTo>
                    <a:pt x="1" y="4856"/>
                  </a:lnTo>
                  <a:lnTo>
                    <a:pt x="4856" y="4856"/>
                  </a:lnTo>
                  <a:lnTo>
                    <a:pt x="4856"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94" name="Google Shape;3794;p12"/>
            <p:cNvSpPr/>
            <p:nvPr/>
          </p:nvSpPr>
          <p:spPr>
            <a:xfrm rot="10800000">
              <a:off x="6659535" y="1636120"/>
              <a:ext cx="117892" cy="117867"/>
            </a:xfrm>
            <a:custGeom>
              <a:avLst/>
              <a:gdLst/>
              <a:ahLst/>
              <a:cxnLst/>
              <a:rect l="l" t="t" r="r" b="b"/>
              <a:pathLst>
                <a:path w="4857" h="4856" extrusionOk="0">
                  <a:moveTo>
                    <a:pt x="1" y="0"/>
                  </a:moveTo>
                  <a:lnTo>
                    <a:pt x="1" y="4855"/>
                  </a:lnTo>
                  <a:lnTo>
                    <a:pt x="4856" y="4855"/>
                  </a:lnTo>
                  <a:lnTo>
                    <a:pt x="4856"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95" name="Google Shape;3795;p12"/>
            <p:cNvSpPr/>
            <p:nvPr/>
          </p:nvSpPr>
          <p:spPr>
            <a:xfrm rot="10800000">
              <a:off x="6659535" y="905469"/>
              <a:ext cx="117892" cy="117867"/>
            </a:xfrm>
            <a:custGeom>
              <a:avLst/>
              <a:gdLst/>
              <a:ahLst/>
              <a:cxnLst/>
              <a:rect l="l" t="t" r="r" b="b"/>
              <a:pathLst>
                <a:path w="4857" h="4856" extrusionOk="0">
                  <a:moveTo>
                    <a:pt x="1" y="0"/>
                  </a:moveTo>
                  <a:lnTo>
                    <a:pt x="1" y="4855"/>
                  </a:lnTo>
                  <a:lnTo>
                    <a:pt x="4856" y="4855"/>
                  </a:lnTo>
                  <a:lnTo>
                    <a:pt x="4856"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96" name="Google Shape;3796;p12"/>
            <p:cNvSpPr/>
            <p:nvPr/>
          </p:nvSpPr>
          <p:spPr>
            <a:xfrm rot="10800000">
              <a:off x="6659535" y="759348"/>
              <a:ext cx="117892" cy="117867"/>
            </a:xfrm>
            <a:custGeom>
              <a:avLst/>
              <a:gdLst/>
              <a:ahLst/>
              <a:cxnLst/>
              <a:rect l="l" t="t" r="r" b="b"/>
              <a:pathLst>
                <a:path w="4857" h="4856" extrusionOk="0">
                  <a:moveTo>
                    <a:pt x="1" y="1"/>
                  </a:moveTo>
                  <a:lnTo>
                    <a:pt x="1" y="4856"/>
                  </a:lnTo>
                  <a:lnTo>
                    <a:pt x="4856" y="4856"/>
                  </a:lnTo>
                  <a:lnTo>
                    <a:pt x="4856"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97" name="Google Shape;3797;p12"/>
            <p:cNvSpPr/>
            <p:nvPr/>
          </p:nvSpPr>
          <p:spPr>
            <a:xfrm rot="10800000">
              <a:off x="6659535" y="174818"/>
              <a:ext cx="117892" cy="117867"/>
            </a:xfrm>
            <a:custGeom>
              <a:avLst/>
              <a:gdLst/>
              <a:ahLst/>
              <a:cxnLst/>
              <a:rect l="l" t="t" r="r" b="b"/>
              <a:pathLst>
                <a:path w="4857" h="4856" extrusionOk="0">
                  <a:moveTo>
                    <a:pt x="1" y="0"/>
                  </a:moveTo>
                  <a:lnTo>
                    <a:pt x="1" y="4856"/>
                  </a:lnTo>
                  <a:lnTo>
                    <a:pt x="4856" y="4856"/>
                  </a:lnTo>
                  <a:lnTo>
                    <a:pt x="4856"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98" name="Google Shape;3798;p12"/>
            <p:cNvSpPr/>
            <p:nvPr/>
          </p:nvSpPr>
          <p:spPr>
            <a:xfrm rot="10800000">
              <a:off x="6513415" y="4997133"/>
              <a:ext cx="117867" cy="117867"/>
            </a:xfrm>
            <a:custGeom>
              <a:avLst/>
              <a:gdLst/>
              <a:ahLst/>
              <a:cxnLst/>
              <a:rect l="l" t="t" r="r" b="b"/>
              <a:pathLst>
                <a:path w="4856" h="4856" extrusionOk="0">
                  <a:moveTo>
                    <a:pt x="0" y="0"/>
                  </a:moveTo>
                  <a:lnTo>
                    <a:pt x="0" y="4855"/>
                  </a:lnTo>
                  <a:lnTo>
                    <a:pt x="4855" y="4855"/>
                  </a:lnTo>
                  <a:lnTo>
                    <a:pt x="4855"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99" name="Google Shape;3799;p12"/>
            <p:cNvSpPr/>
            <p:nvPr/>
          </p:nvSpPr>
          <p:spPr>
            <a:xfrm rot="10800000">
              <a:off x="6513415" y="3974217"/>
              <a:ext cx="117867" cy="117867"/>
            </a:xfrm>
            <a:custGeom>
              <a:avLst/>
              <a:gdLst/>
              <a:ahLst/>
              <a:cxnLst/>
              <a:rect l="l" t="t" r="r" b="b"/>
              <a:pathLst>
                <a:path w="4856" h="4856" extrusionOk="0">
                  <a:moveTo>
                    <a:pt x="0" y="0"/>
                  </a:moveTo>
                  <a:lnTo>
                    <a:pt x="0" y="4855"/>
                  </a:lnTo>
                  <a:lnTo>
                    <a:pt x="4855" y="4855"/>
                  </a:lnTo>
                  <a:lnTo>
                    <a:pt x="4855"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00" name="Google Shape;3800;p12"/>
            <p:cNvSpPr/>
            <p:nvPr/>
          </p:nvSpPr>
          <p:spPr>
            <a:xfrm rot="10800000">
              <a:off x="6513415" y="2074529"/>
              <a:ext cx="117867" cy="117867"/>
            </a:xfrm>
            <a:custGeom>
              <a:avLst/>
              <a:gdLst/>
              <a:ahLst/>
              <a:cxnLst/>
              <a:rect l="l" t="t" r="r" b="b"/>
              <a:pathLst>
                <a:path w="4856" h="4856" extrusionOk="0">
                  <a:moveTo>
                    <a:pt x="0" y="1"/>
                  </a:moveTo>
                  <a:lnTo>
                    <a:pt x="0" y="4856"/>
                  </a:lnTo>
                  <a:lnTo>
                    <a:pt x="4855" y="4856"/>
                  </a:lnTo>
                  <a:lnTo>
                    <a:pt x="4855"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01" name="Google Shape;3801;p12"/>
            <p:cNvSpPr/>
            <p:nvPr/>
          </p:nvSpPr>
          <p:spPr>
            <a:xfrm rot="10800000">
              <a:off x="6513415" y="1489999"/>
              <a:ext cx="117867" cy="117867"/>
            </a:xfrm>
            <a:custGeom>
              <a:avLst/>
              <a:gdLst/>
              <a:ahLst/>
              <a:cxnLst/>
              <a:rect l="l" t="t" r="r" b="b"/>
              <a:pathLst>
                <a:path w="4856" h="4856" extrusionOk="0">
                  <a:moveTo>
                    <a:pt x="0" y="0"/>
                  </a:moveTo>
                  <a:lnTo>
                    <a:pt x="0" y="4856"/>
                  </a:lnTo>
                  <a:lnTo>
                    <a:pt x="4855" y="4856"/>
                  </a:lnTo>
                  <a:lnTo>
                    <a:pt x="4855"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02" name="Google Shape;3802;p12"/>
            <p:cNvSpPr/>
            <p:nvPr/>
          </p:nvSpPr>
          <p:spPr>
            <a:xfrm rot="10800000">
              <a:off x="6513415" y="905469"/>
              <a:ext cx="117867" cy="117867"/>
            </a:xfrm>
            <a:custGeom>
              <a:avLst/>
              <a:gdLst/>
              <a:ahLst/>
              <a:cxnLst/>
              <a:rect l="l" t="t" r="r" b="b"/>
              <a:pathLst>
                <a:path w="4856" h="4856" extrusionOk="0">
                  <a:moveTo>
                    <a:pt x="0" y="0"/>
                  </a:moveTo>
                  <a:lnTo>
                    <a:pt x="0" y="4855"/>
                  </a:lnTo>
                  <a:lnTo>
                    <a:pt x="4855" y="4855"/>
                  </a:lnTo>
                  <a:lnTo>
                    <a:pt x="4855"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03" name="Google Shape;3803;p12"/>
            <p:cNvSpPr/>
            <p:nvPr/>
          </p:nvSpPr>
          <p:spPr>
            <a:xfrm rot="10800000">
              <a:off x="6513415" y="174818"/>
              <a:ext cx="117867" cy="117867"/>
            </a:xfrm>
            <a:custGeom>
              <a:avLst/>
              <a:gdLst/>
              <a:ahLst/>
              <a:cxnLst/>
              <a:rect l="l" t="t" r="r" b="b"/>
              <a:pathLst>
                <a:path w="4856" h="4856" extrusionOk="0">
                  <a:moveTo>
                    <a:pt x="0" y="0"/>
                  </a:moveTo>
                  <a:lnTo>
                    <a:pt x="0" y="4856"/>
                  </a:lnTo>
                  <a:lnTo>
                    <a:pt x="4855" y="4856"/>
                  </a:lnTo>
                  <a:lnTo>
                    <a:pt x="4855"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04" name="Google Shape;3804;p12"/>
            <p:cNvSpPr/>
            <p:nvPr/>
          </p:nvSpPr>
          <p:spPr>
            <a:xfrm rot="10800000">
              <a:off x="6367294" y="4558747"/>
              <a:ext cx="117867" cy="117867"/>
            </a:xfrm>
            <a:custGeom>
              <a:avLst/>
              <a:gdLst/>
              <a:ahLst/>
              <a:cxnLst/>
              <a:rect l="l" t="t" r="r" b="b"/>
              <a:pathLst>
                <a:path w="4856" h="4856" extrusionOk="0">
                  <a:moveTo>
                    <a:pt x="1" y="0"/>
                  </a:moveTo>
                  <a:lnTo>
                    <a:pt x="1" y="4855"/>
                  </a:lnTo>
                  <a:lnTo>
                    <a:pt x="4856" y="4855"/>
                  </a:lnTo>
                  <a:lnTo>
                    <a:pt x="4856"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05" name="Google Shape;3805;p12"/>
            <p:cNvSpPr/>
            <p:nvPr/>
          </p:nvSpPr>
          <p:spPr>
            <a:xfrm rot="10800000">
              <a:off x="6367294" y="3681951"/>
              <a:ext cx="117867" cy="117892"/>
            </a:xfrm>
            <a:custGeom>
              <a:avLst/>
              <a:gdLst/>
              <a:ahLst/>
              <a:cxnLst/>
              <a:rect l="l" t="t" r="r" b="b"/>
              <a:pathLst>
                <a:path w="4856" h="4857" extrusionOk="0">
                  <a:moveTo>
                    <a:pt x="1" y="1"/>
                  </a:moveTo>
                  <a:lnTo>
                    <a:pt x="1" y="4856"/>
                  </a:lnTo>
                  <a:lnTo>
                    <a:pt x="4856" y="4856"/>
                  </a:lnTo>
                  <a:lnTo>
                    <a:pt x="4856"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06" name="Google Shape;3806;p12"/>
            <p:cNvSpPr/>
            <p:nvPr/>
          </p:nvSpPr>
          <p:spPr>
            <a:xfrm rot="10800000">
              <a:off x="6367294" y="2659036"/>
              <a:ext cx="117867" cy="117892"/>
            </a:xfrm>
            <a:custGeom>
              <a:avLst/>
              <a:gdLst/>
              <a:ahLst/>
              <a:cxnLst/>
              <a:rect l="l" t="t" r="r" b="b"/>
              <a:pathLst>
                <a:path w="4856" h="4857" extrusionOk="0">
                  <a:moveTo>
                    <a:pt x="1" y="1"/>
                  </a:moveTo>
                  <a:lnTo>
                    <a:pt x="1" y="4856"/>
                  </a:lnTo>
                  <a:lnTo>
                    <a:pt x="4856" y="4856"/>
                  </a:lnTo>
                  <a:lnTo>
                    <a:pt x="4856"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07" name="Google Shape;3807;p12"/>
            <p:cNvSpPr/>
            <p:nvPr/>
          </p:nvSpPr>
          <p:spPr>
            <a:xfrm rot="10800000">
              <a:off x="7536331" y="4997133"/>
              <a:ext cx="117867" cy="117867"/>
            </a:xfrm>
            <a:custGeom>
              <a:avLst/>
              <a:gdLst/>
              <a:ahLst/>
              <a:cxnLst/>
              <a:rect l="l" t="t" r="r" b="b"/>
              <a:pathLst>
                <a:path w="4856" h="4856" extrusionOk="0">
                  <a:moveTo>
                    <a:pt x="0" y="0"/>
                  </a:moveTo>
                  <a:lnTo>
                    <a:pt x="0" y="4855"/>
                  </a:lnTo>
                  <a:lnTo>
                    <a:pt x="4855" y="4855"/>
                  </a:lnTo>
                  <a:lnTo>
                    <a:pt x="4855"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08" name="Google Shape;3808;p12"/>
            <p:cNvSpPr/>
            <p:nvPr/>
          </p:nvSpPr>
          <p:spPr>
            <a:xfrm rot="10800000">
              <a:off x="7536331" y="4851012"/>
              <a:ext cx="117867" cy="117867"/>
            </a:xfrm>
            <a:custGeom>
              <a:avLst/>
              <a:gdLst/>
              <a:ahLst/>
              <a:cxnLst/>
              <a:rect l="l" t="t" r="r" b="b"/>
              <a:pathLst>
                <a:path w="4856" h="4856" extrusionOk="0">
                  <a:moveTo>
                    <a:pt x="0" y="0"/>
                  </a:moveTo>
                  <a:lnTo>
                    <a:pt x="0" y="4856"/>
                  </a:lnTo>
                  <a:lnTo>
                    <a:pt x="4855" y="4856"/>
                  </a:lnTo>
                  <a:lnTo>
                    <a:pt x="4855"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09" name="Google Shape;3809;p12"/>
            <p:cNvSpPr/>
            <p:nvPr/>
          </p:nvSpPr>
          <p:spPr>
            <a:xfrm rot="10800000">
              <a:off x="7536331" y="4412627"/>
              <a:ext cx="117867" cy="117867"/>
            </a:xfrm>
            <a:custGeom>
              <a:avLst/>
              <a:gdLst/>
              <a:ahLst/>
              <a:cxnLst/>
              <a:rect l="l" t="t" r="r" b="b"/>
              <a:pathLst>
                <a:path w="4856" h="4856" extrusionOk="0">
                  <a:moveTo>
                    <a:pt x="0" y="1"/>
                  </a:moveTo>
                  <a:lnTo>
                    <a:pt x="0" y="4856"/>
                  </a:lnTo>
                  <a:lnTo>
                    <a:pt x="4855" y="4856"/>
                  </a:lnTo>
                  <a:lnTo>
                    <a:pt x="4855"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10" name="Google Shape;3810;p12"/>
            <p:cNvSpPr/>
            <p:nvPr/>
          </p:nvSpPr>
          <p:spPr>
            <a:xfrm rot="10800000">
              <a:off x="7536331" y="4120361"/>
              <a:ext cx="117867" cy="117867"/>
            </a:xfrm>
            <a:custGeom>
              <a:avLst/>
              <a:gdLst/>
              <a:ahLst/>
              <a:cxnLst/>
              <a:rect l="l" t="t" r="r" b="b"/>
              <a:pathLst>
                <a:path w="4856" h="4856" extrusionOk="0">
                  <a:moveTo>
                    <a:pt x="0" y="1"/>
                  </a:moveTo>
                  <a:lnTo>
                    <a:pt x="0" y="4856"/>
                  </a:lnTo>
                  <a:lnTo>
                    <a:pt x="4855" y="4856"/>
                  </a:lnTo>
                  <a:lnTo>
                    <a:pt x="4855"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11" name="Google Shape;3811;p12"/>
            <p:cNvSpPr/>
            <p:nvPr/>
          </p:nvSpPr>
          <p:spPr>
            <a:xfrm rot="10800000">
              <a:off x="7536331" y="3389711"/>
              <a:ext cx="117867" cy="117867"/>
            </a:xfrm>
            <a:custGeom>
              <a:avLst/>
              <a:gdLst/>
              <a:ahLst/>
              <a:cxnLst/>
              <a:rect l="l" t="t" r="r" b="b"/>
              <a:pathLst>
                <a:path w="4856" h="4856" extrusionOk="0">
                  <a:moveTo>
                    <a:pt x="0" y="1"/>
                  </a:moveTo>
                  <a:lnTo>
                    <a:pt x="0" y="4856"/>
                  </a:lnTo>
                  <a:lnTo>
                    <a:pt x="4855" y="4856"/>
                  </a:lnTo>
                  <a:lnTo>
                    <a:pt x="4855"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12" name="Google Shape;3812;p12"/>
            <p:cNvSpPr/>
            <p:nvPr/>
          </p:nvSpPr>
          <p:spPr>
            <a:xfrm rot="10800000">
              <a:off x="7536331" y="3243566"/>
              <a:ext cx="117867" cy="117867"/>
            </a:xfrm>
            <a:custGeom>
              <a:avLst/>
              <a:gdLst/>
              <a:ahLst/>
              <a:cxnLst/>
              <a:rect l="l" t="t" r="r" b="b"/>
              <a:pathLst>
                <a:path w="4856" h="4856" extrusionOk="0">
                  <a:moveTo>
                    <a:pt x="0" y="0"/>
                  </a:moveTo>
                  <a:lnTo>
                    <a:pt x="0" y="4855"/>
                  </a:lnTo>
                  <a:lnTo>
                    <a:pt x="4855" y="4855"/>
                  </a:lnTo>
                  <a:lnTo>
                    <a:pt x="4855"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13" name="Google Shape;3813;p12"/>
            <p:cNvSpPr/>
            <p:nvPr/>
          </p:nvSpPr>
          <p:spPr>
            <a:xfrm rot="10800000">
              <a:off x="7536331" y="1636120"/>
              <a:ext cx="117867" cy="117867"/>
            </a:xfrm>
            <a:custGeom>
              <a:avLst/>
              <a:gdLst/>
              <a:ahLst/>
              <a:cxnLst/>
              <a:rect l="l" t="t" r="r" b="b"/>
              <a:pathLst>
                <a:path w="4856" h="4856" extrusionOk="0">
                  <a:moveTo>
                    <a:pt x="0" y="0"/>
                  </a:moveTo>
                  <a:lnTo>
                    <a:pt x="0" y="4855"/>
                  </a:lnTo>
                  <a:lnTo>
                    <a:pt x="4855" y="4855"/>
                  </a:lnTo>
                  <a:lnTo>
                    <a:pt x="4855"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14" name="Google Shape;3814;p12"/>
            <p:cNvSpPr/>
            <p:nvPr/>
          </p:nvSpPr>
          <p:spPr>
            <a:xfrm rot="10800000">
              <a:off x="7536331" y="1343854"/>
              <a:ext cx="117867" cy="117892"/>
            </a:xfrm>
            <a:custGeom>
              <a:avLst/>
              <a:gdLst/>
              <a:ahLst/>
              <a:cxnLst/>
              <a:rect l="l" t="t" r="r" b="b"/>
              <a:pathLst>
                <a:path w="4856" h="4857" extrusionOk="0">
                  <a:moveTo>
                    <a:pt x="0" y="1"/>
                  </a:moveTo>
                  <a:lnTo>
                    <a:pt x="0" y="4856"/>
                  </a:lnTo>
                  <a:lnTo>
                    <a:pt x="4855" y="4856"/>
                  </a:lnTo>
                  <a:lnTo>
                    <a:pt x="4855"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15" name="Google Shape;3815;p12"/>
            <p:cNvSpPr/>
            <p:nvPr/>
          </p:nvSpPr>
          <p:spPr>
            <a:xfrm rot="10800000">
              <a:off x="7390210" y="4997133"/>
              <a:ext cx="117867" cy="117867"/>
            </a:xfrm>
            <a:custGeom>
              <a:avLst/>
              <a:gdLst/>
              <a:ahLst/>
              <a:cxnLst/>
              <a:rect l="l" t="t" r="r" b="b"/>
              <a:pathLst>
                <a:path w="4856" h="4856" extrusionOk="0">
                  <a:moveTo>
                    <a:pt x="1" y="0"/>
                  </a:moveTo>
                  <a:lnTo>
                    <a:pt x="1" y="4855"/>
                  </a:lnTo>
                  <a:lnTo>
                    <a:pt x="4856" y="4855"/>
                  </a:lnTo>
                  <a:lnTo>
                    <a:pt x="4856"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16" name="Google Shape;3816;p12"/>
            <p:cNvSpPr/>
            <p:nvPr/>
          </p:nvSpPr>
          <p:spPr>
            <a:xfrm rot="10800000">
              <a:off x="7390210" y="3974217"/>
              <a:ext cx="117867" cy="117867"/>
            </a:xfrm>
            <a:custGeom>
              <a:avLst/>
              <a:gdLst/>
              <a:ahLst/>
              <a:cxnLst/>
              <a:rect l="l" t="t" r="r" b="b"/>
              <a:pathLst>
                <a:path w="4856" h="4856" extrusionOk="0">
                  <a:moveTo>
                    <a:pt x="1" y="0"/>
                  </a:moveTo>
                  <a:lnTo>
                    <a:pt x="1" y="4855"/>
                  </a:lnTo>
                  <a:lnTo>
                    <a:pt x="4856" y="4855"/>
                  </a:lnTo>
                  <a:lnTo>
                    <a:pt x="4856"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17" name="Google Shape;3817;p12"/>
            <p:cNvSpPr/>
            <p:nvPr/>
          </p:nvSpPr>
          <p:spPr>
            <a:xfrm rot="10800000">
              <a:off x="7390210" y="3097445"/>
              <a:ext cx="117867" cy="117867"/>
            </a:xfrm>
            <a:custGeom>
              <a:avLst/>
              <a:gdLst/>
              <a:ahLst/>
              <a:cxnLst/>
              <a:rect l="l" t="t" r="r" b="b"/>
              <a:pathLst>
                <a:path w="4856" h="4856" extrusionOk="0">
                  <a:moveTo>
                    <a:pt x="1" y="1"/>
                  </a:moveTo>
                  <a:lnTo>
                    <a:pt x="1" y="4856"/>
                  </a:lnTo>
                  <a:lnTo>
                    <a:pt x="4856" y="4856"/>
                  </a:lnTo>
                  <a:lnTo>
                    <a:pt x="4856"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18" name="Google Shape;3818;p12"/>
            <p:cNvSpPr/>
            <p:nvPr/>
          </p:nvSpPr>
          <p:spPr>
            <a:xfrm rot="10800000">
              <a:off x="7390210" y="1636120"/>
              <a:ext cx="117867" cy="117867"/>
            </a:xfrm>
            <a:custGeom>
              <a:avLst/>
              <a:gdLst/>
              <a:ahLst/>
              <a:cxnLst/>
              <a:rect l="l" t="t" r="r" b="b"/>
              <a:pathLst>
                <a:path w="4856" h="4856" extrusionOk="0">
                  <a:moveTo>
                    <a:pt x="1" y="0"/>
                  </a:moveTo>
                  <a:lnTo>
                    <a:pt x="1" y="4855"/>
                  </a:lnTo>
                  <a:lnTo>
                    <a:pt x="4856" y="4855"/>
                  </a:lnTo>
                  <a:lnTo>
                    <a:pt x="4856"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19" name="Google Shape;3819;p12"/>
            <p:cNvSpPr/>
            <p:nvPr/>
          </p:nvSpPr>
          <p:spPr>
            <a:xfrm rot="10800000">
              <a:off x="7390210" y="467083"/>
              <a:ext cx="117867" cy="117867"/>
            </a:xfrm>
            <a:custGeom>
              <a:avLst/>
              <a:gdLst/>
              <a:ahLst/>
              <a:cxnLst/>
              <a:rect l="l" t="t" r="r" b="b"/>
              <a:pathLst>
                <a:path w="4856" h="4856" extrusionOk="0">
                  <a:moveTo>
                    <a:pt x="1" y="1"/>
                  </a:moveTo>
                  <a:lnTo>
                    <a:pt x="1" y="4856"/>
                  </a:lnTo>
                  <a:lnTo>
                    <a:pt x="4856" y="4856"/>
                  </a:lnTo>
                  <a:lnTo>
                    <a:pt x="4856"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20" name="Google Shape;3820;p12"/>
            <p:cNvSpPr/>
            <p:nvPr/>
          </p:nvSpPr>
          <p:spPr>
            <a:xfrm rot="10800000">
              <a:off x="7244066" y="4997133"/>
              <a:ext cx="117867" cy="117867"/>
            </a:xfrm>
            <a:custGeom>
              <a:avLst/>
              <a:gdLst/>
              <a:ahLst/>
              <a:cxnLst/>
              <a:rect l="l" t="t" r="r" b="b"/>
              <a:pathLst>
                <a:path w="4856" h="4856" extrusionOk="0">
                  <a:moveTo>
                    <a:pt x="0" y="0"/>
                  </a:moveTo>
                  <a:lnTo>
                    <a:pt x="0" y="4855"/>
                  </a:lnTo>
                  <a:lnTo>
                    <a:pt x="4855" y="4855"/>
                  </a:lnTo>
                  <a:lnTo>
                    <a:pt x="4855"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21" name="Google Shape;3821;p12"/>
            <p:cNvSpPr/>
            <p:nvPr/>
          </p:nvSpPr>
          <p:spPr>
            <a:xfrm rot="10800000">
              <a:off x="7244066" y="4558747"/>
              <a:ext cx="117867" cy="117867"/>
            </a:xfrm>
            <a:custGeom>
              <a:avLst/>
              <a:gdLst/>
              <a:ahLst/>
              <a:cxnLst/>
              <a:rect l="l" t="t" r="r" b="b"/>
              <a:pathLst>
                <a:path w="4856" h="4856" extrusionOk="0">
                  <a:moveTo>
                    <a:pt x="0" y="0"/>
                  </a:moveTo>
                  <a:lnTo>
                    <a:pt x="0" y="4855"/>
                  </a:lnTo>
                  <a:lnTo>
                    <a:pt x="4855" y="4855"/>
                  </a:lnTo>
                  <a:lnTo>
                    <a:pt x="4855"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22" name="Google Shape;3822;p12"/>
            <p:cNvSpPr/>
            <p:nvPr/>
          </p:nvSpPr>
          <p:spPr>
            <a:xfrm rot="10800000">
              <a:off x="7244066" y="2951301"/>
              <a:ext cx="117867" cy="117867"/>
            </a:xfrm>
            <a:custGeom>
              <a:avLst/>
              <a:gdLst/>
              <a:ahLst/>
              <a:cxnLst/>
              <a:rect l="l" t="t" r="r" b="b"/>
              <a:pathLst>
                <a:path w="4856" h="4856" extrusionOk="0">
                  <a:moveTo>
                    <a:pt x="0" y="0"/>
                  </a:moveTo>
                  <a:lnTo>
                    <a:pt x="0" y="4855"/>
                  </a:lnTo>
                  <a:lnTo>
                    <a:pt x="4855" y="4855"/>
                  </a:lnTo>
                  <a:lnTo>
                    <a:pt x="4855"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23" name="Google Shape;3823;p12"/>
            <p:cNvSpPr/>
            <p:nvPr/>
          </p:nvSpPr>
          <p:spPr>
            <a:xfrm rot="10800000">
              <a:off x="7244066" y="2074529"/>
              <a:ext cx="117867" cy="117867"/>
            </a:xfrm>
            <a:custGeom>
              <a:avLst/>
              <a:gdLst/>
              <a:ahLst/>
              <a:cxnLst/>
              <a:rect l="l" t="t" r="r" b="b"/>
              <a:pathLst>
                <a:path w="4856" h="4856" extrusionOk="0">
                  <a:moveTo>
                    <a:pt x="0" y="1"/>
                  </a:moveTo>
                  <a:lnTo>
                    <a:pt x="0" y="4856"/>
                  </a:lnTo>
                  <a:lnTo>
                    <a:pt x="4855" y="4856"/>
                  </a:lnTo>
                  <a:lnTo>
                    <a:pt x="4855"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24" name="Google Shape;3824;p12"/>
            <p:cNvSpPr/>
            <p:nvPr/>
          </p:nvSpPr>
          <p:spPr>
            <a:xfrm rot="10800000">
              <a:off x="7244066" y="1636120"/>
              <a:ext cx="117867" cy="117867"/>
            </a:xfrm>
            <a:custGeom>
              <a:avLst/>
              <a:gdLst/>
              <a:ahLst/>
              <a:cxnLst/>
              <a:rect l="l" t="t" r="r" b="b"/>
              <a:pathLst>
                <a:path w="4856" h="4856" extrusionOk="0">
                  <a:moveTo>
                    <a:pt x="0" y="0"/>
                  </a:moveTo>
                  <a:lnTo>
                    <a:pt x="0" y="4855"/>
                  </a:lnTo>
                  <a:lnTo>
                    <a:pt x="4855" y="4855"/>
                  </a:lnTo>
                  <a:lnTo>
                    <a:pt x="4855"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25" name="Google Shape;3825;p12"/>
            <p:cNvSpPr/>
            <p:nvPr/>
          </p:nvSpPr>
          <p:spPr>
            <a:xfrm rot="10800000">
              <a:off x="7097945" y="1051613"/>
              <a:ext cx="117867" cy="117867"/>
            </a:xfrm>
            <a:custGeom>
              <a:avLst/>
              <a:gdLst/>
              <a:ahLst/>
              <a:cxnLst/>
              <a:rect l="l" t="t" r="r" b="b"/>
              <a:pathLst>
                <a:path w="4856" h="4856" extrusionOk="0">
                  <a:moveTo>
                    <a:pt x="1" y="1"/>
                  </a:moveTo>
                  <a:lnTo>
                    <a:pt x="1" y="4856"/>
                  </a:lnTo>
                  <a:lnTo>
                    <a:pt x="4856" y="4856"/>
                  </a:lnTo>
                  <a:lnTo>
                    <a:pt x="4856"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26" name="Google Shape;3826;p12"/>
            <p:cNvSpPr/>
            <p:nvPr/>
          </p:nvSpPr>
          <p:spPr>
            <a:xfrm rot="10800000">
              <a:off x="6951800" y="3828096"/>
              <a:ext cx="117892" cy="117867"/>
            </a:xfrm>
            <a:custGeom>
              <a:avLst/>
              <a:gdLst/>
              <a:ahLst/>
              <a:cxnLst/>
              <a:rect l="l" t="t" r="r" b="b"/>
              <a:pathLst>
                <a:path w="4857" h="4856" extrusionOk="0">
                  <a:moveTo>
                    <a:pt x="1" y="0"/>
                  </a:moveTo>
                  <a:lnTo>
                    <a:pt x="1" y="4856"/>
                  </a:lnTo>
                  <a:lnTo>
                    <a:pt x="4856" y="4856"/>
                  </a:lnTo>
                  <a:lnTo>
                    <a:pt x="4856"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27" name="Google Shape;3827;p12"/>
            <p:cNvSpPr/>
            <p:nvPr/>
          </p:nvSpPr>
          <p:spPr>
            <a:xfrm rot="10800000">
              <a:off x="6951800" y="2659036"/>
              <a:ext cx="117892" cy="117892"/>
            </a:xfrm>
            <a:custGeom>
              <a:avLst/>
              <a:gdLst/>
              <a:ahLst/>
              <a:cxnLst/>
              <a:rect l="l" t="t" r="r" b="b"/>
              <a:pathLst>
                <a:path w="4857" h="4857" extrusionOk="0">
                  <a:moveTo>
                    <a:pt x="1" y="1"/>
                  </a:moveTo>
                  <a:lnTo>
                    <a:pt x="1" y="4856"/>
                  </a:lnTo>
                  <a:lnTo>
                    <a:pt x="4856" y="4856"/>
                  </a:lnTo>
                  <a:lnTo>
                    <a:pt x="4856"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28" name="Google Shape;3828;p12"/>
            <p:cNvSpPr/>
            <p:nvPr/>
          </p:nvSpPr>
          <p:spPr>
            <a:xfrm rot="10800000">
              <a:off x="6805680" y="320938"/>
              <a:ext cx="117867" cy="117892"/>
            </a:xfrm>
            <a:custGeom>
              <a:avLst/>
              <a:gdLst/>
              <a:ahLst/>
              <a:cxnLst/>
              <a:rect l="l" t="t" r="r" b="b"/>
              <a:pathLst>
                <a:path w="4856" h="4857" extrusionOk="0">
                  <a:moveTo>
                    <a:pt x="0" y="1"/>
                  </a:moveTo>
                  <a:lnTo>
                    <a:pt x="0" y="4856"/>
                  </a:lnTo>
                  <a:lnTo>
                    <a:pt x="4856" y="4856"/>
                  </a:lnTo>
                  <a:lnTo>
                    <a:pt x="4856"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29" name="Google Shape;3829;p12"/>
            <p:cNvSpPr/>
            <p:nvPr/>
          </p:nvSpPr>
          <p:spPr>
            <a:xfrm rot="10800000">
              <a:off x="6513415" y="2805180"/>
              <a:ext cx="117867" cy="117867"/>
            </a:xfrm>
            <a:custGeom>
              <a:avLst/>
              <a:gdLst/>
              <a:ahLst/>
              <a:cxnLst/>
              <a:rect l="l" t="t" r="r" b="b"/>
              <a:pathLst>
                <a:path w="4856" h="4856" extrusionOk="0">
                  <a:moveTo>
                    <a:pt x="0" y="1"/>
                  </a:moveTo>
                  <a:lnTo>
                    <a:pt x="0" y="4856"/>
                  </a:lnTo>
                  <a:lnTo>
                    <a:pt x="4855" y="4856"/>
                  </a:lnTo>
                  <a:lnTo>
                    <a:pt x="4855"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30" name="Google Shape;3830;p12"/>
            <p:cNvSpPr/>
            <p:nvPr/>
          </p:nvSpPr>
          <p:spPr>
            <a:xfrm rot="10800000">
              <a:off x="6367294" y="467083"/>
              <a:ext cx="117867" cy="117867"/>
            </a:xfrm>
            <a:custGeom>
              <a:avLst/>
              <a:gdLst/>
              <a:ahLst/>
              <a:cxnLst/>
              <a:rect l="l" t="t" r="r" b="b"/>
              <a:pathLst>
                <a:path w="4856" h="4856" extrusionOk="0">
                  <a:moveTo>
                    <a:pt x="1" y="1"/>
                  </a:moveTo>
                  <a:lnTo>
                    <a:pt x="1" y="4856"/>
                  </a:lnTo>
                  <a:lnTo>
                    <a:pt x="4856" y="4856"/>
                  </a:lnTo>
                  <a:lnTo>
                    <a:pt x="4856"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831" name="Google Shape;3831;p12"/>
          <p:cNvSpPr txBox="1">
            <a:spLocks noGrp="1"/>
          </p:cNvSpPr>
          <p:nvPr>
            <p:ph type="sldNum" idx="12"/>
          </p:nvPr>
        </p:nvSpPr>
        <p:spPr>
          <a:xfrm>
            <a:off x="91531" y="4720201"/>
            <a:ext cx="548700" cy="393600"/>
          </a:xfrm>
          <a:prstGeom prst="rect">
            <a:avLst/>
          </a:prstGeom>
        </p:spPr>
        <p:txBody>
          <a:bodyPr spcFirstLastPara="1" wrap="square" lIns="91425" tIns="91425" rIns="91425" bIns="91425" anchor="ctr" anchorCtr="0">
            <a:noAutofit/>
          </a:bodyPr>
          <a:lstStyle>
            <a:lvl1pPr lvl="0">
              <a:buNone/>
              <a:defRPr>
                <a:solidFill>
                  <a:srgbClr val="FFFFFF"/>
                </a:solidFill>
              </a:defRPr>
            </a:lvl1pPr>
            <a:lvl2pPr lvl="1">
              <a:buNone/>
              <a:defRPr>
                <a:solidFill>
                  <a:srgbClr val="FFFFFF"/>
                </a:solidFill>
              </a:defRPr>
            </a:lvl2pPr>
            <a:lvl3pPr lvl="2">
              <a:buNone/>
              <a:defRPr>
                <a:solidFill>
                  <a:srgbClr val="FFFFFF"/>
                </a:solidFill>
              </a:defRPr>
            </a:lvl3pPr>
            <a:lvl4pPr lvl="3">
              <a:buNone/>
              <a:defRPr>
                <a:solidFill>
                  <a:srgbClr val="FFFFFF"/>
                </a:solidFill>
              </a:defRPr>
            </a:lvl4pPr>
            <a:lvl5pPr lvl="4">
              <a:buNone/>
              <a:defRPr>
                <a:solidFill>
                  <a:srgbClr val="FFFFFF"/>
                </a:solidFill>
              </a:defRPr>
            </a:lvl5pPr>
            <a:lvl6pPr lvl="5">
              <a:buNone/>
              <a:defRPr>
                <a:solidFill>
                  <a:srgbClr val="FFFFFF"/>
                </a:solidFill>
              </a:defRPr>
            </a:lvl6pPr>
            <a:lvl7pPr lvl="6">
              <a:buNone/>
              <a:defRPr>
                <a:solidFill>
                  <a:srgbClr val="FFFFFF"/>
                </a:solidFill>
              </a:defRPr>
            </a:lvl7pPr>
            <a:lvl8pPr lvl="7">
              <a:buNone/>
              <a:defRPr>
                <a:solidFill>
                  <a:srgbClr val="FFFFFF"/>
                </a:solidFill>
              </a:defRPr>
            </a:lvl8pPr>
            <a:lvl9pPr lvl="8">
              <a:buNone/>
              <a:defRPr>
                <a:solidFill>
                  <a:srgbClr val="FFFFFF"/>
                </a:solidFill>
              </a:defRPr>
            </a:lvl9pPr>
          </a:lstStyle>
          <a:p>
            <a:pPr marL="0" lvl="0" indent="0" algn="l"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718300" y="739375"/>
            <a:ext cx="6761100" cy="857400"/>
          </a:xfrm>
          <a:prstGeom prst="rect">
            <a:avLst/>
          </a:prstGeom>
          <a:noFill/>
          <a:ln>
            <a:noFill/>
          </a:ln>
        </p:spPr>
        <p:txBody>
          <a:bodyPr spcFirstLastPara="1" wrap="square" lIns="91425" tIns="91425" rIns="91425" bIns="91425" anchor="b" anchorCtr="0"/>
          <a:lstStyle>
            <a:lvl1pPr lvl="0">
              <a:spcBef>
                <a:spcPts val="0"/>
              </a:spcBef>
              <a:spcAft>
                <a:spcPts val="0"/>
              </a:spcAft>
              <a:buClr>
                <a:srgbClr val="0B87A1"/>
              </a:buClr>
              <a:buSzPts val="3600"/>
              <a:buFont typeface="Dosis Light"/>
              <a:buNone/>
              <a:defRPr sz="3600">
                <a:solidFill>
                  <a:srgbClr val="0B87A1"/>
                </a:solidFill>
                <a:latin typeface="Dosis Light"/>
                <a:ea typeface="Dosis Light"/>
                <a:cs typeface="Dosis Light"/>
                <a:sym typeface="Dosis Light"/>
              </a:defRPr>
            </a:lvl1pPr>
            <a:lvl2pPr lvl="1">
              <a:spcBef>
                <a:spcPts val="0"/>
              </a:spcBef>
              <a:spcAft>
                <a:spcPts val="0"/>
              </a:spcAft>
              <a:buClr>
                <a:srgbClr val="0B87A1"/>
              </a:buClr>
              <a:buSzPts val="3600"/>
              <a:buFont typeface="Dosis Light"/>
              <a:buNone/>
              <a:defRPr sz="3600">
                <a:solidFill>
                  <a:srgbClr val="0B87A1"/>
                </a:solidFill>
                <a:latin typeface="Dosis Light"/>
                <a:ea typeface="Dosis Light"/>
                <a:cs typeface="Dosis Light"/>
                <a:sym typeface="Dosis Light"/>
              </a:defRPr>
            </a:lvl2pPr>
            <a:lvl3pPr lvl="2">
              <a:spcBef>
                <a:spcPts val="0"/>
              </a:spcBef>
              <a:spcAft>
                <a:spcPts val="0"/>
              </a:spcAft>
              <a:buClr>
                <a:srgbClr val="0B87A1"/>
              </a:buClr>
              <a:buSzPts val="3600"/>
              <a:buFont typeface="Dosis Light"/>
              <a:buNone/>
              <a:defRPr sz="3600">
                <a:solidFill>
                  <a:srgbClr val="0B87A1"/>
                </a:solidFill>
                <a:latin typeface="Dosis Light"/>
                <a:ea typeface="Dosis Light"/>
                <a:cs typeface="Dosis Light"/>
                <a:sym typeface="Dosis Light"/>
              </a:defRPr>
            </a:lvl3pPr>
            <a:lvl4pPr lvl="3">
              <a:spcBef>
                <a:spcPts val="0"/>
              </a:spcBef>
              <a:spcAft>
                <a:spcPts val="0"/>
              </a:spcAft>
              <a:buClr>
                <a:srgbClr val="0B87A1"/>
              </a:buClr>
              <a:buSzPts val="3600"/>
              <a:buFont typeface="Dosis Light"/>
              <a:buNone/>
              <a:defRPr sz="3600">
                <a:solidFill>
                  <a:srgbClr val="0B87A1"/>
                </a:solidFill>
                <a:latin typeface="Dosis Light"/>
                <a:ea typeface="Dosis Light"/>
                <a:cs typeface="Dosis Light"/>
                <a:sym typeface="Dosis Light"/>
              </a:defRPr>
            </a:lvl4pPr>
            <a:lvl5pPr lvl="4">
              <a:spcBef>
                <a:spcPts val="0"/>
              </a:spcBef>
              <a:spcAft>
                <a:spcPts val="0"/>
              </a:spcAft>
              <a:buClr>
                <a:srgbClr val="0B87A1"/>
              </a:buClr>
              <a:buSzPts val="3600"/>
              <a:buFont typeface="Dosis Light"/>
              <a:buNone/>
              <a:defRPr sz="3600">
                <a:solidFill>
                  <a:srgbClr val="0B87A1"/>
                </a:solidFill>
                <a:latin typeface="Dosis Light"/>
                <a:ea typeface="Dosis Light"/>
                <a:cs typeface="Dosis Light"/>
                <a:sym typeface="Dosis Light"/>
              </a:defRPr>
            </a:lvl5pPr>
            <a:lvl6pPr lvl="5">
              <a:spcBef>
                <a:spcPts val="0"/>
              </a:spcBef>
              <a:spcAft>
                <a:spcPts val="0"/>
              </a:spcAft>
              <a:buClr>
                <a:srgbClr val="0B87A1"/>
              </a:buClr>
              <a:buSzPts val="3600"/>
              <a:buFont typeface="Dosis Light"/>
              <a:buNone/>
              <a:defRPr sz="3600">
                <a:solidFill>
                  <a:srgbClr val="0B87A1"/>
                </a:solidFill>
                <a:latin typeface="Dosis Light"/>
                <a:ea typeface="Dosis Light"/>
                <a:cs typeface="Dosis Light"/>
                <a:sym typeface="Dosis Light"/>
              </a:defRPr>
            </a:lvl6pPr>
            <a:lvl7pPr lvl="6">
              <a:spcBef>
                <a:spcPts val="0"/>
              </a:spcBef>
              <a:spcAft>
                <a:spcPts val="0"/>
              </a:spcAft>
              <a:buClr>
                <a:srgbClr val="0B87A1"/>
              </a:buClr>
              <a:buSzPts val="3600"/>
              <a:buFont typeface="Dosis Light"/>
              <a:buNone/>
              <a:defRPr sz="3600">
                <a:solidFill>
                  <a:srgbClr val="0B87A1"/>
                </a:solidFill>
                <a:latin typeface="Dosis Light"/>
                <a:ea typeface="Dosis Light"/>
                <a:cs typeface="Dosis Light"/>
                <a:sym typeface="Dosis Light"/>
              </a:defRPr>
            </a:lvl7pPr>
            <a:lvl8pPr lvl="7">
              <a:spcBef>
                <a:spcPts val="0"/>
              </a:spcBef>
              <a:spcAft>
                <a:spcPts val="0"/>
              </a:spcAft>
              <a:buClr>
                <a:srgbClr val="0B87A1"/>
              </a:buClr>
              <a:buSzPts val="3600"/>
              <a:buFont typeface="Dosis Light"/>
              <a:buNone/>
              <a:defRPr sz="3600">
                <a:solidFill>
                  <a:srgbClr val="0B87A1"/>
                </a:solidFill>
                <a:latin typeface="Dosis Light"/>
                <a:ea typeface="Dosis Light"/>
                <a:cs typeface="Dosis Light"/>
                <a:sym typeface="Dosis Light"/>
              </a:defRPr>
            </a:lvl8pPr>
            <a:lvl9pPr lvl="8">
              <a:spcBef>
                <a:spcPts val="0"/>
              </a:spcBef>
              <a:spcAft>
                <a:spcPts val="0"/>
              </a:spcAft>
              <a:buClr>
                <a:srgbClr val="0B87A1"/>
              </a:buClr>
              <a:buSzPts val="3600"/>
              <a:buFont typeface="Dosis Light"/>
              <a:buNone/>
              <a:defRPr sz="3600">
                <a:solidFill>
                  <a:srgbClr val="0B87A1"/>
                </a:solidFill>
                <a:latin typeface="Dosis Light"/>
                <a:ea typeface="Dosis Light"/>
                <a:cs typeface="Dosis Light"/>
                <a:sym typeface="Dosis Light"/>
              </a:defRPr>
            </a:lvl9pPr>
          </a:lstStyle>
          <a:p>
            <a:endParaRPr/>
          </a:p>
        </p:txBody>
      </p:sp>
      <p:sp>
        <p:nvSpPr>
          <p:cNvPr id="7" name="Google Shape;7;p1"/>
          <p:cNvSpPr txBox="1">
            <a:spLocks noGrp="1"/>
          </p:cNvSpPr>
          <p:nvPr>
            <p:ph type="body" idx="1"/>
          </p:nvPr>
        </p:nvSpPr>
        <p:spPr>
          <a:xfrm>
            <a:off x="718300" y="1733550"/>
            <a:ext cx="6761100" cy="2980500"/>
          </a:xfrm>
          <a:prstGeom prst="rect">
            <a:avLst/>
          </a:prstGeom>
          <a:noFill/>
          <a:ln>
            <a:noFill/>
          </a:ln>
        </p:spPr>
        <p:txBody>
          <a:bodyPr spcFirstLastPara="1" wrap="square" lIns="91425" tIns="91425" rIns="91425" bIns="91425" anchor="t" anchorCtr="0"/>
          <a:lstStyle>
            <a:lvl1pPr marL="457200" lvl="0" indent="-381000">
              <a:spcBef>
                <a:spcPts val="600"/>
              </a:spcBef>
              <a:spcAft>
                <a:spcPts val="0"/>
              </a:spcAft>
              <a:buClr>
                <a:srgbClr val="D3EBD5"/>
              </a:buClr>
              <a:buSzPts val="2400"/>
              <a:buFont typeface="Titillium Web Light"/>
              <a:buChar char="▪"/>
              <a:defRPr sz="2400">
                <a:solidFill>
                  <a:srgbClr val="003B55"/>
                </a:solidFill>
                <a:latin typeface="Titillium Web Light"/>
                <a:ea typeface="Titillium Web Light"/>
                <a:cs typeface="Titillium Web Light"/>
                <a:sym typeface="Titillium Web Light"/>
              </a:defRPr>
            </a:lvl1pPr>
            <a:lvl2pPr marL="914400" lvl="1" indent="-381000">
              <a:spcBef>
                <a:spcPts val="0"/>
              </a:spcBef>
              <a:spcAft>
                <a:spcPts val="0"/>
              </a:spcAft>
              <a:buClr>
                <a:srgbClr val="D3EBD5"/>
              </a:buClr>
              <a:buSzPts val="2400"/>
              <a:buFont typeface="Titillium Web Light"/>
              <a:buChar char="▫"/>
              <a:defRPr sz="2400">
                <a:solidFill>
                  <a:srgbClr val="003B55"/>
                </a:solidFill>
                <a:latin typeface="Titillium Web Light"/>
                <a:ea typeface="Titillium Web Light"/>
                <a:cs typeface="Titillium Web Light"/>
                <a:sym typeface="Titillium Web Light"/>
              </a:defRPr>
            </a:lvl2pPr>
            <a:lvl3pPr marL="1371600" lvl="2" indent="-381000">
              <a:spcBef>
                <a:spcPts val="0"/>
              </a:spcBef>
              <a:spcAft>
                <a:spcPts val="0"/>
              </a:spcAft>
              <a:buClr>
                <a:srgbClr val="D3EBD5"/>
              </a:buClr>
              <a:buSzPts val="2400"/>
              <a:buFont typeface="Titillium Web Light"/>
              <a:buChar char="▫"/>
              <a:defRPr sz="2400">
                <a:solidFill>
                  <a:srgbClr val="003B55"/>
                </a:solidFill>
                <a:latin typeface="Titillium Web Light"/>
                <a:ea typeface="Titillium Web Light"/>
                <a:cs typeface="Titillium Web Light"/>
                <a:sym typeface="Titillium Web Light"/>
              </a:defRPr>
            </a:lvl3pPr>
            <a:lvl4pPr marL="1828800" lvl="3" indent="-381000">
              <a:spcBef>
                <a:spcPts val="0"/>
              </a:spcBef>
              <a:spcAft>
                <a:spcPts val="0"/>
              </a:spcAft>
              <a:buClr>
                <a:srgbClr val="D3EBD5"/>
              </a:buClr>
              <a:buSzPts val="2400"/>
              <a:buFont typeface="Titillium Web Light"/>
              <a:buChar char="▫"/>
              <a:defRPr sz="2400">
                <a:solidFill>
                  <a:srgbClr val="003B55"/>
                </a:solidFill>
                <a:latin typeface="Titillium Web Light"/>
                <a:ea typeface="Titillium Web Light"/>
                <a:cs typeface="Titillium Web Light"/>
                <a:sym typeface="Titillium Web Light"/>
              </a:defRPr>
            </a:lvl4pPr>
            <a:lvl5pPr marL="2286000" lvl="4" indent="-381000">
              <a:spcBef>
                <a:spcPts val="0"/>
              </a:spcBef>
              <a:spcAft>
                <a:spcPts val="0"/>
              </a:spcAft>
              <a:buClr>
                <a:srgbClr val="D3EBD5"/>
              </a:buClr>
              <a:buSzPts val="2400"/>
              <a:buFont typeface="Titillium Web Light"/>
              <a:buChar char="▫"/>
              <a:defRPr sz="2400">
                <a:solidFill>
                  <a:srgbClr val="003B55"/>
                </a:solidFill>
                <a:latin typeface="Titillium Web Light"/>
                <a:ea typeface="Titillium Web Light"/>
                <a:cs typeface="Titillium Web Light"/>
                <a:sym typeface="Titillium Web Light"/>
              </a:defRPr>
            </a:lvl5pPr>
            <a:lvl6pPr marL="2743200" lvl="5" indent="-381000">
              <a:spcBef>
                <a:spcPts val="0"/>
              </a:spcBef>
              <a:spcAft>
                <a:spcPts val="0"/>
              </a:spcAft>
              <a:buClr>
                <a:srgbClr val="D3EBD5"/>
              </a:buClr>
              <a:buSzPts val="2400"/>
              <a:buFont typeface="Titillium Web Light"/>
              <a:buChar char="▫"/>
              <a:defRPr sz="2400">
                <a:solidFill>
                  <a:srgbClr val="003B55"/>
                </a:solidFill>
                <a:latin typeface="Titillium Web Light"/>
                <a:ea typeface="Titillium Web Light"/>
                <a:cs typeface="Titillium Web Light"/>
                <a:sym typeface="Titillium Web Light"/>
              </a:defRPr>
            </a:lvl6pPr>
            <a:lvl7pPr marL="3200400" lvl="6" indent="-381000">
              <a:spcBef>
                <a:spcPts val="0"/>
              </a:spcBef>
              <a:spcAft>
                <a:spcPts val="0"/>
              </a:spcAft>
              <a:buClr>
                <a:srgbClr val="D3EBD5"/>
              </a:buClr>
              <a:buSzPts val="2400"/>
              <a:buFont typeface="Titillium Web Light"/>
              <a:buChar char="●"/>
              <a:defRPr sz="2400">
                <a:solidFill>
                  <a:srgbClr val="003B55"/>
                </a:solidFill>
                <a:latin typeface="Titillium Web Light"/>
                <a:ea typeface="Titillium Web Light"/>
                <a:cs typeface="Titillium Web Light"/>
                <a:sym typeface="Titillium Web Light"/>
              </a:defRPr>
            </a:lvl7pPr>
            <a:lvl8pPr marL="3657600" lvl="7" indent="-381000">
              <a:spcBef>
                <a:spcPts val="0"/>
              </a:spcBef>
              <a:spcAft>
                <a:spcPts val="0"/>
              </a:spcAft>
              <a:buClr>
                <a:srgbClr val="D3EBD5"/>
              </a:buClr>
              <a:buSzPts val="2400"/>
              <a:buFont typeface="Titillium Web Light"/>
              <a:buChar char="○"/>
              <a:defRPr sz="2400">
                <a:solidFill>
                  <a:srgbClr val="003B55"/>
                </a:solidFill>
                <a:latin typeface="Titillium Web Light"/>
                <a:ea typeface="Titillium Web Light"/>
                <a:cs typeface="Titillium Web Light"/>
                <a:sym typeface="Titillium Web Light"/>
              </a:defRPr>
            </a:lvl8pPr>
            <a:lvl9pPr marL="4114800" lvl="8" indent="-381000">
              <a:spcBef>
                <a:spcPts val="0"/>
              </a:spcBef>
              <a:spcAft>
                <a:spcPts val="0"/>
              </a:spcAft>
              <a:buClr>
                <a:srgbClr val="D3EBD5"/>
              </a:buClr>
              <a:buSzPts val="2400"/>
              <a:buFont typeface="Titillium Web Light"/>
              <a:buChar char="■"/>
              <a:defRPr sz="2400">
                <a:solidFill>
                  <a:srgbClr val="003B55"/>
                </a:solidFill>
                <a:latin typeface="Titillium Web Light"/>
                <a:ea typeface="Titillium Web Light"/>
                <a:cs typeface="Titillium Web Light"/>
                <a:sym typeface="Titillium Web Light"/>
              </a:defRPr>
            </a:lvl9pPr>
          </a:lstStyle>
          <a:p>
            <a:endParaRPr/>
          </a:p>
        </p:txBody>
      </p:sp>
      <p:sp>
        <p:nvSpPr>
          <p:cNvPr id="8" name="Google Shape;8;p1"/>
          <p:cNvSpPr txBox="1">
            <a:spLocks noGrp="1"/>
          </p:cNvSpPr>
          <p:nvPr>
            <p:ph type="sldNum" idx="12"/>
          </p:nvPr>
        </p:nvSpPr>
        <p:spPr>
          <a:xfrm>
            <a:off x="91531" y="4720201"/>
            <a:ext cx="548700" cy="393600"/>
          </a:xfrm>
          <a:prstGeom prst="rect">
            <a:avLst/>
          </a:prstGeom>
          <a:noFill/>
          <a:ln>
            <a:noFill/>
          </a:ln>
        </p:spPr>
        <p:txBody>
          <a:bodyPr spcFirstLastPara="1" wrap="square" lIns="91425" tIns="91425" rIns="91425" bIns="91425" anchor="ctr" anchorCtr="0">
            <a:noAutofit/>
          </a:bodyPr>
          <a:lstStyle>
            <a:lvl1pPr lvl="0">
              <a:buNone/>
              <a:defRPr sz="1200">
                <a:solidFill>
                  <a:srgbClr val="0B87A1"/>
                </a:solidFill>
                <a:latin typeface="Dosis Light"/>
                <a:ea typeface="Dosis Light"/>
                <a:cs typeface="Dosis Light"/>
                <a:sym typeface="Dosis Light"/>
              </a:defRPr>
            </a:lvl1pPr>
            <a:lvl2pPr lvl="1">
              <a:buNone/>
              <a:defRPr sz="1200">
                <a:solidFill>
                  <a:srgbClr val="0B87A1"/>
                </a:solidFill>
                <a:latin typeface="Dosis Light"/>
                <a:ea typeface="Dosis Light"/>
                <a:cs typeface="Dosis Light"/>
                <a:sym typeface="Dosis Light"/>
              </a:defRPr>
            </a:lvl2pPr>
            <a:lvl3pPr lvl="2">
              <a:buNone/>
              <a:defRPr sz="1200">
                <a:solidFill>
                  <a:srgbClr val="0B87A1"/>
                </a:solidFill>
                <a:latin typeface="Dosis Light"/>
                <a:ea typeface="Dosis Light"/>
                <a:cs typeface="Dosis Light"/>
                <a:sym typeface="Dosis Light"/>
              </a:defRPr>
            </a:lvl3pPr>
            <a:lvl4pPr lvl="3">
              <a:buNone/>
              <a:defRPr sz="1200">
                <a:solidFill>
                  <a:srgbClr val="0B87A1"/>
                </a:solidFill>
                <a:latin typeface="Dosis Light"/>
                <a:ea typeface="Dosis Light"/>
                <a:cs typeface="Dosis Light"/>
                <a:sym typeface="Dosis Light"/>
              </a:defRPr>
            </a:lvl4pPr>
            <a:lvl5pPr lvl="4">
              <a:buNone/>
              <a:defRPr sz="1200">
                <a:solidFill>
                  <a:srgbClr val="0B87A1"/>
                </a:solidFill>
                <a:latin typeface="Dosis Light"/>
                <a:ea typeface="Dosis Light"/>
                <a:cs typeface="Dosis Light"/>
                <a:sym typeface="Dosis Light"/>
              </a:defRPr>
            </a:lvl5pPr>
            <a:lvl6pPr lvl="5">
              <a:buNone/>
              <a:defRPr sz="1200">
                <a:solidFill>
                  <a:srgbClr val="0B87A1"/>
                </a:solidFill>
                <a:latin typeface="Dosis Light"/>
                <a:ea typeface="Dosis Light"/>
                <a:cs typeface="Dosis Light"/>
                <a:sym typeface="Dosis Light"/>
              </a:defRPr>
            </a:lvl6pPr>
            <a:lvl7pPr lvl="6">
              <a:buNone/>
              <a:defRPr sz="1200">
                <a:solidFill>
                  <a:srgbClr val="0B87A1"/>
                </a:solidFill>
                <a:latin typeface="Dosis Light"/>
                <a:ea typeface="Dosis Light"/>
                <a:cs typeface="Dosis Light"/>
                <a:sym typeface="Dosis Light"/>
              </a:defRPr>
            </a:lvl7pPr>
            <a:lvl8pPr lvl="7">
              <a:buNone/>
              <a:defRPr sz="1200">
                <a:solidFill>
                  <a:srgbClr val="0B87A1"/>
                </a:solidFill>
                <a:latin typeface="Dosis Light"/>
                <a:ea typeface="Dosis Light"/>
                <a:cs typeface="Dosis Light"/>
                <a:sym typeface="Dosis Light"/>
              </a:defRPr>
            </a:lvl8pPr>
            <a:lvl9pPr lvl="8">
              <a:buNone/>
              <a:defRPr sz="1200">
                <a:solidFill>
                  <a:srgbClr val="0B87A1"/>
                </a:solidFill>
                <a:latin typeface="Dosis Light"/>
                <a:ea typeface="Dosis Light"/>
                <a:cs typeface="Dosis Light"/>
                <a:sym typeface="Dosis Light"/>
              </a:defRPr>
            </a:lvl9pPr>
          </a:lstStyle>
          <a:p>
            <a:pPr marL="0" lvl="0" indent="0" algn="l"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6" r:id="rId8"/>
    <p:sldLayoutId id="2147483657" r:id="rId9"/>
    <p:sldLayoutId id="2147483658" r:id="rId10"/>
  </p:sldLayoutIdLst>
  <p:transition>
    <p:fade thruBlk="1"/>
  </p:transition>
  <p:hf hd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Rebekah.Fitzsimmons@lmc.gatech.edu"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rebekahfitzsimmons.com/2019/06/12/childrens-literature-association-2019-presentations/" TargetMode="External"/><Relationship Id="rId2" Type="http://schemas.openxmlformats.org/officeDocument/2006/relationships/image" Target="../media/image2.png"/><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hyperlink" Target="https://twitter.com/jbyszuk" TargetMode="External"/><Relationship Id="rId2" Type="http://schemas.openxmlformats.org/officeDocument/2006/relationships/hyperlink" Target="https://twitter.com/Jan_Rybicki" TargetMode="External"/><Relationship Id="rId1" Type="http://schemas.openxmlformats.org/officeDocument/2006/relationships/slideLayout" Target="../slideLayouts/slideLayout4.xml"/><Relationship Id="rId6" Type="http://schemas.openxmlformats.org/officeDocument/2006/relationships/hyperlink" Target="https://libguides.gatech.edu/dataviz" TargetMode="External"/><Relationship Id="rId5" Type="http://schemas.openxmlformats.org/officeDocument/2006/relationships/hyperlink" Target="https://dilac.iac.gatech.edu/" TargetMode="External"/><Relationship Id="rId4" Type="http://schemas.openxmlformats.org/officeDocument/2006/relationships/hyperlink" Target="https://dilac.iac.gatech.edu/people/faculty" TargetMode="Externa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10.xml"/></Relationships>
</file>

<file path=ppt/slides/_rels/slide1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png"/><Relationship Id="rId1" Type="http://schemas.openxmlformats.org/officeDocument/2006/relationships/slideLayout" Target="../slideLayouts/slideLayout10.xml"/><Relationship Id="rId4" Type="http://schemas.openxmlformats.org/officeDocument/2006/relationships/image" Target="../media/image13.png"/></Relationships>
</file>

<file path=ppt/slides/_rels/slide2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video" Target="../media/media1.mov"/><Relationship Id="rId1" Type="http://schemas.microsoft.com/office/2007/relationships/media" Target="../media/media1.mov"/><Relationship Id="rId5" Type="http://schemas.openxmlformats.org/officeDocument/2006/relationships/image" Target="../media/image15.png"/><Relationship Id="rId4" Type="http://schemas.openxmlformats.org/officeDocument/2006/relationships/notesSlide" Target="../notesSlides/notesSlide8.xml"/></Relationships>
</file>

<file path=ppt/slides/_rels/slide2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9.xml"/><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9.xml"/></Relationships>
</file>

<file path=ppt/slides/_rels/slide30.xml.rels><?xml version="1.0" encoding="UTF-8" standalone="yes"?>
<Relationships xmlns="http://schemas.openxmlformats.org/package/2006/relationships"><Relationship Id="rId2" Type="http://schemas.openxmlformats.org/officeDocument/2006/relationships/hyperlink" Target="https://journal.r-project.org/archive/2016/RJ-2016-007/index.html" TargetMode="Externa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hyperlink" Target="http://www.slidescarnival.com/" TargetMode="External"/><Relationship Id="rId2" Type="http://schemas.openxmlformats.org/officeDocument/2006/relationships/notesSlide" Target="../notesSlides/notesSlide13.xml"/><Relationship Id="rId1" Type="http://schemas.openxmlformats.org/officeDocument/2006/relationships/slideLayout" Target="../slideLayouts/slideLayout4.xml"/><Relationship Id="rId4" Type="http://schemas.openxmlformats.org/officeDocument/2006/relationships/hyperlink" Target="http://unsplash.com/" TargetMode="External"/></Relationships>
</file>

<file path=ppt/slides/_rels/slide32.xml.rels><?xml version="1.0" encoding="UTF-8" standalone="yes"?>
<Relationships xmlns="http://schemas.openxmlformats.org/package/2006/relationships"><Relationship Id="rId3" Type="http://schemas.openxmlformats.org/officeDocument/2006/relationships/hyperlink" Target="http://www.impallari.com/dosis" TargetMode="External"/><Relationship Id="rId2" Type="http://schemas.openxmlformats.org/officeDocument/2006/relationships/notesSlide" Target="../notesSlides/notesSlide14.xml"/><Relationship Id="rId1" Type="http://schemas.openxmlformats.org/officeDocument/2006/relationships/slideLayout" Target="../slideLayouts/slideLayout4.xml"/><Relationship Id="rId4" Type="http://schemas.openxmlformats.org/officeDocument/2006/relationships/hyperlink" Target="http://www.campivisivi.net/titilliu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3835"/>
        <p:cNvGrpSpPr/>
        <p:nvPr/>
      </p:nvGrpSpPr>
      <p:grpSpPr>
        <a:xfrm>
          <a:off x="0" y="0"/>
          <a:ext cx="0" cy="0"/>
          <a:chOff x="0" y="0"/>
          <a:chExt cx="0" cy="0"/>
        </a:xfrm>
      </p:grpSpPr>
      <p:sp>
        <p:nvSpPr>
          <p:cNvPr id="3836" name="Title"/>
          <p:cNvSpPr txBox="1">
            <a:spLocks noGrp="1"/>
          </p:cNvSpPr>
          <p:nvPr>
            <p:ph type="ctrTitle"/>
          </p:nvPr>
        </p:nvSpPr>
        <p:spPr>
          <a:xfrm>
            <a:off x="483031" y="688676"/>
            <a:ext cx="5396700" cy="2542721"/>
          </a:xfrm>
          <a:prstGeom prst="rect">
            <a:avLst/>
          </a:prstGeom>
        </p:spPr>
        <p:txBody>
          <a:bodyPr spcFirstLastPara="1" wrap="square" lIns="91425" tIns="91425" rIns="91425" bIns="91425" anchor="t" anchorCtr="0">
            <a:noAutofit/>
          </a:bodyPr>
          <a:lstStyle/>
          <a:p>
            <a:pPr lvl="0"/>
            <a:r>
              <a:rPr lang="en-US" sz="4400" dirty="0"/>
              <a:t>“Books for the Young”: Digital Humanities Approaches to Decoding the Canon</a:t>
            </a:r>
            <a:endParaRPr sz="4400" dirty="0"/>
          </a:p>
        </p:txBody>
      </p:sp>
      <p:sp>
        <p:nvSpPr>
          <p:cNvPr id="4" name="Text">
            <a:extLst>
              <a:ext uri="{FF2B5EF4-FFF2-40B4-BE49-F238E27FC236}">
                <a16:creationId xmlns:a16="http://schemas.microsoft.com/office/drawing/2014/main" id="{B36CA1EB-93C5-A04C-8E07-6FE403CCEA3A}"/>
              </a:ext>
            </a:extLst>
          </p:cNvPr>
          <p:cNvSpPr txBox="1">
            <a:spLocks/>
          </p:cNvSpPr>
          <p:nvPr/>
        </p:nvSpPr>
        <p:spPr>
          <a:xfrm>
            <a:off x="1112004" y="3580109"/>
            <a:ext cx="5268900" cy="1210994"/>
          </a:xfrm>
          <a:prstGeom prst="rect">
            <a:avLst/>
          </a:prstGeom>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en-US" dirty="0">
                <a:solidFill>
                  <a:srgbClr val="D4EBD6"/>
                </a:solidFill>
              </a:rPr>
              <a:t>Dr. Rebekah Fitzsimmons</a:t>
            </a:r>
          </a:p>
          <a:p>
            <a:r>
              <a:rPr lang="en-US" dirty="0">
                <a:solidFill>
                  <a:srgbClr val="D4EBD6"/>
                </a:solidFill>
              </a:rPr>
              <a:t>Georgia Institute of Technology (Carnegie Mellon come August)</a:t>
            </a:r>
          </a:p>
          <a:p>
            <a:r>
              <a:rPr lang="en-US" dirty="0">
                <a:solidFill>
                  <a:srgbClr val="D4EBD6"/>
                </a:solidFill>
              </a:rPr>
              <a:t>@</a:t>
            </a:r>
            <a:r>
              <a:rPr lang="en-US" dirty="0" err="1">
                <a:solidFill>
                  <a:srgbClr val="D4EBD6"/>
                </a:solidFill>
              </a:rPr>
              <a:t>DrFitzPhD</a:t>
            </a:r>
            <a:endParaRPr lang="en-US" dirty="0">
              <a:solidFill>
                <a:srgbClr val="D4EBD6"/>
              </a:solidFill>
            </a:endParaRPr>
          </a:p>
          <a:p>
            <a:r>
              <a:rPr lang="en-US" dirty="0">
                <a:solidFill>
                  <a:srgbClr val="D4EBD6"/>
                </a:solidFill>
                <a:hlinkClick r:id="rId3">
                  <a:extLst>
                    <a:ext uri="{A12FA001-AC4F-418D-AE19-62706E023703}">
                      <ahyp:hlinkClr xmlns:ahyp="http://schemas.microsoft.com/office/drawing/2018/hyperlinkcolor" val="tx"/>
                    </a:ext>
                  </a:extLst>
                </a:hlinkClick>
              </a:rPr>
              <a:t>Rebekah.Fitzsimmons@lmc.gatech.edu</a:t>
            </a:r>
            <a:endParaRPr lang="en-US" dirty="0">
              <a:solidFill>
                <a:srgbClr val="D4EBD6"/>
              </a:solidFill>
            </a:endParaRPr>
          </a:p>
          <a:p>
            <a:r>
              <a:rPr lang="en-US" dirty="0" err="1">
                <a:solidFill>
                  <a:srgbClr val="D4EBD6"/>
                </a:solidFill>
              </a:rPr>
              <a:t>RebekahFitzsimmons.com</a:t>
            </a:r>
            <a:r>
              <a:rPr lang="en-US" dirty="0">
                <a:solidFill>
                  <a:srgbClr val="D4EBD6"/>
                </a:solidFill>
              </a:rPr>
              <a:t> </a:t>
            </a:r>
            <a:r>
              <a:rPr lang="en-US" dirty="0">
                <a:solidFill>
                  <a:srgbClr val="D4EBD6"/>
                </a:solidFill>
                <a:sym typeface="Wingdings" pitchFamily="2" charset="2"/>
              </a:rPr>
              <a:t> Slides posted here</a:t>
            </a:r>
            <a:endParaRPr lang="en-US" dirty="0">
              <a:solidFill>
                <a:srgbClr val="D4EBD6"/>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3869"/>
        <p:cNvGrpSpPr/>
        <p:nvPr/>
      </p:nvGrpSpPr>
      <p:grpSpPr>
        <a:xfrm>
          <a:off x="0" y="0"/>
          <a:ext cx="0" cy="0"/>
          <a:chOff x="0" y="0"/>
          <a:chExt cx="0" cy="0"/>
        </a:xfrm>
      </p:grpSpPr>
      <p:sp>
        <p:nvSpPr>
          <p:cNvPr id="3872" name="Slide Number"/>
          <p:cNvSpPr txBox="1">
            <a:spLocks noGrp="1"/>
          </p:cNvSpPr>
          <p:nvPr>
            <p:ph type="sldNum" idx="12"/>
          </p:nvPr>
        </p:nvSpPr>
        <p:spPr>
          <a:xfrm>
            <a:off x="91531" y="4720201"/>
            <a:ext cx="548700" cy="3936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fld id="{00000000-1234-1234-1234-123412341234}" type="slidenum">
              <a:rPr lang="en"/>
              <a:t>2</a:t>
            </a:fld>
            <a:endParaRPr/>
          </a:p>
        </p:txBody>
      </p:sp>
      <p:sp>
        <p:nvSpPr>
          <p:cNvPr id="3870" name="Title"/>
          <p:cNvSpPr txBox="1">
            <a:spLocks noGrp="1"/>
          </p:cNvSpPr>
          <p:nvPr>
            <p:ph type="title"/>
          </p:nvPr>
        </p:nvSpPr>
        <p:spPr>
          <a:xfrm>
            <a:off x="718300" y="739375"/>
            <a:ext cx="6761100" cy="8574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dirty="0"/>
              <a:t>Plan for Presentation</a:t>
            </a:r>
            <a:endParaRPr dirty="0"/>
          </a:p>
        </p:txBody>
      </p:sp>
      <p:sp>
        <p:nvSpPr>
          <p:cNvPr id="3871" name="Text"/>
          <p:cNvSpPr txBox="1">
            <a:spLocks noGrp="1"/>
          </p:cNvSpPr>
          <p:nvPr>
            <p:ph type="body" idx="1"/>
          </p:nvPr>
        </p:nvSpPr>
        <p:spPr>
          <a:xfrm>
            <a:off x="718300" y="1733550"/>
            <a:ext cx="6761100" cy="2980500"/>
          </a:xfrm>
          <a:prstGeom prst="rect">
            <a:avLst/>
          </a:prstGeom>
        </p:spPr>
        <p:txBody>
          <a:bodyPr spcFirstLastPara="1" wrap="square" lIns="91425" tIns="91425" rIns="91425" bIns="91425" anchor="t" anchorCtr="0">
            <a:noAutofit/>
          </a:bodyPr>
          <a:lstStyle/>
          <a:p>
            <a:pPr marL="533400" indent="-457200">
              <a:buClr>
                <a:schemeClr val="accent1"/>
              </a:buClr>
              <a:buFont typeface="+mj-lt"/>
              <a:buAutoNum type="arabicPeriod"/>
            </a:pPr>
            <a:r>
              <a:rPr lang="en-US" sz="3200" dirty="0"/>
              <a:t>Background on DH Project: </a:t>
            </a:r>
            <a:r>
              <a:rPr lang="en-US" sz="3200" dirty="0" err="1"/>
              <a:t>Hewins</a:t>
            </a:r>
            <a:r>
              <a:rPr lang="en-US" sz="3200" dirty="0"/>
              <a:t> “Books for the Young” (1882)</a:t>
            </a:r>
          </a:p>
          <a:p>
            <a:pPr marL="533400" lvl="0" indent="-457200" algn="l" rtl="0">
              <a:spcBef>
                <a:spcPts val="600"/>
              </a:spcBef>
              <a:spcAft>
                <a:spcPts val="0"/>
              </a:spcAft>
              <a:buClr>
                <a:schemeClr val="accent1"/>
              </a:buClr>
              <a:buSzPts val="2400"/>
              <a:buFont typeface="+mj-lt"/>
              <a:buAutoNum type="arabicPeriod"/>
            </a:pPr>
            <a:r>
              <a:rPr lang="en-US" sz="3200" dirty="0"/>
              <a:t>Brief Intro to </a:t>
            </a:r>
            <a:r>
              <a:rPr lang="en-US" sz="3200" dirty="0" err="1"/>
              <a:t>Stylometrics</a:t>
            </a:r>
            <a:endParaRPr sz="3200" dirty="0"/>
          </a:p>
          <a:p>
            <a:pPr marL="533400" lvl="0" indent="-457200" algn="l" rtl="0">
              <a:spcBef>
                <a:spcPts val="0"/>
              </a:spcBef>
              <a:spcAft>
                <a:spcPts val="0"/>
              </a:spcAft>
              <a:buClr>
                <a:schemeClr val="accent1"/>
              </a:buClr>
              <a:buSzPts val="2400"/>
              <a:buFont typeface="+mj-lt"/>
              <a:buAutoNum type="arabicPeriod"/>
            </a:pPr>
            <a:r>
              <a:rPr lang="en-US" sz="3200" dirty="0"/>
              <a:t>Analysis</a:t>
            </a:r>
          </a:p>
          <a:p>
            <a:pPr marL="533400" lvl="0" indent="-457200" algn="l" rtl="0">
              <a:spcBef>
                <a:spcPts val="0"/>
              </a:spcBef>
              <a:spcAft>
                <a:spcPts val="0"/>
              </a:spcAft>
              <a:buClr>
                <a:schemeClr val="accent1"/>
              </a:buClr>
              <a:buSzPts val="2400"/>
              <a:buFont typeface="+mj-lt"/>
              <a:buAutoNum type="arabicPeriod"/>
            </a:pPr>
            <a:r>
              <a:rPr lang="en-US" sz="3200" dirty="0"/>
              <a:t>Next steps</a:t>
            </a:r>
            <a:endParaRPr sz="32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a:stretch>
        </a:blipFill>
        <a:effectLst/>
      </p:bgPr>
    </p:bg>
    <p:spTree>
      <p:nvGrpSpPr>
        <p:cNvPr id="1" name="Shape 3921"/>
        <p:cNvGrpSpPr/>
        <p:nvPr/>
      </p:nvGrpSpPr>
      <p:grpSpPr>
        <a:xfrm>
          <a:off x="0" y="0"/>
          <a:ext cx="0" cy="0"/>
          <a:chOff x="0" y="0"/>
          <a:chExt cx="0" cy="0"/>
        </a:xfrm>
      </p:grpSpPr>
      <p:sp>
        <p:nvSpPr>
          <p:cNvPr id="3923" name="Slide Number"/>
          <p:cNvSpPr txBox="1">
            <a:spLocks noGrp="1"/>
          </p:cNvSpPr>
          <p:nvPr>
            <p:ph type="sldNum" idx="12"/>
          </p:nvPr>
        </p:nvSpPr>
        <p:spPr>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fld id="{00000000-1234-1234-1234-123412341234}" type="slidenum">
              <a:rPr lang="en"/>
              <a:t>3</a:t>
            </a:fld>
            <a:endParaRPr/>
          </a:p>
        </p:txBody>
      </p:sp>
      <p:sp>
        <p:nvSpPr>
          <p:cNvPr id="5" name="Title">
            <a:extLst>
              <a:ext uri="{FF2B5EF4-FFF2-40B4-BE49-F238E27FC236}">
                <a16:creationId xmlns:a16="http://schemas.microsoft.com/office/drawing/2014/main" id="{DF5CAE26-333F-8142-8C6F-6C8085D261D5}"/>
              </a:ext>
            </a:extLst>
          </p:cNvPr>
          <p:cNvSpPr txBox="1">
            <a:spLocks/>
          </p:cNvSpPr>
          <p:nvPr/>
        </p:nvSpPr>
        <p:spPr>
          <a:xfrm>
            <a:off x="4627336" y="387927"/>
            <a:ext cx="4516664" cy="857400"/>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B87A1"/>
              </a:buClr>
              <a:buSzPts val="3600"/>
              <a:buFont typeface="Dosis Light"/>
              <a:buNone/>
              <a:defRPr sz="3600" b="0" i="0" u="none" strike="noStrike" cap="none">
                <a:solidFill>
                  <a:srgbClr val="0B87A1"/>
                </a:solidFill>
                <a:latin typeface="Dosis Light"/>
                <a:ea typeface="Dosis Light"/>
                <a:cs typeface="Dosis Light"/>
                <a:sym typeface="Dosis Light"/>
              </a:defRPr>
            </a:lvl1pPr>
            <a:lvl2pPr marR="0" lvl="1" algn="l" rtl="0">
              <a:lnSpc>
                <a:spcPct val="100000"/>
              </a:lnSpc>
              <a:spcBef>
                <a:spcPts val="0"/>
              </a:spcBef>
              <a:spcAft>
                <a:spcPts val="0"/>
              </a:spcAft>
              <a:buClr>
                <a:srgbClr val="0B87A1"/>
              </a:buClr>
              <a:buSzPts val="3600"/>
              <a:buFont typeface="Dosis Light"/>
              <a:buNone/>
              <a:defRPr sz="3600" b="0" i="0" u="none" strike="noStrike" cap="none">
                <a:solidFill>
                  <a:srgbClr val="0B87A1"/>
                </a:solidFill>
                <a:latin typeface="Dosis Light"/>
                <a:ea typeface="Dosis Light"/>
                <a:cs typeface="Dosis Light"/>
                <a:sym typeface="Dosis Light"/>
              </a:defRPr>
            </a:lvl2pPr>
            <a:lvl3pPr marR="0" lvl="2" algn="l" rtl="0">
              <a:lnSpc>
                <a:spcPct val="100000"/>
              </a:lnSpc>
              <a:spcBef>
                <a:spcPts val="0"/>
              </a:spcBef>
              <a:spcAft>
                <a:spcPts val="0"/>
              </a:spcAft>
              <a:buClr>
                <a:srgbClr val="0B87A1"/>
              </a:buClr>
              <a:buSzPts val="3600"/>
              <a:buFont typeface="Dosis Light"/>
              <a:buNone/>
              <a:defRPr sz="3600" b="0" i="0" u="none" strike="noStrike" cap="none">
                <a:solidFill>
                  <a:srgbClr val="0B87A1"/>
                </a:solidFill>
                <a:latin typeface="Dosis Light"/>
                <a:ea typeface="Dosis Light"/>
                <a:cs typeface="Dosis Light"/>
                <a:sym typeface="Dosis Light"/>
              </a:defRPr>
            </a:lvl3pPr>
            <a:lvl4pPr marR="0" lvl="3" algn="l" rtl="0">
              <a:lnSpc>
                <a:spcPct val="100000"/>
              </a:lnSpc>
              <a:spcBef>
                <a:spcPts val="0"/>
              </a:spcBef>
              <a:spcAft>
                <a:spcPts val="0"/>
              </a:spcAft>
              <a:buClr>
                <a:srgbClr val="0B87A1"/>
              </a:buClr>
              <a:buSzPts val="3600"/>
              <a:buFont typeface="Dosis Light"/>
              <a:buNone/>
              <a:defRPr sz="3600" b="0" i="0" u="none" strike="noStrike" cap="none">
                <a:solidFill>
                  <a:srgbClr val="0B87A1"/>
                </a:solidFill>
                <a:latin typeface="Dosis Light"/>
                <a:ea typeface="Dosis Light"/>
                <a:cs typeface="Dosis Light"/>
                <a:sym typeface="Dosis Light"/>
              </a:defRPr>
            </a:lvl4pPr>
            <a:lvl5pPr marR="0" lvl="4" algn="l" rtl="0">
              <a:lnSpc>
                <a:spcPct val="100000"/>
              </a:lnSpc>
              <a:spcBef>
                <a:spcPts val="0"/>
              </a:spcBef>
              <a:spcAft>
                <a:spcPts val="0"/>
              </a:spcAft>
              <a:buClr>
                <a:srgbClr val="0B87A1"/>
              </a:buClr>
              <a:buSzPts val="3600"/>
              <a:buFont typeface="Dosis Light"/>
              <a:buNone/>
              <a:defRPr sz="3600" b="0" i="0" u="none" strike="noStrike" cap="none">
                <a:solidFill>
                  <a:srgbClr val="0B87A1"/>
                </a:solidFill>
                <a:latin typeface="Dosis Light"/>
                <a:ea typeface="Dosis Light"/>
                <a:cs typeface="Dosis Light"/>
                <a:sym typeface="Dosis Light"/>
              </a:defRPr>
            </a:lvl5pPr>
            <a:lvl6pPr marR="0" lvl="5" algn="l" rtl="0">
              <a:lnSpc>
                <a:spcPct val="100000"/>
              </a:lnSpc>
              <a:spcBef>
                <a:spcPts val="0"/>
              </a:spcBef>
              <a:spcAft>
                <a:spcPts val="0"/>
              </a:spcAft>
              <a:buClr>
                <a:srgbClr val="0B87A1"/>
              </a:buClr>
              <a:buSzPts val="3600"/>
              <a:buFont typeface="Dosis Light"/>
              <a:buNone/>
              <a:defRPr sz="3600" b="0" i="0" u="none" strike="noStrike" cap="none">
                <a:solidFill>
                  <a:srgbClr val="0B87A1"/>
                </a:solidFill>
                <a:latin typeface="Dosis Light"/>
                <a:ea typeface="Dosis Light"/>
                <a:cs typeface="Dosis Light"/>
                <a:sym typeface="Dosis Light"/>
              </a:defRPr>
            </a:lvl6pPr>
            <a:lvl7pPr marR="0" lvl="6" algn="l" rtl="0">
              <a:lnSpc>
                <a:spcPct val="100000"/>
              </a:lnSpc>
              <a:spcBef>
                <a:spcPts val="0"/>
              </a:spcBef>
              <a:spcAft>
                <a:spcPts val="0"/>
              </a:spcAft>
              <a:buClr>
                <a:srgbClr val="0B87A1"/>
              </a:buClr>
              <a:buSzPts val="3600"/>
              <a:buFont typeface="Dosis Light"/>
              <a:buNone/>
              <a:defRPr sz="3600" b="0" i="0" u="none" strike="noStrike" cap="none">
                <a:solidFill>
                  <a:srgbClr val="0B87A1"/>
                </a:solidFill>
                <a:latin typeface="Dosis Light"/>
                <a:ea typeface="Dosis Light"/>
                <a:cs typeface="Dosis Light"/>
                <a:sym typeface="Dosis Light"/>
              </a:defRPr>
            </a:lvl7pPr>
            <a:lvl8pPr marR="0" lvl="7" algn="l" rtl="0">
              <a:lnSpc>
                <a:spcPct val="100000"/>
              </a:lnSpc>
              <a:spcBef>
                <a:spcPts val="0"/>
              </a:spcBef>
              <a:spcAft>
                <a:spcPts val="0"/>
              </a:spcAft>
              <a:buClr>
                <a:srgbClr val="0B87A1"/>
              </a:buClr>
              <a:buSzPts val="3600"/>
              <a:buFont typeface="Dosis Light"/>
              <a:buNone/>
              <a:defRPr sz="3600" b="0" i="0" u="none" strike="noStrike" cap="none">
                <a:solidFill>
                  <a:srgbClr val="0B87A1"/>
                </a:solidFill>
                <a:latin typeface="Dosis Light"/>
                <a:ea typeface="Dosis Light"/>
                <a:cs typeface="Dosis Light"/>
                <a:sym typeface="Dosis Light"/>
              </a:defRPr>
            </a:lvl8pPr>
            <a:lvl9pPr marR="0" lvl="8" algn="l" rtl="0">
              <a:lnSpc>
                <a:spcPct val="100000"/>
              </a:lnSpc>
              <a:spcBef>
                <a:spcPts val="0"/>
              </a:spcBef>
              <a:spcAft>
                <a:spcPts val="0"/>
              </a:spcAft>
              <a:buClr>
                <a:srgbClr val="0B87A1"/>
              </a:buClr>
              <a:buSzPts val="3600"/>
              <a:buFont typeface="Dosis Light"/>
              <a:buNone/>
              <a:defRPr sz="3600" b="0" i="0" u="none" strike="noStrike" cap="none">
                <a:solidFill>
                  <a:srgbClr val="0B87A1"/>
                </a:solidFill>
                <a:latin typeface="Dosis Light"/>
                <a:ea typeface="Dosis Light"/>
                <a:cs typeface="Dosis Light"/>
                <a:sym typeface="Dosis Light"/>
              </a:defRPr>
            </a:lvl9pPr>
          </a:lstStyle>
          <a:p>
            <a:r>
              <a:rPr lang="en-US" dirty="0">
                <a:solidFill>
                  <a:schemeClr val="accent1"/>
                </a:solidFill>
              </a:rPr>
              <a:t>NETWORK ANALYSIS OF HEWINS CORPUS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80A188-340E-8D4F-9951-901B8F78B963}"/>
              </a:ext>
            </a:extLst>
          </p:cNvPr>
          <p:cNvSpPr>
            <a:spLocks noGrp="1"/>
          </p:cNvSpPr>
          <p:nvPr>
            <p:ph type="ctrTitle"/>
          </p:nvPr>
        </p:nvSpPr>
        <p:spPr/>
        <p:txBody>
          <a:bodyPr/>
          <a:lstStyle/>
          <a:p>
            <a:r>
              <a:rPr lang="en-US" dirty="0"/>
              <a:t>1. </a:t>
            </a:r>
            <a:br>
              <a:rPr lang="en-US" dirty="0"/>
            </a:br>
            <a:r>
              <a:rPr lang="en-US" dirty="0"/>
              <a:t>Backstory</a:t>
            </a:r>
          </a:p>
        </p:txBody>
      </p:sp>
      <p:sp>
        <p:nvSpPr>
          <p:cNvPr id="3" name="Subtitle 2">
            <a:extLst>
              <a:ext uri="{FF2B5EF4-FFF2-40B4-BE49-F238E27FC236}">
                <a16:creationId xmlns:a16="http://schemas.microsoft.com/office/drawing/2014/main" id="{0F8A6BA5-20FD-2E4B-B367-BDDF394B3AF2}"/>
              </a:ext>
            </a:extLst>
          </p:cNvPr>
          <p:cNvSpPr>
            <a:spLocks noGrp="1"/>
          </p:cNvSpPr>
          <p:nvPr>
            <p:ph type="subTitle" idx="1"/>
          </p:nvPr>
        </p:nvSpPr>
        <p:spPr>
          <a:xfrm>
            <a:off x="685800" y="4038549"/>
            <a:ext cx="5268900" cy="729305"/>
          </a:xfrm>
        </p:spPr>
        <p:txBody>
          <a:bodyPr/>
          <a:lstStyle/>
          <a:p>
            <a:r>
              <a:rPr lang="en-US" dirty="0"/>
              <a:t>Stumbling into Digital Humanities</a:t>
            </a:r>
          </a:p>
        </p:txBody>
      </p:sp>
    </p:spTree>
    <p:extLst>
      <p:ext uri="{BB962C8B-B14F-4D97-AF65-F5344CB8AC3E}">
        <p14:creationId xmlns:p14="http://schemas.microsoft.com/office/powerpoint/2010/main" val="34319964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35B82FF2-1089-2B4B-9C87-0D385CA607B6}"/>
              </a:ext>
            </a:extLst>
          </p:cNvPr>
          <p:cNvSpPr>
            <a:spLocks noGrp="1"/>
          </p:cNvSpPr>
          <p:nvPr>
            <p:ph type="sldNum" idx="12"/>
          </p:nvPr>
        </p:nvSpPr>
        <p:spPr/>
        <p:txBody>
          <a:bodyPr/>
          <a:lstStyle/>
          <a:p>
            <a:pPr marL="0" lvl="0" indent="0" algn="l" rtl="0">
              <a:spcBef>
                <a:spcPts val="0"/>
              </a:spcBef>
              <a:spcAft>
                <a:spcPts val="0"/>
              </a:spcAft>
              <a:buNone/>
            </a:pPr>
            <a:fld id="{00000000-1234-1234-1234-123412341234}" type="slidenum">
              <a:rPr lang="en" smtClean="0"/>
              <a:t>5</a:t>
            </a:fld>
            <a:endParaRPr lang="en"/>
          </a:p>
        </p:txBody>
      </p:sp>
      <p:sp>
        <p:nvSpPr>
          <p:cNvPr id="2" name="Title 1">
            <a:extLst>
              <a:ext uri="{FF2B5EF4-FFF2-40B4-BE49-F238E27FC236}">
                <a16:creationId xmlns:a16="http://schemas.microsoft.com/office/drawing/2014/main" id="{F0968FAD-9D7D-C447-B9B5-3EDF78B66895}"/>
              </a:ext>
            </a:extLst>
          </p:cNvPr>
          <p:cNvSpPr>
            <a:spLocks noGrp="1"/>
          </p:cNvSpPr>
          <p:nvPr>
            <p:ph type="title"/>
          </p:nvPr>
        </p:nvSpPr>
        <p:spPr>
          <a:xfrm>
            <a:off x="300625" y="470246"/>
            <a:ext cx="3660075" cy="2859107"/>
          </a:xfrm>
        </p:spPr>
        <p:txBody>
          <a:bodyPr/>
          <a:lstStyle/>
          <a:p>
            <a:r>
              <a:rPr lang="en-US" dirty="0"/>
              <a:t>Caroline </a:t>
            </a:r>
            <a:r>
              <a:rPr lang="en-US" dirty="0" err="1"/>
              <a:t>Hewins’s</a:t>
            </a:r>
            <a:br>
              <a:rPr lang="en-US" dirty="0"/>
            </a:br>
            <a:r>
              <a:rPr lang="en-US" dirty="0"/>
              <a:t>“Books for the Young”</a:t>
            </a:r>
            <a:br>
              <a:rPr lang="en-US" dirty="0"/>
            </a:br>
            <a:br>
              <a:rPr lang="en-US" dirty="0"/>
            </a:br>
            <a:r>
              <a:rPr lang="en-US" dirty="0"/>
              <a:t>1882</a:t>
            </a:r>
          </a:p>
        </p:txBody>
      </p:sp>
      <p:pic>
        <p:nvPicPr>
          <p:cNvPr id="9" name="Picture 8" descr="A rough digital scan of the cover of the 1882 pamphlet &quot;Books for the Young: A Guide for Parents and Children&quot; my C. M. Hewins. " title="Hewins Books for the Young">
            <a:extLst>
              <a:ext uri="{FF2B5EF4-FFF2-40B4-BE49-F238E27FC236}">
                <a16:creationId xmlns:a16="http://schemas.microsoft.com/office/drawing/2014/main" id="{75B9038D-82CE-0A43-8B3D-911BF138B143}"/>
              </a:ext>
            </a:extLst>
          </p:cNvPr>
          <p:cNvPicPr>
            <a:picLocks noChangeAspect="1"/>
          </p:cNvPicPr>
          <p:nvPr/>
        </p:nvPicPr>
        <p:blipFill>
          <a:blip r:embed="rId2"/>
          <a:stretch>
            <a:fillRect/>
          </a:stretch>
        </p:blipFill>
        <p:spPr>
          <a:xfrm>
            <a:off x="4156071" y="470246"/>
            <a:ext cx="3493913" cy="4379404"/>
          </a:xfrm>
          <a:prstGeom prst="rect">
            <a:avLst/>
          </a:prstGeom>
        </p:spPr>
      </p:pic>
      <p:sp>
        <p:nvSpPr>
          <p:cNvPr id="3" name="TextBox 2">
            <a:extLst>
              <a:ext uri="{FF2B5EF4-FFF2-40B4-BE49-F238E27FC236}">
                <a16:creationId xmlns:a16="http://schemas.microsoft.com/office/drawing/2014/main" id="{29861791-F4FC-2148-A0F6-9C7F4246777B}"/>
              </a:ext>
            </a:extLst>
          </p:cNvPr>
          <p:cNvSpPr txBox="1"/>
          <p:nvPr/>
        </p:nvSpPr>
        <p:spPr>
          <a:xfrm>
            <a:off x="640231" y="3981537"/>
            <a:ext cx="2710700" cy="954107"/>
          </a:xfrm>
          <a:prstGeom prst="rect">
            <a:avLst/>
          </a:prstGeom>
          <a:noFill/>
        </p:spPr>
        <p:txBody>
          <a:bodyPr wrap="square" rtlCol="0">
            <a:spAutoFit/>
          </a:bodyPr>
          <a:lstStyle/>
          <a:p>
            <a:r>
              <a:rPr lang="en-US" dirty="0">
                <a:hlinkClick r:id="rId3"/>
              </a:rPr>
              <a:t>2017 CHLA Presentation Available </a:t>
            </a:r>
            <a:r>
              <a:rPr lang="en-US" dirty="0"/>
              <a:t>at </a:t>
            </a:r>
          </a:p>
          <a:p>
            <a:r>
              <a:rPr lang="en-US" dirty="0" err="1">
                <a:hlinkClick r:id="rId3"/>
              </a:rPr>
              <a:t>RebekahFitzsimmons.com</a:t>
            </a:r>
            <a:endParaRPr lang="en-US" dirty="0"/>
          </a:p>
          <a:p>
            <a:endParaRPr lang="en-US" dirty="0"/>
          </a:p>
        </p:txBody>
      </p:sp>
    </p:spTree>
    <p:extLst>
      <p:ext uri="{BB962C8B-B14F-4D97-AF65-F5344CB8AC3E}">
        <p14:creationId xmlns:p14="http://schemas.microsoft.com/office/powerpoint/2010/main" val="5511046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DC078990-7D07-2A46-9961-F021D2C115D0}"/>
              </a:ext>
            </a:extLst>
          </p:cNvPr>
          <p:cNvSpPr>
            <a:spLocks noGrp="1"/>
          </p:cNvSpPr>
          <p:nvPr>
            <p:ph type="sldNum" idx="12"/>
          </p:nvPr>
        </p:nvSpPr>
        <p:spPr/>
        <p:txBody>
          <a:bodyPr/>
          <a:lstStyle/>
          <a:p>
            <a:pPr marL="0" lvl="0" indent="0" algn="l" rtl="0">
              <a:spcBef>
                <a:spcPts val="0"/>
              </a:spcBef>
              <a:spcAft>
                <a:spcPts val="0"/>
              </a:spcAft>
              <a:buNone/>
            </a:pPr>
            <a:fld id="{00000000-1234-1234-1234-123412341234}" type="slidenum">
              <a:rPr lang="en" smtClean="0"/>
              <a:t>6</a:t>
            </a:fld>
            <a:endParaRPr lang="en" dirty="0"/>
          </a:p>
        </p:txBody>
      </p:sp>
      <p:sp>
        <p:nvSpPr>
          <p:cNvPr id="2" name="Title 1">
            <a:extLst>
              <a:ext uri="{FF2B5EF4-FFF2-40B4-BE49-F238E27FC236}">
                <a16:creationId xmlns:a16="http://schemas.microsoft.com/office/drawing/2014/main" id="{23D2F559-BD74-6F49-A795-53EFC774F639}"/>
              </a:ext>
            </a:extLst>
          </p:cNvPr>
          <p:cNvSpPr>
            <a:spLocks noGrp="1"/>
          </p:cNvSpPr>
          <p:nvPr>
            <p:ph type="title"/>
          </p:nvPr>
        </p:nvSpPr>
        <p:spPr>
          <a:xfrm>
            <a:off x="718300" y="200113"/>
            <a:ext cx="6761100" cy="857400"/>
          </a:xfrm>
        </p:spPr>
        <p:txBody>
          <a:bodyPr/>
          <a:lstStyle/>
          <a:p>
            <a:r>
              <a:rPr lang="en-US" dirty="0"/>
              <a:t>Compiling a Corpus: 2 Year Process</a:t>
            </a:r>
          </a:p>
        </p:txBody>
      </p:sp>
      <p:sp>
        <p:nvSpPr>
          <p:cNvPr id="3" name="Text Placeholder 2">
            <a:extLst>
              <a:ext uri="{FF2B5EF4-FFF2-40B4-BE49-F238E27FC236}">
                <a16:creationId xmlns:a16="http://schemas.microsoft.com/office/drawing/2014/main" id="{4806872C-70E3-8A4F-B98C-3C395A04BE10}"/>
              </a:ext>
            </a:extLst>
          </p:cNvPr>
          <p:cNvSpPr>
            <a:spLocks noGrp="1"/>
          </p:cNvSpPr>
          <p:nvPr>
            <p:ph type="body" idx="1"/>
          </p:nvPr>
        </p:nvSpPr>
        <p:spPr>
          <a:xfrm>
            <a:off x="718300" y="1057513"/>
            <a:ext cx="6761100" cy="3656537"/>
          </a:xfrm>
        </p:spPr>
        <p:txBody>
          <a:bodyPr/>
          <a:lstStyle/>
          <a:p>
            <a:r>
              <a:rPr lang="en-US" dirty="0"/>
              <a:t>Locate machine readable texts </a:t>
            </a:r>
          </a:p>
          <a:p>
            <a:pPr lvl="1"/>
            <a:r>
              <a:rPr lang="en-US" dirty="0" err="1"/>
              <a:t>HathiTrust</a:t>
            </a:r>
            <a:r>
              <a:rPr lang="en-US" dirty="0"/>
              <a:t>, Project Gutenberg , </a:t>
            </a:r>
            <a:r>
              <a:rPr lang="en-US" dirty="0" err="1"/>
              <a:t>Archive.org</a:t>
            </a:r>
            <a:endParaRPr lang="en-US" dirty="0"/>
          </a:p>
          <a:p>
            <a:pPr lvl="1"/>
            <a:r>
              <a:rPr lang="en-US" dirty="0"/>
              <a:t>Negotiate contract with Google for access</a:t>
            </a:r>
          </a:p>
          <a:p>
            <a:r>
              <a:rPr lang="en-US" dirty="0"/>
              <a:t>Download texts</a:t>
            </a:r>
          </a:p>
          <a:p>
            <a:r>
              <a:rPr lang="en-US" dirty="0"/>
              <a:t>Format texts</a:t>
            </a:r>
          </a:p>
          <a:p>
            <a:r>
              <a:rPr lang="en-US" dirty="0"/>
              <a:t>Learn </a:t>
            </a:r>
            <a:r>
              <a:rPr lang="en-US" dirty="0" err="1"/>
              <a:t>stylometrics</a:t>
            </a:r>
            <a:endParaRPr lang="en-US" dirty="0"/>
          </a:p>
          <a:p>
            <a:r>
              <a:rPr lang="en-US" dirty="0"/>
              <a:t>Learn R and </a:t>
            </a:r>
            <a:r>
              <a:rPr lang="en-US" dirty="0" err="1"/>
              <a:t>Gephi</a:t>
            </a:r>
            <a:endParaRPr lang="en-US" dirty="0"/>
          </a:p>
          <a:p>
            <a:r>
              <a:rPr lang="en-US" dirty="0"/>
              <a:t>Run analysis, make pretty pictures</a:t>
            </a:r>
          </a:p>
          <a:p>
            <a:r>
              <a:rPr lang="en-US" dirty="0"/>
              <a:t>Interpret and write paper</a:t>
            </a:r>
          </a:p>
        </p:txBody>
      </p:sp>
    </p:spTree>
    <p:extLst>
      <p:ext uri="{BB962C8B-B14F-4D97-AF65-F5344CB8AC3E}">
        <p14:creationId xmlns:p14="http://schemas.microsoft.com/office/powerpoint/2010/main" val="21899824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09735801-B786-FF42-BA9A-49965971F98A}"/>
              </a:ext>
            </a:extLst>
          </p:cNvPr>
          <p:cNvSpPr>
            <a:spLocks noGrp="1"/>
          </p:cNvSpPr>
          <p:nvPr>
            <p:ph type="sldNum" idx="12"/>
          </p:nvPr>
        </p:nvSpPr>
        <p:spPr/>
        <p:txBody>
          <a:bodyPr/>
          <a:lstStyle/>
          <a:p>
            <a:pPr marL="0" lvl="0" indent="0" algn="l" rtl="0">
              <a:spcBef>
                <a:spcPts val="0"/>
              </a:spcBef>
              <a:spcAft>
                <a:spcPts val="0"/>
              </a:spcAft>
              <a:buNone/>
            </a:pPr>
            <a:fld id="{00000000-1234-1234-1234-123412341234}" type="slidenum">
              <a:rPr lang="en" smtClean="0"/>
              <a:t>7</a:t>
            </a:fld>
            <a:endParaRPr lang="en"/>
          </a:p>
        </p:txBody>
      </p:sp>
      <p:sp>
        <p:nvSpPr>
          <p:cNvPr id="6" name="Title 5">
            <a:extLst>
              <a:ext uri="{FF2B5EF4-FFF2-40B4-BE49-F238E27FC236}">
                <a16:creationId xmlns:a16="http://schemas.microsoft.com/office/drawing/2014/main" id="{5A3C5C05-715A-9E46-9A35-94184F8A2025}"/>
              </a:ext>
            </a:extLst>
          </p:cNvPr>
          <p:cNvSpPr>
            <a:spLocks noGrp="1"/>
          </p:cNvSpPr>
          <p:nvPr>
            <p:ph type="title"/>
          </p:nvPr>
        </p:nvSpPr>
        <p:spPr/>
        <p:txBody>
          <a:bodyPr/>
          <a:lstStyle/>
          <a:p>
            <a:r>
              <a:rPr lang="en-US" dirty="0"/>
              <a:t>My Digital Humanities Heroes	</a:t>
            </a:r>
          </a:p>
        </p:txBody>
      </p:sp>
      <p:sp>
        <p:nvSpPr>
          <p:cNvPr id="7" name="Text Placeholder 6">
            <a:extLst>
              <a:ext uri="{FF2B5EF4-FFF2-40B4-BE49-F238E27FC236}">
                <a16:creationId xmlns:a16="http://schemas.microsoft.com/office/drawing/2014/main" id="{94D7C457-BB27-9E47-95A5-9023D2BBBE8E}"/>
              </a:ext>
            </a:extLst>
          </p:cNvPr>
          <p:cNvSpPr>
            <a:spLocks noGrp="1"/>
          </p:cNvSpPr>
          <p:nvPr>
            <p:ph type="body" idx="1"/>
          </p:nvPr>
        </p:nvSpPr>
        <p:spPr/>
        <p:txBody>
          <a:bodyPr/>
          <a:lstStyle/>
          <a:p>
            <a:r>
              <a:rPr lang="en-US" dirty="0">
                <a:hlinkClick r:id="rId2"/>
              </a:rPr>
              <a:t>Jan </a:t>
            </a:r>
            <a:r>
              <a:rPr lang="en-US" dirty="0" err="1">
                <a:hlinkClick r:id="rId2"/>
              </a:rPr>
              <a:t>Rybicki</a:t>
            </a:r>
            <a:r>
              <a:rPr lang="en-US" dirty="0">
                <a:hlinkClick r:id="rId2"/>
              </a:rPr>
              <a:t> </a:t>
            </a:r>
            <a:endParaRPr lang="en-US" dirty="0"/>
          </a:p>
          <a:p>
            <a:r>
              <a:rPr lang="en-US" dirty="0">
                <a:hlinkClick r:id="rId3"/>
              </a:rPr>
              <a:t>Joanna </a:t>
            </a:r>
            <a:r>
              <a:rPr lang="en-US" dirty="0" err="1">
                <a:hlinkClick r:id="rId3"/>
              </a:rPr>
              <a:t>Byszuk</a:t>
            </a:r>
            <a:endParaRPr lang="en-US" dirty="0"/>
          </a:p>
          <a:p>
            <a:r>
              <a:rPr lang="en-US" dirty="0">
                <a:hlinkClick r:id="rId4"/>
              </a:rPr>
              <a:t>Steve Hodges </a:t>
            </a:r>
            <a:r>
              <a:rPr lang="en-US" dirty="0"/>
              <a:t>and </a:t>
            </a:r>
            <a:r>
              <a:rPr lang="en-US" dirty="0" err="1">
                <a:hlinkClick r:id="rId5"/>
              </a:rPr>
              <a:t>GATech</a:t>
            </a:r>
            <a:r>
              <a:rPr lang="en-US" dirty="0">
                <a:hlinkClick r:id="rId5"/>
              </a:rPr>
              <a:t> DILAC</a:t>
            </a:r>
            <a:endParaRPr lang="en-US" dirty="0"/>
          </a:p>
          <a:p>
            <a:r>
              <a:rPr lang="en-US" dirty="0" err="1">
                <a:hlinkClick r:id="rId6"/>
              </a:rPr>
              <a:t>Ximin</a:t>
            </a:r>
            <a:r>
              <a:rPr lang="en-US" dirty="0">
                <a:hlinkClick r:id="rId6"/>
              </a:rPr>
              <a:t> Mi </a:t>
            </a:r>
            <a:r>
              <a:rPr lang="en-US" dirty="0"/>
              <a:t>and </a:t>
            </a:r>
            <a:r>
              <a:rPr lang="en-US" dirty="0" err="1"/>
              <a:t>GATech</a:t>
            </a:r>
            <a:r>
              <a:rPr lang="en-US" dirty="0"/>
              <a:t> Libraries</a:t>
            </a:r>
          </a:p>
          <a:p>
            <a:r>
              <a:rPr lang="en-US" dirty="0"/>
              <a:t>Former WCP Interns Albert Lee and Sarah Hayes</a:t>
            </a:r>
          </a:p>
        </p:txBody>
      </p:sp>
    </p:spTree>
    <p:extLst>
      <p:ext uri="{BB962C8B-B14F-4D97-AF65-F5344CB8AC3E}">
        <p14:creationId xmlns:p14="http://schemas.microsoft.com/office/powerpoint/2010/main" val="22237480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t="-10000" b="-10000"/>
          </a:stretch>
        </a:blipFill>
        <a:effectLst/>
      </p:bgPr>
    </p:bg>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226F4A8-698D-5544-950D-F2C00D8F69E0}"/>
              </a:ext>
            </a:extLst>
          </p:cNvPr>
          <p:cNvSpPr>
            <a:spLocks noGrp="1"/>
          </p:cNvSpPr>
          <p:nvPr>
            <p:ph type="sldNum" idx="12"/>
          </p:nvPr>
        </p:nvSpPr>
        <p:spPr/>
        <p:txBody>
          <a:bodyPr/>
          <a:lstStyle/>
          <a:p>
            <a:pPr marL="0" lvl="0" indent="0" algn="l" rtl="0">
              <a:spcBef>
                <a:spcPts val="0"/>
              </a:spcBef>
              <a:spcAft>
                <a:spcPts val="0"/>
              </a:spcAft>
              <a:buNone/>
            </a:pPr>
            <a:fld id="{00000000-1234-1234-1234-123412341234}" type="slidenum">
              <a:rPr lang="en" smtClean="0"/>
              <a:t>8</a:t>
            </a:fld>
            <a:endParaRPr lang="en"/>
          </a:p>
        </p:txBody>
      </p:sp>
      <p:sp>
        <p:nvSpPr>
          <p:cNvPr id="3" name="Left Arrow 2" descr="Arrow pointing to an image taken from the Hewins book list, indicating that &quot;Exploration of the World&quot; by Jules Verne is 3 volumes." title="Arrow">
            <a:extLst>
              <a:ext uri="{FF2B5EF4-FFF2-40B4-BE49-F238E27FC236}">
                <a16:creationId xmlns:a16="http://schemas.microsoft.com/office/drawing/2014/main" id="{E110A830-5F3C-6047-9943-21D554B6D0EC}"/>
              </a:ext>
            </a:extLst>
          </p:cNvPr>
          <p:cNvSpPr/>
          <p:nvPr/>
        </p:nvSpPr>
        <p:spPr>
          <a:xfrm>
            <a:off x="3458817" y="1073426"/>
            <a:ext cx="1311965" cy="616227"/>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593863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Slide Number Placeholder 1" descr="A network analysis visualization, indcating the comparative relationships between texts from Hewins's list. " title="Stylometic Data Visualization ">
            <a:extLst>
              <a:ext uri="{FF2B5EF4-FFF2-40B4-BE49-F238E27FC236}">
                <a16:creationId xmlns:a16="http://schemas.microsoft.com/office/drawing/2014/main" id="{D73B2C9D-06EE-5F43-9505-09B4B9FC462E}"/>
              </a:ext>
            </a:extLst>
          </p:cNvPr>
          <p:cNvSpPr>
            <a:spLocks noGrp="1"/>
          </p:cNvSpPr>
          <p:nvPr>
            <p:ph type="sldNum" idx="12"/>
          </p:nvPr>
        </p:nvSpPr>
        <p:spPr/>
        <p:txBody>
          <a:bodyPr/>
          <a:lstStyle/>
          <a:p>
            <a:pPr marL="0" lvl="0" indent="0" algn="l" rtl="0">
              <a:spcBef>
                <a:spcPts val="0"/>
              </a:spcBef>
              <a:spcAft>
                <a:spcPts val="0"/>
              </a:spcAft>
              <a:buNone/>
            </a:pPr>
            <a:fld id="{00000000-1234-1234-1234-123412341234}" type="slidenum">
              <a:rPr lang="en" smtClean="0"/>
              <a:t>9</a:t>
            </a:fld>
            <a:endParaRPr lang="en"/>
          </a:p>
        </p:txBody>
      </p:sp>
    </p:spTree>
    <p:extLst>
      <p:ext uri="{BB962C8B-B14F-4D97-AF65-F5344CB8AC3E}">
        <p14:creationId xmlns:p14="http://schemas.microsoft.com/office/powerpoint/2010/main" val="229152522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3857"/>
        <p:cNvGrpSpPr/>
        <p:nvPr/>
      </p:nvGrpSpPr>
      <p:grpSpPr>
        <a:xfrm>
          <a:off x="0" y="0"/>
          <a:ext cx="0" cy="0"/>
          <a:chOff x="0" y="0"/>
          <a:chExt cx="0" cy="0"/>
        </a:xfrm>
      </p:grpSpPr>
      <p:sp>
        <p:nvSpPr>
          <p:cNvPr id="3858" name="Title"/>
          <p:cNvSpPr txBox="1">
            <a:spLocks noGrp="1"/>
          </p:cNvSpPr>
          <p:nvPr>
            <p:ph type="ctrTitle"/>
          </p:nvPr>
        </p:nvSpPr>
        <p:spPr>
          <a:xfrm>
            <a:off x="685800" y="2878750"/>
            <a:ext cx="5268900" cy="11598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dirty="0"/>
              <a:t>2.</a:t>
            </a:r>
            <a:endParaRPr dirty="0"/>
          </a:p>
          <a:p>
            <a:pPr marL="0" lvl="0" indent="0" algn="l" rtl="0">
              <a:spcBef>
                <a:spcPts val="0"/>
              </a:spcBef>
              <a:spcAft>
                <a:spcPts val="0"/>
              </a:spcAft>
              <a:buNone/>
            </a:pPr>
            <a:r>
              <a:rPr lang="en" dirty="0" err="1"/>
              <a:t>Stylometrics</a:t>
            </a:r>
            <a:endParaRPr dirty="0"/>
          </a:p>
        </p:txBody>
      </p:sp>
      <p:sp>
        <p:nvSpPr>
          <p:cNvPr id="3859" name="Text"/>
          <p:cNvSpPr txBox="1">
            <a:spLocks noGrp="1"/>
          </p:cNvSpPr>
          <p:nvPr>
            <p:ph type="subTitle" idx="1"/>
          </p:nvPr>
        </p:nvSpPr>
        <p:spPr>
          <a:xfrm>
            <a:off x="685800" y="3983055"/>
            <a:ext cx="5268900" cy="78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t>Using big data for distant readings</a:t>
            </a:r>
            <a:endParaRPr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531D709-39DB-8147-9BF6-E8EF32355AA9}"/>
              </a:ext>
            </a:extLst>
          </p:cNvPr>
          <p:cNvSpPr>
            <a:spLocks noGrp="1"/>
          </p:cNvSpPr>
          <p:nvPr>
            <p:ph type="title"/>
          </p:nvPr>
        </p:nvSpPr>
        <p:spPr/>
        <p:txBody>
          <a:bodyPr/>
          <a:lstStyle/>
          <a:p>
            <a:r>
              <a:rPr lang="en-US" dirty="0" err="1"/>
              <a:t>Stylometric</a:t>
            </a:r>
            <a:r>
              <a:rPr lang="en-US" dirty="0"/>
              <a:t> Analysis </a:t>
            </a:r>
          </a:p>
        </p:txBody>
      </p:sp>
      <p:sp>
        <p:nvSpPr>
          <p:cNvPr id="5" name="Text Placeholder 4">
            <a:extLst>
              <a:ext uri="{FF2B5EF4-FFF2-40B4-BE49-F238E27FC236}">
                <a16:creationId xmlns:a16="http://schemas.microsoft.com/office/drawing/2014/main" id="{C5AFAA20-6AA5-AC4A-94B3-E8089FFFDB29}"/>
              </a:ext>
            </a:extLst>
          </p:cNvPr>
          <p:cNvSpPr>
            <a:spLocks noGrp="1"/>
          </p:cNvSpPr>
          <p:nvPr>
            <p:ph type="body" idx="1"/>
          </p:nvPr>
        </p:nvSpPr>
        <p:spPr/>
        <p:txBody>
          <a:bodyPr/>
          <a:lstStyle/>
          <a:p>
            <a:r>
              <a:rPr lang="en-US" dirty="0"/>
              <a:t>Counting all the words in a given text or corpus</a:t>
            </a:r>
          </a:p>
          <a:p>
            <a:r>
              <a:rPr lang="en-US" dirty="0"/>
              <a:t>Most Frequent Word list (MFW)</a:t>
            </a:r>
          </a:p>
          <a:p>
            <a:r>
              <a:rPr lang="en-US" dirty="0"/>
              <a:t>Function or Stop words – articles, pronouns, prepositions</a:t>
            </a:r>
          </a:p>
          <a:p>
            <a:pPr lvl="1"/>
            <a:r>
              <a:rPr lang="en-US" dirty="0"/>
              <a:t>PERCENT of language </a:t>
            </a:r>
          </a:p>
          <a:p>
            <a:pPr lvl="1"/>
            <a:r>
              <a:rPr lang="en-US" dirty="0"/>
              <a:t>Fingerprints of an author in the stop words</a:t>
            </a:r>
          </a:p>
          <a:p>
            <a:pPr lvl="1"/>
            <a:endParaRPr lang="en-US" dirty="0"/>
          </a:p>
        </p:txBody>
      </p:sp>
    </p:spTree>
    <p:extLst>
      <p:ext uri="{BB962C8B-B14F-4D97-AF65-F5344CB8AC3E}">
        <p14:creationId xmlns:p14="http://schemas.microsoft.com/office/powerpoint/2010/main" val="329142510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3876"/>
        <p:cNvGrpSpPr/>
        <p:nvPr/>
      </p:nvGrpSpPr>
      <p:grpSpPr>
        <a:xfrm>
          <a:off x="0" y="0"/>
          <a:ext cx="0" cy="0"/>
          <a:chOff x="0" y="0"/>
          <a:chExt cx="0" cy="0"/>
        </a:xfrm>
      </p:grpSpPr>
      <p:sp>
        <p:nvSpPr>
          <p:cNvPr id="3892" name="Slide Number"/>
          <p:cNvSpPr txBox="1">
            <a:spLocks noGrp="1"/>
          </p:cNvSpPr>
          <p:nvPr>
            <p:ph type="sldNum" idx="12"/>
          </p:nvPr>
        </p:nvSpPr>
        <p:spPr>
          <a:xfrm>
            <a:off x="91531" y="4720201"/>
            <a:ext cx="548700" cy="3936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fld id="{00000000-1234-1234-1234-123412341234}" type="slidenum">
              <a:rPr lang="en"/>
              <a:t>12</a:t>
            </a:fld>
            <a:endParaRPr/>
          </a:p>
        </p:txBody>
      </p:sp>
      <p:sp>
        <p:nvSpPr>
          <p:cNvPr id="3877" name="Title"/>
          <p:cNvSpPr txBox="1">
            <a:spLocks noGrp="1"/>
          </p:cNvSpPr>
          <p:nvPr>
            <p:ph type="ctrTitle" idx="4294967295"/>
          </p:nvPr>
        </p:nvSpPr>
        <p:spPr>
          <a:xfrm>
            <a:off x="685800" y="2650150"/>
            <a:ext cx="5495100" cy="11598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sz="7200" dirty="0">
                <a:solidFill>
                  <a:srgbClr val="D3EBD5"/>
                </a:solidFill>
              </a:rPr>
              <a:t>DH TOOLS</a:t>
            </a:r>
            <a:endParaRPr sz="7200" dirty="0">
              <a:solidFill>
                <a:srgbClr val="D3EBD5"/>
              </a:solidFill>
            </a:endParaRPr>
          </a:p>
        </p:txBody>
      </p:sp>
      <p:sp>
        <p:nvSpPr>
          <p:cNvPr id="3878" name="Text"/>
          <p:cNvSpPr txBox="1">
            <a:spLocks noGrp="1"/>
          </p:cNvSpPr>
          <p:nvPr>
            <p:ph type="subTitle" idx="4294967295"/>
          </p:nvPr>
        </p:nvSpPr>
        <p:spPr>
          <a:xfrm>
            <a:off x="685800" y="3487750"/>
            <a:ext cx="5495100" cy="784800"/>
          </a:xfrm>
          <a:prstGeom prst="rect">
            <a:avLst/>
          </a:prstGeom>
        </p:spPr>
        <p:txBody>
          <a:bodyPr spcFirstLastPara="1" wrap="square" lIns="91425" tIns="91425" rIns="91425" bIns="91425" anchor="t" anchorCtr="0">
            <a:noAutofit/>
          </a:bodyPr>
          <a:lstStyle/>
          <a:p>
            <a:pPr marL="0" lvl="0" indent="0" algn="l" rtl="0">
              <a:spcBef>
                <a:spcPts val="600"/>
              </a:spcBef>
              <a:spcAft>
                <a:spcPts val="0"/>
              </a:spcAft>
              <a:buNone/>
            </a:pPr>
            <a:r>
              <a:rPr lang="en-US" dirty="0">
                <a:solidFill>
                  <a:srgbClr val="80BFB7"/>
                </a:solidFill>
              </a:rPr>
              <a:t>Do not replace close reading or other literary methods; give us new places to look, new ways to see patterns</a:t>
            </a:r>
            <a:endParaRPr dirty="0">
              <a:solidFill>
                <a:srgbClr val="80BFB7"/>
              </a:solidFill>
            </a:endParaRPr>
          </a:p>
        </p:txBody>
      </p:sp>
      <p:sp>
        <p:nvSpPr>
          <p:cNvPr id="3879" name="Doodle" descr="A planet and space ship doodle" title="Space Doodle"/>
          <p:cNvSpPr/>
          <p:nvPr/>
        </p:nvSpPr>
        <p:spPr>
          <a:xfrm>
            <a:off x="2347313" y="2155769"/>
            <a:ext cx="270850" cy="258617"/>
          </a:xfrm>
          <a:custGeom>
            <a:avLst/>
            <a:gdLst/>
            <a:ahLst/>
            <a:cxnLst/>
            <a:rect l="l" t="t" r="r" b="b"/>
            <a:pathLst>
              <a:path w="15144" h="14460" extrusionOk="0">
                <a:moveTo>
                  <a:pt x="7572" y="1"/>
                </a:moveTo>
                <a:lnTo>
                  <a:pt x="7499" y="25"/>
                </a:lnTo>
                <a:lnTo>
                  <a:pt x="7401" y="74"/>
                </a:lnTo>
                <a:lnTo>
                  <a:pt x="7328" y="172"/>
                </a:lnTo>
                <a:lnTo>
                  <a:pt x="7255" y="294"/>
                </a:lnTo>
                <a:lnTo>
                  <a:pt x="5594" y="4104"/>
                </a:lnTo>
                <a:lnTo>
                  <a:pt x="5521" y="4226"/>
                </a:lnTo>
                <a:lnTo>
                  <a:pt x="5398" y="4373"/>
                </a:lnTo>
                <a:lnTo>
                  <a:pt x="5276" y="4495"/>
                </a:lnTo>
                <a:lnTo>
                  <a:pt x="5130" y="4617"/>
                </a:lnTo>
                <a:lnTo>
                  <a:pt x="4983" y="4715"/>
                </a:lnTo>
                <a:lnTo>
                  <a:pt x="4812" y="4788"/>
                </a:lnTo>
                <a:lnTo>
                  <a:pt x="4666" y="4861"/>
                </a:lnTo>
                <a:lnTo>
                  <a:pt x="4495" y="4886"/>
                </a:lnTo>
                <a:lnTo>
                  <a:pt x="392" y="5301"/>
                </a:lnTo>
                <a:lnTo>
                  <a:pt x="245" y="5325"/>
                </a:lnTo>
                <a:lnTo>
                  <a:pt x="123" y="5374"/>
                </a:lnTo>
                <a:lnTo>
                  <a:pt x="50" y="5423"/>
                </a:lnTo>
                <a:lnTo>
                  <a:pt x="1" y="5521"/>
                </a:lnTo>
                <a:lnTo>
                  <a:pt x="1" y="5594"/>
                </a:lnTo>
                <a:lnTo>
                  <a:pt x="25" y="5692"/>
                </a:lnTo>
                <a:lnTo>
                  <a:pt x="74" y="5789"/>
                </a:lnTo>
                <a:lnTo>
                  <a:pt x="196" y="5911"/>
                </a:lnTo>
                <a:lnTo>
                  <a:pt x="3274" y="8647"/>
                </a:lnTo>
                <a:lnTo>
                  <a:pt x="3396" y="8769"/>
                </a:lnTo>
                <a:lnTo>
                  <a:pt x="3493" y="8915"/>
                </a:lnTo>
                <a:lnTo>
                  <a:pt x="3567" y="9086"/>
                </a:lnTo>
                <a:lnTo>
                  <a:pt x="3640" y="9257"/>
                </a:lnTo>
                <a:lnTo>
                  <a:pt x="3689" y="9428"/>
                </a:lnTo>
                <a:lnTo>
                  <a:pt x="3713" y="9599"/>
                </a:lnTo>
                <a:lnTo>
                  <a:pt x="3713" y="9770"/>
                </a:lnTo>
                <a:lnTo>
                  <a:pt x="3689" y="9941"/>
                </a:lnTo>
                <a:lnTo>
                  <a:pt x="2810" y="13995"/>
                </a:lnTo>
                <a:lnTo>
                  <a:pt x="2785" y="14142"/>
                </a:lnTo>
                <a:lnTo>
                  <a:pt x="2810" y="14240"/>
                </a:lnTo>
                <a:lnTo>
                  <a:pt x="2834" y="14337"/>
                </a:lnTo>
                <a:lnTo>
                  <a:pt x="2883" y="14411"/>
                </a:lnTo>
                <a:lnTo>
                  <a:pt x="2981" y="14435"/>
                </a:lnTo>
                <a:lnTo>
                  <a:pt x="3078" y="14459"/>
                </a:lnTo>
                <a:lnTo>
                  <a:pt x="3200" y="14411"/>
                </a:lnTo>
                <a:lnTo>
                  <a:pt x="3322" y="14362"/>
                </a:lnTo>
                <a:lnTo>
                  <a:pt x="6888" y="12261"/>
                </a:lnTo>
                <a:lnTo>
                  <a:pt x="7035" y="12188"/>
                </a:lnTo>
                <a:lnTo>
                  <a:pt x="7206" y="12139"/>
                </a:lnTo>
                <a:lnTo>
                  <a:pt x="7401" y="12115"/>
                </a:lnTo>
                <a:lnTo>
                  <a:pt x="7743" y="12115"/>
                </a:lnTo>
                <a:lnTo>
                  <a:pt x="7938" y="12139"/>
                </a:lnTo>
                <a:lnTo>
                  <a:pt x="8109" y="12188"/>
                </a:lnTo>
                <a:lnTo>
                  <a:pt x="8256" y="12261"/>
                </a:lnTo>
                <a:lnTo>
                  <a:pt x="11822" y="14362"/>
                </a:lnTo>
                <a:lnTo>
                  <a:pt x="11944" y="14411"/>
                </a:lnTo>
                <a:lnTo>
                  <a:pt x="12066" y="14459"/>
                </a:lnTo>
                <a:lnTo>
                  <a:pt x="12164" y="14435"/>
                </a:lnTo>
                <a:lnTo>
                  <a:pt x="12261" y="14411"/>
                </a:lnTo>
                <a:lnTo>
                  <a:pt x="12310" y="14337"/>
                </a:lnTo>
                <a:lnTo>
                  <a:pt x="12335" y="14240"/>
                </a:lnTo>
                <a:lnTo>
                  <a:pt x="12359" y="14142"/>
                </a:lnTo>
                <a:lnTo>
                  <a:pt x="12335" y="13995"/>
                </a:lnTo>
                <a:lnTo>
                  <a:pt x="11455" y="9941"/>
                </a:lnTo>
                <a:lnTo>
                  <a:pt x="11431" y="9770"/>
                </a:lnTo>
                <a:lnTo>
                  <a:pt x="11431" y="9599"/>
                </a:lnTo>
                <a:lnTo>
                  <a:pt x="11455" y="9428"/>
                </a:lnTo>
                <a:lnTo>
                  <a:pt x="11504" y="9257"/>
                </a:lnTo>
                <a:lnTo>
                  <a:pt x="11577" y="9086"/>
                </a:lnTo>
                <a:lnTo>
                  <a:pt x="11651" y="8915"/>
                </a:lnTo>
                <a:lnTo>
                  <a:pt x="11748" y="8769"/>
                </a:lnTo>
                <a:lnTo>
                  <a:pt x="11870" y="8647"/>
                </a:lnTo>
                <a:lnTo>
                  <a:pt x="14948" y="5911"/>
                </a:lnTo>
                <a:lnTo>
                  <a:pt x="15070" y="5789"/>
                </a:lnTo>
                <a:lnTo>
                  <a:pt x="15119" y="5692"/>
                </a:lnTo>
                <a:lnTo>
                  <a:pt x="15143" y="5594"/>
                </a:lnTo>
                <a:lnTo>
                  <a:pt x="15143" y="5521"/>
                </a:lnTo>
                <a:lnTo>
                  <a:pt x="15094" y="5423"/>
                </a:lnTo>
                <a:lnTo>
                  <a:pt x="15021" y="5374"/>
                </a:lnTo>
                <a:lnTo>
                  <a:pt x="14899" y="5325"/>
                </a:lnTo>
                <a:lnTo>
                  <a:pt x="14752" y="5301"/>
                </a:lnTo>
                <a:lnTo>
                  <a:pt x="10649" y="4886"/>
                </a:lnTo>
                <a:lnTo>
                  <a:pt x="10478" y="4861"/>
                </a:lnTo>
                <a:lnTo>
                  <a:pt x="10332" y="4788"/>
                </a:lnTo>
                <a:lnTo>
                  <a:pt x="10161" y="4715"/>
                </a:lnTo>
                <a:lnTo>
                  <a:pt x="10014" y="4617"/>
                </a:lnTo>
                <a:lnTo>
                  <a:pt x="9868" y="4495"/>
                </a:lnTo>
                <a:lnTo>
                  <a:pt x="9746" y="4373"/>
                </a:lnTo>
                <a:lnTo>
                  <a:pt x="9624" y="4226"/>
                </a:lnTo>
                <a:lnTo>
                  <a:pt x="9550" y="4104"/>
                </a:lnTo>
                <a:lnTo>
                  <a:pt x="7890" y="294"/>
                </a:lnTo>
                <a:lnTo>
                  <a:pt x="7816" y="172"/>
                </a:lnTo>
                <a:lnTo>
                  <a:pt x="7743" y="74"/>
                </a:lnTo>
                <a:lnTo>
                  <a:pt x="7645" y="25"/>
                </a:lnTo>
                <a:lnTo>
                  <a:pt x="7572"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880" name="Doodle 4" descr="A planet and space ship doodle" title="Space Doodle"/>
          <p:cNvGrpSpPr/>
          <p:nvPr/>
        </p:nvGrpSpPr>
        <p:grpSpPr>
          <a:xfrm>
            <a:off x="2011275" y="703738"/>
            <a:ext cx="1160371" cy="1160688"/>
            <a:chOff x="6654650" y="3665275"/>
            <a:chExt cx="409100" cy="409125"/>
          </a:xfrm>
        </p:grpSpPr>
        <p:sp>
          <p:nvSpPr>
            <p:cNvPr id="3881" name="Doodle 2"/>
            <p:cNvSpPr/>
            <p:nvPr/>
          </p:nvSpPr>
          <p:spPr>
            <a:xfrm>
              <a:off x="6808525" y="3819150"/>
              <a:ext cx="211875" cy="211900"/>
            </a:xfrm>
            <a:custGeom>
              <a:avLst/>
              <a:gdLst/>
              <a:ahLst/>
              <a:cxnLst/>
              <a:rect l="l" t="t" r="r" b="b"/>
              <a:pathLst>
                <a:path w="8475" h="8476" extrusionOk="0">
                  <a:moveTo>
                    <a:pt x="8157" y="0"/>
                  </a:moveTo>
                  <a:lnTo>
                    <a:pt x="7327" y="1075"/>
                  </a:lnTo>
                  <a:lnTo>
                    <a:pt x="6399" y="2150"/>
                  </a:lnTo>
                  <a:lnTo>
                    <a:pt x="5422" y="3249"/>
                  </a:lnTo>
                  <a:lnTo>
                    <a:pt x="4347" y="4348"/>
                  </a:lnTo>
                  <a:lnTo>
                    <a:pt x="3248" y="5422"/>
                  </a:lnTo>
                  <a:lnTo>
                    <a:pt x="2149" y="6399"/>
                  </a:lnTo>
                  <a:lnTo>
                    <a:pt x="1075" y="7327"/>
                  </a:lnTo>
                  <a:lnTo>
                    <a:pt x="0" y="8158"/>
                  </a:lnTo>
                  <a:lnTo>
                    <a:pt x="440" y="8280"/>
                  </a:lnTo>
                  <a:lnTo>
                    <a:pt x="855" y="8377"/>
                  </a:lnTo>
                  <a:lnTo>
                    <a:pt x="1294" y="8426"/>
                  </a:lnTo>
                  <a:lnTo>
                    <a:pt x="1734" y="8475"/>
                  </a:lnTo>
                  <a:lnTo>
                    <a:pt x="2174" y="8475"/>
                  </a:lnTo>
                  <a:lnTo>
                    <a:pt x="2613" y="8451"/>
                  </a:lnTo>
                  <a:lnTo>
                    <a:pt x="3028" y="8402"/>
                  </a:lnTo>
                  <a:lnTo>
                    <a:pt x="3468" y="8304"/>
                  </a:lnTo>
                  <a:lnTo>
                    <a:pt x="3883" y="8207"/>
                  </a:lnTo>
                  <a:lnTo>
                    <a:pt x="4323" y="8060"/>
                  </a:lnTo>
                  <a:lnTo>
                    <a:pt x="4714" y="7889"/>
                  </a:lnTo>
                  <a:lnTo>
                    <a:pt x="5129" y="7694"/>
                  </a:lnTo>
                  <a:lnTo>
                    <a:pt x="5520" y="7449"/>
                  </a:lnTo>
                  <a:lnTo>
                    <a:pt x="5886" y="7205"/>
                  </a:lnTo>
                  <a:lnTo>
                    <a:pt x="6252" y="6912"/>
                  </a:lnTo>
                  <a:lnTo>
                    <a:pt x="6594" y="6595"/>
                  </a:lnTo>
                  <a:lnTo>
                    <a:pt x="6912" y="6253"/>
                  </a:lnTo>
                  <a:lnTo>
                    <a:pt x="7205" y="5886"/>
                  </a:lnTo>
                  <a:lnTo>
                    <a:pt x="7449" y="5520"/>
                  </a:lnTo>
                  <a:lnTo>
                    <a:pt x="7693" y="5129"/>
                  </a:lnTo>
                  <a:lnTo>
                    <a:pt x="7889" y="4714"/>
                  </a:lnTo>
                  <a:lnTo>
                    <a:pt x="8060" y="4323"/>
                  </a:lnTo>
                  <a:lnTo>
                    <a:pt x="8206" y="3884"/>
                  </a:lnTo>
                  <a:lnTo>
                    <a:pt x="8304" y="3468"/>
                  </a:lnTo>
                  <a:lnTo>
                    <a:pt x="8402" y="3029"/>
                  </a:lnTo>
                  <a:lnTo>
                    <a:pt x="8450" y="2614"/>
                  </a:lnTo>
                  <a:lnTo>
                    <a:pt x="8475" y="2174"/>
                  </a:lnTo>
                  <a:lnTo>
                    <a:pt x="8475" y="1734"/>
                  </a:lnTo>
                  <a:lnTo>
                    <a:pt x="8426" y="1295"/>
                  </a:lnTo>
                  <a:lnTo>
                    <a:pt x="8377" y="855"/>
                  </a:lnTo>
                  <a:lnTo>
                    <a:pt x="8279" y="440"/>
                  </a:lnTo>
                  <a:lnTo>
                    <a:pt x="8157" y="0"/>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82" name="Doodle 3"/>
            <p:cNvSpPr/>
            <p:nvPr/>
          </p:nvSpPr>
          <p:spPr>
            <a:xfrm>
              <a:off x="6654650" y="3665275"/>
              <a:ext cx="409100" cy="409125"/>
            </a:xfrm>
            <a:custGeom>
              <a:avLst/>
              <a:gdLst/>
              <a:ahLst/>
              <a:cxnLst/>
              <a:rect l="l" t="t" r="r" b="b"/>
              <a:pathLst>
                <a:path w="16364" h="16365" extrusionOk="0">
                  <a:moveTo>
                    <a:pt x="13580" y="1686"/>
                  </a:moveTo>
                  <a:lnTo>
                    <a:pt x="13677" y="1735"/>
                  </a:lnTo>
                  <a:lnTo>
                    <a:pt x="13775" y="1759"/>
                  </a:lnTo>
                  <a:lnTo>
                    <a:pt x="13848" y="1832"/>
                  </a:lnTo>
                  <a:lnTo>
                    <a:pt x="13897" y="1906"/>
                  </a:lnTo>
                  <a:lnTo>
                    <a:pt x="13946" y="1979"/>
                  </a:lnTo>
                  <a:lnTo>
                    <a:pt x="13970" y="2077"/>
                  </a:lnTo>
                  <a:lnTo>
                    <a:pt x="13995" y="2174"/>
                  </a:lnTo>
                  <a:lnTo>
                    <a:pt x="13995" y="2419"/>
                  </a:lnTo>
                  <a:lnTo>
                    <a:pt x="13922" y="2687"/>
                  </a:lnTo>
                  <a:lnTo>
                    <a:pt x="13824" y="3029"/>
                  </a:lnTo>
                  <a:lnTo>
                    <a:pt x="13677" y="3371"/>
                  </a:lnTo>
                  <a:lnTo>
                    <a:pt x="13482" y="3762"/>
                  </a:lnTo>
                  <a:lnTo>
                    <a:pt x="13238" y="4177"/>
                  </a:lnTo>
                  <a:lnTo>
                    <a:pt x="12993" y="3908"/>
                  </a:lnTo>
                  <a:lnTo>
                    <a:pt x="12749" y="3615"/>
                  </a:lnTo>
                  <a:lnTo>
                    <a:pt x="12407" y="3298"/>
                  </a:lnTo>
                  <a:lnTo>
                    <a:pt x="12041" y="3029"/>
                  </a:lnTo>
                  <a:lnTo>
                    <a:pt x="11675" y="2761"/>
                  </a:lnTo>
                  <a:lnTo>
                    <a:pt x="11308" y="2541"/>
                  </a:lnTo>
                  <a:lnTo>
                    <a:pt x="11748" y="2272"/>
                  </a:lnTo>
                  <a:lnTo>
                    <a:pt x="12187" y="2052"/>
                  </a:lnTo>
                  <a:lnTo>
                    <a:pt x="12554" y="1881"/>
                  </a:lnTo>
                  <a:lnTo>
                    <a:pt x="12920" y="1759"/>
                  </a:lnTo>
                  <a:lnTo>
                    <a:pt x="13213" y="1686"/>
                  </a:lnTo>
                  <a:close/>
                  <a:moveTo>
                    <a:pt x="9721" y="3591"/>
                  </a:moveTo>
                  <a:lnTo>
                    <a:pt x="9794" y="3615"/>
                  </a:lnTo>
                  <a:lnTo>
                    <a:pt x="9916" y="3713"/>
                  </a:lnTo>
                  <a:lnTo>
                    <a:pt x="10014" y="3835"/>
                  </a:lnTo>
                  <a:lnTo>
                    <a:pt x="10038" y="3908"/>
                  </a:lnTo>
                  <a:lnTo>
                    <a:pt x="10038" y="3982"/>
                  </a:lnTo>
                  <a:lnTo>
                    <a:pt x="10038" y="4055"/>
                  </a:lnTo>
                  <a:lnTo>
                    <a:pt x="10014" y="4128"/>
                  </a:lnTo>
                  <a:lnTo>
                    <a:pt x="9916" y="4250"/>
                  </a:lnTo>
                  <a:lnTo>
                    <a:pt x="9794" y="4348"/>
                  </a:lnTo>
                  <a:lnTo>
                    <a:pt x="9721" y="4372"/>
                  </a:lnTo>
                  <a:lnTo>
                    <a:pt x="9574" y="4372"/>
                  </a:lnTo>
                  <a:lnTo>
                    <a:pt x="9501" y="4348"/>
                  </a:lnTo>
                  <a:lnTo>
                    <a:pt x="9379" y="4250"/>
                  </a:lnTo>
                  <a:lnTo>
                    <a:pt x="9281" y="4128"/>
                  </a:lnTo>
                  <a:lnTo>
                    <a:pt x="9257" y="4055"/>
                  </a:lnTo>
                  <a:lnTo>
                    <a:pt x="9257" y="3982"/>
                  </a:lnTo>
                  <a:lnTo>
                    <a:pt x="9257" y="3908"/>
                  </a:lnTo>
                  <a:lnTo>
                    <a:pt x="9281" y="3835"/>
                  </a:lnTo>
                  <a:lnTo>
                    <a:pt x="9379" y="3713"/>
                  </a:lnTo>
                  <a:lnTo>
                    <a:pt x="9501" y="3615"/>
                  </a:lnTo>
                  <a:lnTo>
                    <a:pt x="9574" y="3591"/>
                  </a:lnTo>
                  <a:close/>
                  <a:moveTo>
                    <a:pt x="8182" y="3322"/>
                  </a:moveTo>
                  <a:lnTo>
                    <a:pt x="8304" y="3347"/>
                  </a:lnTo>
                  <a:lnTo>
                    <a:pt x="8402" y="3371"/>
                  </a:lnTo>
                  <a:lnTo>
                    <a:pt x="8500" y="3420"/>
                  </a:lnTo>
                  <a:lnTo>
                    <a:pt x="8597" y="3493"/>
                  </a:lnTo>
                  <a:lnTo>
                    <a:pt x="8671" y="3591"/>
                  </a:lnTo>
                  <a:lnTo>
                    <a:pt x="8719" y="3689"/>
                  </a:lnTo>
                  <a:lnTo>
                    <a:pt x="8768" y="3786"/>
                  </a:lnTo>
                  <a:lnTo>
                    <a:pt x="8768" y="3908"/>
                  </a:lnTo>
                  <a:lnTo>
                    <a:pt x="8768" y="4031"/>
                  </a:lnTo>
                  <a:lnTo>
                    <a:pt x="8719" y="4153"/>
                  </a:lnTo>
                  <a:lnTo>
                    <a:pt x="8671" y="4250"/>
                  </a:lnTo>
                  <a:lnTo>
                    <a:pt x="8597" y="4324"/>
                  </a:lnTo>
                  <a:lnTo>
                    <a:pt x="8500" y="4397"/>
                  </a:lnTo>
                  <a:lnTo>
                    <a:pt x="8402" y="4446"/>
                  </a:lnTo>
                  <a:lnTo>
                    <a:pt x="8304" y="4495"/>
                  </a:lnTo>
                  <a:lnTo>
                    <a:pt x="8060" y="4495"/>
                  </a:lnTo>
                  <a:lnTo>
                    <a:pt x="7962" y="4446"/>
                  </a:lnTo>
                  <a:lnTo>
                    <a:pt x="7865" y="4397"/>
                  </a:lnTo>
                  <a:lnTo>
                    <a:pt x="7767" y="4324"/>
                  </a:lnTo>
                  <a:lnTo>
                    <a:pt x="7694" y="4250"/>
                  </a:lnTo>
                  <a:lnTo>
                    <a:pt x="7645" y="4153"/>
                  </a:lnTo>
                  <a:lnTo>
                    <a:pt x="7596" y="4031"/>
                  </a:lnTo>
                  <a:lnTo>
                    <a:pt x="7596" y="3908"/>
                  </a:lnTo>
                  <a:lnTo>
                    <a:pt x="7596" y="3786"/>
                  </a:lnTo>
                  <a:lnTo>
                    <a:pt x="7645" y="3689"/>
                  </a:lnTo>
                  <a:lnTo>
                    <a:pt x="7694" y="3591"/>
                  </a:lnTo>
                  <a:lnTo>
                    <a:pt x="7767" y="3493"/>
                  </a:lnTo>
                  <a:lnTo>
                    <a:pt x="7865" y="3420"/>
                  </a:lnTo>
                  <a:lnTo>
                    <a:pt x="7962" y="3371"/>
                  </a:lnTo>
                  <a:lnTo>
                    <a:pt x="8060" y="3347"/>
                  </a:lnTo>
                  <a:lnTo>
                    <a:pt x="8182" y="3322"/>
                  </a:lnTo>
                  <a:close/>
                  <a:moveTo>
                    <a:pt x="9086" y="4763"/>
                  </a:moveTo>
                  <a:lnTo>
                    <a:pt x="9159" y="4788"/>
                  </a:lnTo>
                  <a:lnTo>
                    <a:pt x="9281" y="4885"/>
                  </a:lnTo>
                  <a:lnTo>
                    <a:pt x="9354" y="5007"/>
                  </a:lnTo>
                  <a:lnTo>
                    <a:pt x="9379" y="5081"/>
                  </a:lnTo>
                  <a:lnTo>
                    <a:pt x="9379" y="5154"/>
                  </a:lnTo>
                  <a:lnTo>
                    <a:pt x="9379" y="5227"/>
                  </a:lnTo>
                  <a:lnTo>
                    <a:pt x="9354" y="5301"/>
                  </a:lnTo>
                  <a:lnTo>
                    <a:pt x="9281" y="5423"/>
                  </a:lnTo>
                  <a:lnTo>
                    <a:pt x="9159" y="5520"/>
                  </a:lnTo>
                  <a:lnTo>
                    <a:pt x="9086" y="5545"/>
                  </a:lnTo>
                  <a:lnTo>
                    <a:pt x="8915" y="5545"/>
                  </a:lnTo>
                  <a:lnTo>
                    <a:pt x="8842" y="5520"/>
                  </a:lnTo>
                  <a:lnTo>
                    <a:pt x="8719" y="5423"/>
                  </a:lnTo>
                  <a:lnTo>
                    <a:pt x="8646" y="5301"/>
                  </a:lnTo>
                  <a:lnTo>
                    <a:pt x="8622" y="5227"/>
                  </a:lnTo>
                  <a:lnTo>
                    <a:pt x="8597" y="5154"/>
                  </a:lnTo>
                  <a:lnTo>
                    <a:pt x="8622" y="5081"/>
                  </a:lnTo>
                  <a:lnTo>
                    <a:pt x="8646" y="5007"/>
                  </a:lnTo>
                  <a:lnTo>
                    <a:pt x="8719" y="4885"/>
                  </a:lnTo>
                  <a:lnTo>
                    <a:pt x="8842" y="4788"/>
                  </a:lnTo>
                  <a:lnTo>
                    <a:pt x="8915" y="4763"/>
                  </a:lnTo>
                  <a:close/>
                  <a:moveTo>
                    <a:pt x="2540" y="11309"/>
                  </a:moveTo>
                  <a:lnTo>
                    <a:pt x="2760" y="11675"/>
                  </a:lnTo>
                  <a:lnTo>
                    <a:pt x="3029" y="12041"/>
                  </a:lnTo>
                  <a:lnTo>
                    <a:pt x="3298" y="12408"/>
                  </a:lnTo>
                  <a:lnTo>
                    <a:pt x="3615" y="12750"/>
                  </a:lnTo>
                  <a:lnTo>
                    <a:pt x="3908" y="12994"/>
                  </a:lnTo>
                  <a:lnTo>
                    <a:pt x="4177" y="13238"/>
                  </a:lnTo>
                  <a:lnTo>
                    <a:pt x="3762" y="13482"/>
                  </a:lnTo>
                  <a:lnTo>
                    <a:pt x="3371" y="13678"/>
                  </a:lnTo>
                  <a:lnTo>
                    <a:pt x="3029" y="13824"/>
                  </a:lnTo>
                  <a:lnTo>
                    <a:pt x="2687" y="13922"/>
                  </a:lnTo>
                  <a:lnTo>
                    <a:pt x="2418" y="13995"/>
                  </a:lnTo>
                  <a:lnTo>
                    <a:pt x="2174" y="13995"/>
                  </a:lnTo>
                  <a:lnTo>
                    <a:pt x="2076" y="13971"/>
                  </a:lnTo>
                  <a:lnTo>
                    <a:pt x="1979" y="13946"/>
                  </a:lnTo>
                  <a:lnTo>
                    <a:pt x="1905" y="13897"/>
                  </a:lnTo>
                  <a:lnTo>
                    <a:pt x="1832" y="13849"/>
                  </a:lnTo>
                  <a:lnTo>
                    <a:pt x="1759" y="13775"/>
                  </a:lnTo>
                  <a:lnTo>
                    <a:pt x="1734" y="13678"/>
                  </a:lnTo>
                  <a:lnTo>
                    <a:pt x="1686" y="13580"/>
                  </a:lnTo>
                  <a:lnTo>
                    <a:pt x="1686" y="13482"/>
                  </a:lnTo>
                  <a:lnTo>
                    <a:pt x="1686" y="13214"/>
                  </a:lnTo>
                  <a:lnTo>
                    <a:pt x="1759" y="12921"/>
                  </a:lnTo>
                  <a:lnTo>
                    <a:pt x="1881" y="12554"/>
                  </a:lnTo>
                  <a:lnTo>
                    <a:pt x="2052" y="12188"/>
                  </a:lnTo>
                  <a:lnTo>
                    <a:pt x="2272" y="11748"/>
                  </a:lnTo>
                  <a:lnTo>
                    <a:pt x="2540" y="11309"/>
                  </a:lnTo>
                  <a:close/>
                  <a:moveTo>
                    <a:pt x="15362" y="1"/>
                  </a:moveTo>
                  <a:lnTo>
                    <a:pt x="15094" y="25"/>
                  </a:lnTo>
                  <a:lnTo>
                    <a:pt x="14801" y="74"/>
                  </a:lnTo>
                  <a:lnTo>
                    <a:pt x="14483" y="172"/>
                  </a:lnTo>
                  <a:lnTo>
                    <a:pt x="14141" y="294"/>
                  </a:lnTo>
                  <a:lnTo>
                    <a:pt x="13775" y="440"/>
                  </a:lnTo>
                  <a:lnTo>
                    <a:pt x="13384" y="611"/>
                  </a:lnTo>
                  <a:lnTo>
                    <a:pt x="12993" y="831"/>
                  </a:lnTo>
                  <a:lnTo>
                    <a:pt x="12578" y="1051"/>
                  </a:lnTo>
                  <a:lnTo>
                    <a:pt x="11699" y="1613"/>
                  </a:lnTo>
                  <a:lnTo>
                    <a:pt x="10747" y="2272"/>
                  </a:lnTo>
                  <a:lnTo>
                    <a:pt x="10307" y="2101"/>
                  </a:lnTo>
                  <a:lnTo>
                    <a:pt x="9843" y="1955"/>
                  </a:lnTo>
                  <a:lnTo>
                    <a:pt x="9379" y="1857"/>
                  </a:lnTo>
                  <a:lnTo>
                    <a:pt x="8915" y="1784"/>
                  </a:lnTo>
                  <a:lnTo>
                    <a:pt x="8451" y="1735"/>
                  </a:lnTo>
                  <a:lnTo>
                    <a:pt x="7962" y="1735"/>
                  </a:lnTo>
                  <a:lnTo>
                    <a:pt x="7498" y="1784"/>
                  </a:lnTo>
                  <a:lnTo>
                    <a:pt x="7034" y="1832"/>
                  </a:lnTo>
                  <a:lnTo>
                    <a:pt x="6570" y="1930"/>
                  </a:lnTo>
                  <a:lnTo>
                    <a:pt x="6106" y="2077"/>
                  </a:lnTo>
                  <a:lnTo>
                    <a:pt x="5667" y="2248"/>
                  </a:lnTo>
                  <a:lnTo>
                    <a:pt x="5227" y="2443"/>
                  </a:lnTo>
                  <a:lnTo>
                    <a:pt x="4787" y="2687"/>
                  </a:lnTo>
                  <a:lnTo>
                    <a:pt x="4397" y="2980"/>
                  </a:lnTo>
                  <a:lnTo>
                    <a:pt x="4006" y="3273"/>
                  </a:lnTo>
                  <a:lnTo>
                    <a:pt x="3615" y="3615"/>
                  </a:lnTo>
                  <a:lnTo>
                    <a:pt x="3273" y="4006"/>
                  </a:lnTo>
                  <a:lnTo>
                    <a:pt x="2980" y="4397"/>
                  </a:lnTo>
                  <a:lnTo>
                    <a:pt x="2687" y="4788"/>
                  </a:lnTo>
                  <a:lnTo>
                    <a:pt x="2443" y="5227"/>
                  </a:lnTo>
                  <a:lnTo>
                    <a:pt x="2247" y="5667"/>
                  </a:lnTo>
                  <a:lnTo>
                    <a:pt x="2076" y="6107"/>
                  </a:lnTo>
                  <a:lnTo>
                    <a:pt x="1930" y="6571"/>
                  </a:lnTo>
                  <a:lnTo>
                    <a:pt x="1832" y="7035"/>
                  </a:lnTo>
                  <a:lnTo>
                    <a:pt x="1783" y="7499"/>
                  </a:lnTo>
                  <a:lnTo>
                    <a:pt x="1734" y="7963"/>
                  </a:lnTo>
                  <a:lnTo>
                    <a:pt x="1734" y="8451"/>
                  </a:lnTo>
                  <a:lnTo>
                    <a:pt x="1783" y="8915"/>
                  </a:lnTo>
                  <a:lnTo>
                    <a:pt x="1857" y="9379"/>
                  </a:lnTo>
                  <a:lnTo>
                    <a:pt x="1954" y="9843"/>
                  </a:lnTo>
                  <a:lnTo>
                    <a:pt x="2101" y="10307"/>
                  </a:lnTo>
                  <a:lnTo>
                    <a:pt x="2272" y="10747"/>
                  </a:lnTo>
                  <a:lnTo>
                    <a:pt x="1612" y="11699"/>
                  </a:lnTo>
                  <a:lnTo>
                    <a:pt x="1051" y="12579"/>
                  </a:lnTo>
                  <a:lnTo>
                    <a:pt x="831" y="12994"/>
                  </a:lnTo>
                  <a:lnTo>
                    <a:pt x="611" y="13385"/>
                  </a:lnTo>
                  <a:lnTo>
                    <a:pt x="440" y="13775"/>
                  </a:lnTo>
                  <a:lnTo>
                    <a:pt x="293" y="14142"/>
                  </a:lnTo>
                  <a:lnTo>
                    <a:pt x="171" y="14484"/>
                  </a:lnTo>
                  <a:lnTo>
                    <a:pt x="74" y="14801"/>
                  </a:lnTo>
                  <a:lnTo>
                    <a:pt x="25" y="15094"/>
                  </a:lnTo>
                  <a:lnTo>
                    <a:pt x="0" y="15363"/>
                  </a:lnTo>
                  <a:lnTo>
                    <a:pt x="0" y="15583"/>
                  </a:lnTo>
                  <a:lnTo>
                    <a:pt x="49" y="15802"/>
                  </a:lnTo>
                  <a:lnTo>
                    <a:pt x="123" y="15973"/>
                  </a:lnTo>
                  <a:lnTo>
                    <a:pt x="245" y="16120"/>
                  </a:lnTo>
                  <a:lnTo>
                    <a:pt x="342" y="16218"/>
                  </a:lnTo>
                  <a:lnTo>
                    <a:pt x="489" y="16291"/>
                  </a:lnTo>
                  <a:lnTo>
                    <a:pt x="635" y="16340"/>
                  </a:lnTo>
                  <a:lnTo>
                    <a:pt x="806" y="16364"/>
                  </a:lnTo>
                  <a:lnTo>
                    <a:pt x="1173" y="16364"/>
                  </a:lnTo>
                  <a:lnTo>
                    <a:pt x="1393" y="16315"/>
                  </a:lnTo>
                  <a:lnTo>
                    <a:pt x="1637" y="16267"/>
                  </a:lnTo>
                  <a:lnTo>
                    <a:pt x="2150" y="16120"/>
                  </a:lnTo>
                  <a:lnTo>
                    <a:pt x="2711" y="15876"/>
                  </a:lnTo>
                  <a:lnTo>
                    <a:pt x="3322" y="15583"/>
                  </a:lnTo>
                  <a:lnTo>
                    <a:pt x="3957" y="15192"/>
                  </a:lnTo>
                  <a:lnTo>
                    <a:pt x="4665" y="14752"/>
                  </a:lnTo>
                  <a:lnTo>
                    <a:pt x="5373" y="14264"/>
                  </a:lnTo>
                  <a:lnTo>
                    <a:pt x="6131" y="13702"/>
                  </a:lnTo>
                  <a:lnTo>
                    <a:pt x="6912" y="13092"/>
                  </a:lnTo>
                  <a:lnTo>
                    <a:pt x="7718" y="12432"/>
                  </a:lnTo>
                  <a:lnTo>
                    <a:pt x="8524" y="11724"/>
                  </a:lnTo>
                  <a:lnTo>
                    <a:pt x="9330" y="10967"/>
                  </a:lnTo>
                  <a:lnTo>
                    <a:pt x="10160" y="10161"/>
                  </a:lnTo>
                  <a:lnTo>
                    <a:pt x="10966" y="9330"/>
                  </a:lnTo>
                  <a:lnTo>
                    <a:pt x="11723" y="8524"/>
                  </a:lnTo>
                  <a:lnTo>
                    <a:pt x="12432" y="7718"/>
                  </a:lnTo>
                  <a:lnTo>
                    <a:pt x="13091" y="6912"/>
                  </a:lnTo>
                  <a:lnTo>
                    <a:pt x="13702" y="6131"/>
                  </a:lnTo>
                  <a:lnTo>
                    <a:pt x="14263" y="5374"/>
                  </a:lnTo>
                  <a:lnTo>
                    <a:pt x="14752" y="4666"/>
                  </a:lnTo>
                  <a:lnTo>
                    <a:pt x="15192" y="3957"/>
                  </a:lnTo>
                  <a:lnTo>
                    <a:pt x="15582" y="3322"/>
                  </a:lnTo>
                  <a:lnTo>
                    <a:pt x="15875" y="2712"/>
                  </a:lnTo>
                  <a:lnTo>
                    <a:pt x="16120" y="2150"/>
                  </a:lnTo>
                  <a:lnTo>
                    <a:pt x="16266" y="1637"/>
                  </a:lnTo>
                  <a:lnTo>
                    <a:pt x="16315" y="1393"/>
                  </a:lnTo>
                  <a:lnTo>
                    <a:pt x="16364" y="1173"/>
                  </a:lnTo>
                  <a:lnTo>
                    <a:pt x="16364" y="978"/>
                  </a:lnTo>
                  <a:lnTo>
                    <a:pt x="16364" y="807"/>
                  </a:lnTo>
                  <a:lnTo>
                    <a:pt x="16339" y="636"/>
                  </a:lnTo>
                  <a:lnTo>
                    <a:pt x="16291" y="489"/>
                  </a:lnTo>
                  <a:lnTo>
                    <a:pt x="16217" y="343"/>
                  </a:lnTo>
                  <a:lnTo>
                    <a:pt x="16120" y="245"/>
                  </a:lnTo>
                  <a:lnTo>
                    <a:pt x="15973" y="123"/>
                  </a:lnTo>
                  <a:lnTo>
                    <a:pt x="15802" y="50"/>
                  </a:lnTo>
                  <a:lnTo>
                    <a:pt x="15582" y="1"/>
                  </a:lnTo>
                  <a:close/>
                </a:path>
              </a:pathLst>
            </a:custGeom>
            <a:solidFill>
              <a:srgbClr val="0B8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883" name="Doodle 9" descr="A planet and space ship doodle" title="Space Doodle"/>
          <p:cNvGrpSpPr/>
          <p:nvPr/>
        </p:nvGrpSpPr>
        <p:grpSpPr>
          <a:xfrm rot="1057001">
            <a:off x="892483" y="1616446"/>
            <a:ext cx="766645" cy="766759"/>
            <a:chOff x="570875" y="4322250"/>
            <a:chExt cx="443300" cy="443325"/>
          </a:xfrm>
        </p:grpSpPr>
        <p:sp>
          <p:nvSpPr>
            <p:cNvPr id="3884" name="Doodle 5"/>
            <p:cNvSpPr/>
            <p:nvPr/>
          </p:nvSpPr>
          <p:spPr>
            <a:xfrm>
              <a:off x="570875" y="4322250"/>
              <a:ext cx="443300" cy="443325"/>
            </a:xfrm>
            <a:custGeom>
              <a:avLst/>
              <a:gdLst/>
              <a:ahLst/>
              <a:cxnLst/>
              <a:rect l="l" t="t" r="r" b="b"/>
              <a:pathLst>
                <a:path w="17732" h="17733" extrusionOk="0">
                  <a:moveTo>
                    <a:pt x="13091" y="2712"/>
                  </a:moveTo>
                  <a:lnTo>
                    <a:pt x="13286" y="2736"/>
                  </a:lnTo>
                  <a:lnTo>
                    <a:pt x="13506" y="2785"/>
                  </a:lnTo>
                  <a:lnTo>
                    <a:pt x="13702" y="2858"/>
                  </a:lnTo>
                  <a:lnTo>
                    <a:pt x="13873" y="2956"/>
                  </a:lnTo>
                  <a:lnTo>
                    <a:pt x="14068" y="3054"/>
                  </a:lnTo>
                  <a:lnTo>
                    <a:pt x="14239" y="3176"/>
                  </a:lnTo>
                  <a:lnTo>
                    <a:pt x="14410" y="3323"/>
                  </a:lnTo>
                  <a:lnTo>
                    <a:pt x="14556" y="3493"/>
                  </a:lnTo>
                  <a:lnTo>
                    <a:pt x="14679" y="3664"/>
                  </a:lnTo>
                  <a:lnTo>
                    <a:pt x="14776" y="3860"/>
                  </a:lnTo>
                  <a:lnTo>
                    <a:pt x="14874" y="4031"/>
                  </a:lnTo>
                  <a:lnTo>
                    <a:pt x="14947" y="4226"/>
                  </a:lnTo>
                  <a:lnTo>
                    <a:pt x="14996" y="4446"/>
                  </a:lnTo>
                  <a:lnTo>
                    <a:pt x="15021" y="4641"/>
                  </a:lnTo>
                  <a:lnTo>
                    <a:pt x="15021" y="4861"/>
                  </a:lnTo>
                  <a:lnTo>
                    <a:pt x="15021" y="5057"/>
                  </a:lnTo>
                  <a:lnTo>
                    <a:pt x="14996" y="5252"/>
                  </a:lnTo>
                  <a:lnTo>
                    <a:pt x="14947" y="5472"/>
                  </a:lnTo>
                  <a:lnTo>
                    <a:pt x="14874" y="5667"/>
                  </a:lnTo>
                  <a:lnTo>
                    <a:pt x="14776" y="5838"/>
                  </a:lnTo>
                  <a:lnTo>
                    <a:pt x="14679" y="6033"/>
                  </a:lnTo>
                  <a:lnTo>
                    <a:pt x="14556" y="6204"/>
                  </a:lnTo>
                  <a:lnTo>
                    <a:pt x="14410" y="6375"/>
                  </a:lnTo>
                  <a:lnTo>
                    <a:pt x="13433" y="7328"/>
                  </a:lnTo>
                  <a:lnTo>
                    <a:pt x="13311" y="7426"/>
                  </a:lnTo>
                  <a:lnTo>
                    <a:pt x="13189" y="7499"/>
                  </a:lnTo>
                  <a:lnTo>
                    <a:pt x="13042" y="7548"/>
                  </a:lnTo>
                  <a:lnTo>
                    <a:pt x="12871" y="7572"/>
                  </a:lnTo>
                  <a:lnTo>
                    <a:pt x="12725" y="7548"/>
                  </a:lnTo>
                  <a:lnTo>
                    <a:pt x="12578" y="7499"/>
                  </a:lnTo>
                  <a:lnTo>
                    <a:pt x="12456" y="7426"/>
                  </a:lnTo>
                  <a:lnTo>
                    <a:pt x="12334" y="7328"/>
                  </a:lnTo>
                  <a:lnTo>
                    <a:pt x="10405" y="5398"/>
                  </a:lnTo>
                  <a:lnTo>
                    <a:pt x="10307" y="5276"/>
                  </a:lnTo>
                  <a:lnTo>
                    <a:pt x="10234" y="5154"/>
                  </a:lnTo>
                  <a:lnTo>
                    <a:pt x="10185" y="5008"/>
                  </a:lnTo>
                  <a:lnTo>
                    <a:pt x="10160" y="4861"/>
                  </a:lnTo>
                  <a:lnTo>
                    <a:pt x="10185" y="4690"/>
                  </a:lnTo>
                  <a:lnTo>
                    <a:pt x="10234" y="4544"/>
                  </a:lnTo>
                  <a:lnTo>
                    <a:pt x="10307" y="4422"/>
                  </a:lnTo>
                  <a:lnTo>
                    <a:pt x="10405" y="4299"/>
                  </a:lnTo>
                  <a:lnTo>
                    <a:pt x="11357" y="3323"/>
                  </a:lnTo>
                  <a:lnTo>
                    <a:pt x="11528" y="3176"/>
                  </a:lnTo>
                  <a:lnTo>
                    <a:pt x="11699" y="3054"/>
                  </a:lnTo>
                  <a:lnTo>
                    <a:pt x="11894" y="2956"/>
                  </a:lnTo>
                  <a:lnTo>
                    <a:pt x="12065" y="2858"/>
                  </a:lnTo>
                  <a:lnTo>
                    <a:pt x="12261" y="2785"/>
                  </a:lnTo>
                  <a:lnTo>
                    <a:pt x="12481" y="2736"/>
                  </a:lnTo>
                  <a:lnTo>
                    <a:pt x="12676" y="2712"/>
                  </a:lnTo>
                  <a:close/>
                  <a:moveTo>
                    <a:pt x="8377" y="8867"/>
                  </a:moveTo>
                  <a:lnTo>
                    <a:pt x="8475" y="8891"/>
                  </a:lnTo>
                  <a:lnTo>
                    <a:pt x="8548" y="8915"/>
                  </a:lnTo>
                  <a:lnTo>
                    <a:pt x="8646" y="8964"/>
                  </a:lnTo>
                  <a:lnTo>
                    <a:pt x="8719" y="9013"/>
                  </a:lnTo>
                  <a:lnTo>
                    <a:pt x="8768" y="9086"/>
                  </a:lnTo>
                  <a:lnTo>
                    <a:pt x="8817" y="9184"/>
                  </a:lnTo>
                  <a:lnTo>
                    <a:pt x="8841" y="9257"/>
                  </a:lnTo>
                  <a:lnTo>
                    <a:pt x="8866" y="9355"/>
                  </a:lnTo>
                  <a:lnTo>
                    <a:pt x="8841" y="9453"/>
                  </a:lnTo>
                  <a:lnTo>
                    <a:pt x="8817" y="9550"/>
                  </a:lnTo>
                  <a:lnTo>
                    <a:pt x="8768" y="9624"/>
                  </a:lnTo>
                  <a:lnTo>
                    <a:pt x="8719" y="9697"/>
                  </a:lnTo>
                  <a:lnTo>
                    <a:pt x="6179" y="12237"/>
                  </a:lnTo>
                  <a:lnTo>
                    <a:pt x="6106" y="12310"/>
                  </a:lnTo>
                  <a:lnTo>
                    <a:pt x="6033" y="12359"/>
                  </a:lnTo>
                  <a:lnTo>
                    <a:pt x="5935" y="12383"/>
                  </a:lnTo>
                  <a:lnTo>
                    <a:pt x="5740" y="12383"/>
                  </a:lnTo>
                  <a:lnTo>
                    <a:pt x="5642" y="12359"/>
                  </a:lnTo>
                  <a:lnTo>
                    <a:pt x="5569" y="12310"/>
                  </a:lnTo>
                  <a:lnTo>
                    <a:pt x="5496" y="12237"/>
                  </a:lnTo>
                  <a:lnTo>
                    <a:pt x="5422" y="12164"/>
                  </a:lnTo>
                  <a:lnTo>
                    <a:pt x="5373" y="12090"/>
                  </a:lnTo>
                  <a:lnTo>
                    <a:pt x="5349" y="11993"/>
                  </a:lnTo>
                  <a:lnTo>
                    <a:pt x="5349" y="11895"/>
                  </a:lnTo>
                  <a:lnTo>
                    <a:pt x="5349" y="11797"/>
                  </a:lnTo>
                  <a:lnTo>
                    <a:pt x="5373" y="11700"/>
                  </a:lnTo>
                  <a:lnTo>
                    <a:pt x="5422" y="11626"/>
                  </a:lnTo>
                  <a:lnTo>
                    <a:pt x="5496" y="11553"/>
                  </a:lnTo>
                  <a:lnTo>
                    <a:pt x="8036" y="9013"/>
                  </a:lnTo>
                  <a:lnTo>
                    <a:pt x="8109" y="8964"/>
                  </a:lnTo>
                  <a:lnTo>
                    <a:pt x="8182" y="8915"/>
                  </a:lnTo>
                  <a:lnTo>
                    <a:pt x="8280" y="8891"/>
                  </a:lnTo>
                  <a:lnTo>
                    <a:pt x="8377" y="8867"/>
                  </a:lnTo>
                  <a:close/>
                  <a:moveTo>
                    <a:pt x="14825" y="1"/>
                  </a:moveTo>
                  <a:lnTo>
                    <a:pt x="14288" y="25"/>
                  </a:lnTo>
                  <a:lnTo>
                    <a:pt x="13751" y="50"/>
                  </a:lnTo>
                  <a:lnTo>
                    <a:pt x="13213" y="123"/>
                  </a:lnTo>
                  <a:lnTo>
                    <a:pt x="12676" y="245"/>
                  </a:lnTo>
                  <a:lnTo>
                    <a:pt x="12163" y="367"/>
                  </a:lnTo>
                  <a:lnTo>
                    <a:pt x="11675" y="538"/>
                  </a:lnTo>
                  <a:lnTo>
                    <a:pt x="11235" y="758"/>
                  </a:lnTo>
                  <a:lnTo>
                    <a:pt x="11015" y="856"/>
                  </a:lnTo>
                  <a:lnTo>
                    <a:pt x="10844" y="1002"/>
                  </a:lnTo>
                  <a:lnTo>
                    <a:pt x="10649" y="1124"/>
                  </a:lnTo>
                  <a:lnTo>
                    <a:pt x="10502" y="1271"/>
                  </a:lnTo>
                  <a:lnTo>
                    <a:pt x="5544" y="6229"/>
                  </a:lnTo>
                  <a:lnTo>
                    <a:pt x="391" y="6229"/>
                  </a:lnTo>
                  <a:lnTo>
                    <a:pt x="245" y="6253"/>
                  </a:lnTo>
                  <a:lnTo>
                    <a:pt x="147" y="6278"/>
                  </a:lnTo>
                  <a:lnTo>
                    <a:pt x="49" y="6327"/>
                  </a:lnTo>
                  <a:lnTo>
                    <a:pt x="0" y="6400"/>
                  </a:lnTo>
                  <a:lnTo>
                    <a:pt x="0" y="6473"/>
                  </a:lnTo>
                  <a:lnTo>
                    <a:pt x="25" y="6571"/>
                  </a:lnTo>
                  <a:lnTo>
                    <a:pt x="74" y="6668"/>
                  </a:lnTo>
                  <a:lnTo>
                    <a:pt x="171" y="6791"/>
                  </a:lnTo>
                  <a:lnTo>
                    <a:pt x="2589" y="9184"/>
                  </a:lnTo>
                  <a:lnTo>
                    <a:pt x="2272" y="9502"/>
                  </a:lnTo>
                  <a:lnTo>
                    <a:pt x="953" y="9746"/>
                  </a:lnTo>
                  <a:lnTo>
                    <a:pt x="806" y="9795"/>
                  </a:lnTo>
                  <a:lnTo>
                    <a:pt x="684" y="9843"/>
                  </a:lnTo>
                  <a:lnTo>
                    <a:pt x="611" y="9941"/>
                  </a:lnTo>
                  <a:lnTo>
                    <a:pt x="562" y="10014"/>
                  </a:lnTo>
                  <a:lnTo>
                    <a:pt x="562" y="10112"/>
                  </a:lnTo>
                  <a:lnTo>
                    <a:pt x="586" y="10234"/>
                  </a:lnTo>
                  <a:lnTo>
                    <a:pt x="635" y="10332"/>
                  </a:lnTo>
                  <a:lnTo>
                    <a:pt x="733" y="10454"/>
                  </a:lnTo>
                  <a:lnTo>
                    <a:pt x="7278" y="16999"/>
                  </a:lnTo>
                  <a:lnTo>
                    <a:pt x="7401" y="17097"/>
                  </a:lnTo>
                  <a:lnTo>
                    <a:pt x="7498" y="17146"/>
                  </a:lnTo>
                  <a:lnTo>
                    <a:pt x="7620" y="17170"/>
                  </a:lnTo>
                  <a:lnTo>
                    <a:pt x="7718" y="17170"/>
                  </a:lnTo>
                  <a:lnTo>
                    <a:pt x="7791" y="17122"/>
                  </a:lnTo>
                  <a:lnTo>
                    <a:pt x="7889" y="17048"/>
                  </a:lnTo>
                  <a:lnTo>
                    <a:pt x="7938" y="16926"/>
                  </a:lnTo>
                  <a:lnTo>
                    <a:pt x="7987" y="16780"/>
                  </a:lnTo>
                  <a:lnTo>
                    <a:pt x="8231" y="15461"/>
                  </a:lnTo>
                  <a:lnTo>
                    <a:pt x="8548" y="15143"/>
                  </a:lnTo>
                  <a:lnTo>
                    <a:pt x="10942" y="17561"/>
                  </a:lnTo>
                  <a:lnTo>
                    <a:pt x="11064" y="17659"/>
                  </a:lnTo>
                  <a:lnTo>
                    <a:pt x="11162" y="17708"/>
                  </a:lnTo>
                  <a:lnTo>
                    <a:pt x="11259" y="17732"/>
                  </a:lnTo>
                  <a:lnTo>
                    <a:pt x="11333" y="17732"/>
                  </a:lnTo>
                  <a:lnTo>
                    <a:pt x="11406" y="17683"/>
                  </a:lnTo>
                  <a:lnTo>
                    <a:pt x="11455" y="17586"/>
                  </a:lnTo>
                  <a:lnTo>
                    <a:pt x="11479" y="17488"/>
                  </a:lnTo>
                  <a:lnTo>
                    <a:pt x="11504" y="17341"/>
                  </a:lnTo>
                  <a:lnTo>
                    <a:pt x="11504" y="12188"/>
                  </a:lnTo>
                  <a:lnTo>
                    <a:pt x="16461" y="7230"/>
                  </a:lnTo>
                  <a:lnTo>
                    <a:pt x="16608" y="7084"/>
                  </a:lnTo>
                  <a:lnTo>
                    <a:pt x="16730" y="6888"/>
                  </a:lnTo>
                  <a:lnTo>
                    <a:pt x="16877" y="6693"/>
                  </a:lnTo>
                  <a:lnTo>
                    <a:pt x="16974" y="6498"/>
                  </a:lnTo>
                  <a:lnTo>
                    <a:pt x="17194" y="6058"/>
                  </a:lnTo>
                  <a:lnTo>
                    <a:pt x="17365" y="5569"/>
                  </a:lnTo>
                  <a:lnTo>
                    <a:pt x="17487" y="5057"/>
                  </a:lnTo>
                  <a:lnTo>
                    <a:pt x="17609" y="4519"/>
                  </a:lnTo>
                  <a:lnTo>
                    <a:pt x="17683" y="3982"/>
                  </a:lnTo>
                  <a:lnTo>
                    <a:pt x="17707" y="3445"/>
                  </a:lnTo>
                  <a:lnTo>
                    <a:pt x="17731" y="2907"/>
                  </a:lnTo>
                  <a:lnTo>
                    <a:pt x="17731" y="2419"/>
                  </a:lnTo>
                  <a:lnTo>
                    <a:pt x="17707" y="1955"/>
                  </a:lnTo>
                  <a:lnTo>
                    <a:pt x="17658" y="1515"/>
                  </a:lnTo>
                  <a:lnTo>
                    <a:pt x="17585" y="1149"/>
                  </a:lnTo>
                  <a:lnTo>
                    <a:pt x="17512" y="831"/>
                  </a:lnTo>
                  <a:lnTo>
                    <a:pt x="17414" y="587"/>
                  </a:lnTo>
                  <a:lnTo>
                    <a:pt x="17341" y="489"/>
                  </a:lnTo>
                  <a:lnTo>
                    <a:pt x="17292" y="441"/>
                  </a:lnTo>
                  <a:lnTo>
                    <a:pt x="17243" y="392"/>
                  </a:lnTo>
                  <a:lnTo>
                    <a:pt x="17145" y="318"/>
                  </a:lnTo>
                  <a:lnTo>
                    <a:pt x="16901" y="221"/>
                  </a:lnTo>
                  <a:lnTo>
                    <a:pt x="16584" y="148"/>
                  </a:lnTo>
                  <a:lnTo>
                    <a:pt x="16217" y="74"/>
                  </a:lnTo>
                  <a:lnTo>
                    <a:pt x="15778" y="25"/>
                  </a:lnTo>
                  <a:lnTo>
                    <a:pt x="15314" y="1"/>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85" name="Doodle 6"/>
            <p:cNvSpPr/>
            <p:nvPr/>
          </p:nvSpPr>
          <p:spPr>
            <a:xfrm>
              <a:off x="597725" y="4665400"/>
              <a:ext cx="73300" cy="73300"/>
            </a:xfrm>
            <a:custGeom>
              <a:avLst/>
              <a:gdLst/>
              <a:ahLst/>
              <a:cxnLst/>
              <a:rect l="l" t="t" r="r" b="b"/>
              <a:pathLst>
                <a:path w="2932" h="2932" extrusionOk="0">
                  <a:moveTo>
                    <a:pt x="2028" y="1"/>
                  </a:moveTo>
                  <a:lnTo>
                    <a:pt x="1857" y="25"/>
                  </a:lnTo>
                  <a:lnTo>
                    <a:pt x="1686" y="74"/>
                  </a:lnTo>
                  <a:lnTo>
                    <a:pt x="1515" y="147"/>
                  </a:lnTo>
                  <a:lnTo>
                    <a:pt x="1369" y="269"/>
                  </a:lnTo>
                  <a:lnTo>
                    <a:pt x="1222" y="489"/>
                  </a:lnTo>
                  <a:lnTo>
                    <a:pt x="1002" y="831"/>
                  </a:lnTo>
                  <a:lnTo>
                    <a:pt x="563" y="1735"/>
                  </a:lnTo>
                  <a:lnTo>
                    <a:pt x="172" y="2565"/>
                  </a:lnTo>
                  <a:lnTo>
                    <a:pt x="1" y="2932"/>
                  </a:lnTo>
                  <a:lnTo>
                    <a:pt x="1" y="2932"/>
                  </a:lnTo>
                  <a:lnTo>
                    <a:pt x="367" y="2761"/>
                  </a:lnTo>
                  <a:lnTo>
                    <a:pt x="1198" y="2370"/>
                  </a:lnTo>
                  <a:lnTo>
                    <a:pt x="2101" y="1930"/>
                  </a:lnTo>
                  <a:lnTo>
                    <a:pt x="2443" y="1710"/>
                  </a:lnTo>
                  <a:lnTo>
                    <a:pt x="2663" y="1564"/>
                  </a:lnTo>
                  <a:lnTo>
                    <a:pt x="2785" y="1417"/>
                  </a:lnTo>
                  <a:lnTo>
                    <a:pt x="2858" y="1246"/>
                  </a:lnTo>
                  <a:lnTo>
                    <a:pt x="2907" y="1075"/>
                  </a:lnTo>
                  <a:lnTo>
                    <a:pt x="2932" y="904"/>
                  </a:lnTo>
                  <a:lnTo>
                    <a:pt x="2907" y="733"/>
                  </a:lnTo>
                  <a:lnTo>
                    <a:pt x="2858" y="562"/>
                  </a:lnTo>
                  <a:lnTo>
                    <a:pt x="2785" y="416"/>
                  </a:lnTo>
                  <a:lnTo>
                    <a:pt x="2663" y="269"/>
                  </a:lnTo>
                  <a:lnTo>
                    <a:pt x="2517" y="147"/>
                  </a:lnTo>
                  <a:lnTo>
                    <a:pt x="2370" y="74"/>
                  </a:lnTo>
                  <a:lnTo>
                    <a:pt x="2199" y="25"/>
                  </a:lnTo>
                  <a:lnTo>
                    <a:pt x="2028" y="1"/>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86" name="Doodle 7"/>
            <p:cNvSpPr/>
            <p:nvPr/>
          </p:nvSpPr>
          <p:spPr>
            <a:xfrm>
              <a:off x="654525" y="4708150"/>
              <a:ext cx="47025" cy="47025"/>
            </a:xfrm>
            <a:custGeom>
              <a:avLst/>
              <a:gdLst/>
              <a:ahLst/>
              <a:cxnLst/>
              <a:rect l="l" t="t" r="r" b="b"/>
              <a:pathLst>
                <a:path w="1881" h="1881" extrusionOk="0">
                  <a:moveTo>
                    <a:pt x="1124" y="0"/>
                  </a:moveTo>
                  <a:lnTo>
                    <a:pt x="977" y="25"/>
                  </a:lnTo>
                  <a:lnTo>
                    <a:pt x="831" y="74"/>
                  </a:lnTo>
                  <a:lnTo>
                    <a:pt x="709" y="147"/>
                  </a:lnTo>
                  <a:lnTo>
                    <a:pt x="586" y="245"/>
                  </a:lnTo>
                  <a:lnTo>
                    <a:pt x="464" y="391"/>
                  </a:lnTo>
                  <a:lnTo>
                    <a:pt x="367" y="611"/>
                  </a:lnTo>
                  <a:lnTo>
                    <a:pt x="269" y="880"/>
                  </a:lnTo>
                  <a:lnTo>
                    <a:pt x="171" y="1173"/>
                  </a:lnTo>
                  <a:lnTo>
                    <a:pt x="49" y="1686"/>
                  </a:lnTo>
                  <a:lnTo>
                    <a:pt x="0" y="1881"/>
                  </a:lnTo>
                  <a:lnTo>
                    <a:pt x="0" y="1881"/>
                  </a:lnTo>
                  <a:lnTo>
                    <a:pt x="220" y="1857"/>
                  </a:lnTo>
                  <a:lnTo>
                    <a:pt x="733" y="1710"/>
                  </a:lnTo>
                  <a:lnTo>
                    <a:pt x="1002" y="1637"/>
                  </a:lnTo>
                  <a:lnTo>
                    <a:pt x="1270" y="1539"/>
                  </a:lnTo>
                  <a:lnTo>
                    <a:pt x="1515" y="1417"/>
                  </a:lnTo>
                  <a:lnTo>
                    <a:pt x="1661" y="1319"/>
                  </a:lnTo>
                  <a:lnTo>
                    <a:pt x="1759" y="1197"/>
                  </a:lnTo>
                  <a:lnTo>
                    <a:pt x="1832" y="1051"/>
                  </a:lnTo>
                  <a:lnTo>
                    <a:pt x="1881" y="928"/>
                  </a:lnTo>
                  <a:lnTo>
                    <a:pt x="1881" y="782"/>
                  </a:lnTo>
                  <a:lnTo>
                    <a:pt x="1881" y="635"/>
                  </a:lnTo>
                  <a:lnTo>
                    <a:pt x="1832" y="489"/>
                  </a:lnTo>
                  <a:lnTo>
                    <a:pt x="1759" y="367"/>
                  </a:lnTo>
                  <a:lnTo>
                    <a:pt x="1661" y="245"/>
                  </a:lnTo>
                  <a:lnTo>
                    <a:pt x="1539" y="147"/>
                  </a:lnTo>
                  <a:lnTo>
                    <a:pt x="1417" y="74"/>
                  </a:lnTo>
                  <a:lnTo>
                    <a:pt x="1270" y="25"/>
                  </a:lnTo>
                  <a:lnTo>
                    <a:pt x="1124" y="0"/>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87" name="Doodle 8"/>
            <p:cNvSpPr/>
            <p:nvPr/>
          </p:nvSpPr>
          <p:spPr>
            <a:xfrm>
              <a:off x="581250" y="4634875"/>
              <a:ext cx="47050" cy="47050"/>
            </a:xfrm>
            <a:custGeom>
              <a:avLst/>
              <a:gdLst/>
              <a:ahLst/>
              <a:cxnLst/>
              <a:rect l="l" t="t" r="r" b="b"/>
              <a:pathLst>
                <a:path w="1882" h="1882" extrusionOk="0">
                  <a:moveTo>
                    <a:pt x="953" y="1"/>
                  </a:moveTo>
                  <a:lnTo>
                    <a:pt x="831" y="49"/>
                  </a:lnTo>
                  <a:lnTo>
                    <a:pt x="684" y="123"/>
                  </a:lnTo>
                  <a:lnTo>
                    <a:pt x="562" y="220"/>
                  </a:lnTo>
                  <a:lnTo>
                    <a:pt x="465" y="367"/>
                  </a:lnTo>
                  <a:lnTo>
                    <a:pt x="342" y="611"/>
                  </a:lnTo>
                  <a:lnTo>
                    <a:pt x="245" y="880"/>
                  </a:lnTo>
                  <a:lnTo>
                    <a:pt x="171" y="1148"/>
                  </a:lnTo>
                  <a:lnTo>
                    <a:pt x="25" y="1661"/>
                  </a:lnTo>
                  <a:lnTo>
                    <a:pt x="1" y="1881"/>
                  </a:lnTo>
                  <a:lnTo>
                    <a:pt x="196" y="1832"/>
                  </a:lnTo>
                  <a:lnTo>
                    <a:pt x="709" y="1710"/>
                  </a:lnTo>
                  <a:lnTo>
                    <a:pt x="1002" y="1613"/>
                  </a:lnTo>
                  <a:lnTo>
                    <a:pt x="1271" y="1515"/>
                  </a:lnTo>
                  <a:lnTo>
                    <a:pt x="1490" y="1417"/>
                  </a:lnTo>
                  <a:lnTo>
                    <a:pt x="1637" y="1295"/>
                  </a:lnTo>
                  <a:lnTo>
                    <a:pt x="1735" y="1173"/>
                  </a:lnTo>
                  <a:lnTo>
                    <a:pt x="1808" y="1051"/>
                  </a:lnTo>
                  <a:lnTo>
                    <a:pt x="1857" y="904"/>
                  </a:lnTo>
                  <a:lnTo>
                    <a:pt x="1881" y="758"/>
                  </a:lnTo>
                  <a:lnTo>
                    <a:pt x="1857" y="611"/>
                  </a:lnTo>
                  <a:lnTo>
                    <a:pt x="1808" y="465"/>
                  </a:lnTo>
                  <a:lnTo>
                    <a:pt x="1735" y="343"/>
                  </a:lnTo>
                  <a:lnTo>
                    <a:pt x="1637" y="220"/>
                  </a:lnTo>
                  <a:lnTo>
                    <a:pt x="1515" y="123"/>
                  </a:lnTo>
                  <a:lnTo>
                    <a:pt x="1393" y="49"/>
                  </a:lnTo>
                  <a:lnTo>
                    <a:pt x="1246" y="1"/>
                  </a:lnTo>
                  <a:close/>
                </a:path>
              </a:pathLst>
            </a:custGeom>
            <a:solidFill>
              <a:srgbClr val="80BF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888" name="Doodle 10" descr="A planet and space ship doodle" title="Space Doodle"/>
          <p:cNvSpPr/>
          <p:nvPr/>
        </p:nvSpPr>
        <p:spPr>
          <a:xfrm rot="2466991">
            <a:off x="978868" y="928441"/>
            <a:ext cx="376301" cy="359305"/>
          </a:xfrm>
          <a:custGeom>
            <a:avLst/>
            <a:gdLst/>
            <a:ahLst/>
            <a:cxnLst/>
            <a:rect l="l" t="t" r="r" b="b"/>
            <a:pathLst>
              <a:path w="15144" h="14460" extrusionOk="0">
                <a:moveTo>
                  <a:pt x="7572" y="1"/>
                </a:moveTo>
                <a:lnTo>
                  <a:pt x="7499" y="25"/>
                </a:lnTo>
                <a:lnTo>
                  <a:pt x="7401" y="74"/>
                </a:lnTo>
                <a:lnTo>
                  <a:pt x="7328" y="172"/>
                </a:lnTo>
                <a:lnTo>
                  <a:pt x="7255" y="294"/>
                </a:lnTo>
                <a:lnTo>
                  <a:pt x="5594" y="4104"/>
                </a:lnTo>
                <a:lnTo>
                  <a:pt x="5521" y="4226"/>
                </a:lnTo>
                <a:lnTo>
                  <a:pt x="5398" y="4373"/>
                </a:lnTo>
                <a:lnTo>
                  <a:pt x="5276" y="4495"/>
                </a:lnTo>
                <a:lnTo>
                  <a:pt x="5130" y="4617"/>
                </a:lnTo>
                <a:lnTo>
                  <a:pt x="4983" y="4715"/>
                </a:lnTo>
                <a:lnTo>
                  <a:pt x="4812" y="4788"/>
                </a:lnTo>
                <a:lnTo>
                  <a:pt x="4666" y="4861"/>
                </a:lnTo>
                <a:lnTo>
                  <a:pt x="4495" y="4886"/>
                </a:lnTo>
                <a:lnTo>
                  <a:pt x="392" y="5301"/>
                </a:lnTo>
                <a:lnTo>
                  <a:pt x="245" y="5325"/>
                </a:lnTo>
                <a:lnTo>
                  <a:pt x="123" y="5374"/>
                </a:lnTo>
                <a:lnTo>
                  <a:pt x="50" y="5423"/>
                </a:lnTo>
                <a:lnTo>
                  <a:pt x="1" y="5521"/>
                </a:lnTo>
                <a:lnTo>
                  <a:pt x="1" y="5594"/>
                </a:lnTo>
                <a:lnTo>
                  <a:pt x="25" y="5692"/>
                </a:lnTo>
                <a:lnTo>
                  <a:pt x="74" y="5789"/>
                </a:lnTo>
                <a:lnTo>
                  <a:pt x="196" y="5911"/>
                </a:lnTo>
                <a:lnTo>
                  <a:pt x="3274" y="8647"/>
                </a:lnTo>
                <a:lnTo>
                  <a:pt x="3396" y="8769"/>
                </a:lnTo>
                <a:lnTo>
                  <a:pt x="3493" y="8915"/>
                </a:lnTo>
                <a:lnTo>
                  <a:pt x="3567" y="9086"/>
                </a:lnTo>
                <a:lnTo>
                  <a:pt x="3640" y="9257"/>
                </a:lnTo>
                <a:lnTo>
                  <a:pt x="3689" y="9428"/>
                </a:lnTo>
                <a:lnTo>
                  <a:pt x="3713" y="9599"/>
                </a:lnTo>
                <a:lnTo>
                  <a:pt x="3713" y="9770"/>
                </a:lnTo>
                <a:lnTo>
                  <a:pt x="3689" y="9941"/>
                </a:lnTo>
                <a:lnTo>
                  <a:pt x="2810" y="13995"/>
                </a:lnTo>
                <a:lnTo>
                  <a:pt x="2785" y="14142"/>
                </a:lnTo>
                <a:lnTo>
                  <a:pt x="2810" y="14240"/>
                </a:lnTo>
                <a:lnTo>
                  <a:pt x="2834" y="14337"/>
                </a:lnTo>
                <a:lnTo>
                  <a:pt x="2883" y="14411"/>
                </a:lnTo>
                <a:lnTo>
                  <a:pt x="2981" y="14435"/>
                </a:lnTo>
                <a:lnTo>
                  <a:pt x="3078" y="14459"/>
                </a:lnTo>
                <a:lnTo>
                  <a:pt x="3200" y="14411"/>
                </a:lnTo>
                <a:lnTo>
                  <a:pt x="3322" y="14362"/>
                </a:lnTo>
                <a:lnTo>
                  <a:pt x="6888" y="12261"/>
                </a:lnTo>
                <a:lnTo>
                  <a:pt x="7035" y="12188"/>
                </a:lnTo>
                <a:lnTo>
                  <a:pt x="7206" y="12139"/>
                </a:lnTo>
                <a:lnTo>
                  <a:pt x="7401" y="12115"/>
                </a:lnTo>
                <a:lnTo>
                  <a:pt x="7743" y="12115"/>
                </a:lnTo>
                <a:lnTo>
                  <a:pt x="7938" y="12139"/>
                </a:lnTo>
                <a:lnTo>
                  <a:pt x="8109" y="12188"/>
                </a:lnTo>
                <a:lnTo>
                  <a:pt x="8256" y="12261"/>
                </a:lnTo>
                <a:lnTo>
                  <a:pt x="11822" y="14362"/>
                </a:lnTo>
                <a:lnTo>
                  <a:pt x="11944" y="14411"/>
                </a:lnTo>
                <a:lnTo>
                  <a:pt x="12066" y="14459"/>
                </a:lnTo>
                <a:lnTo>
                  <a:pt x="12164" y="14435"/>
                </a:lnTo>
                <a:lnTo>
                  <a:pt x="12261" y="14411"/>
                </a:lnTo>
                <a:lnTo>
                  <a:pt x="12310" y="14337"/>
                </a:lnTo>
                <a:lnTo>
                  <a:pt x="12335" y="14240"/>
                </a:lnTo>
                <a:lnTo>
                  <a:pt x="12359" y="14142"/>
                </a:lnTo>
                <a:lnTo>
                  <a:pt x="12335" y="13995"/>
                </a:lnTo>
                <a:lnTo>
                  <a:pt x="11455" y="9941"/>
                </a:lnTo>
                <a:lnTo>
                  <a:pt x="11431" y="9770"/>
                </a:lnTo>
                <a:lnTo>
                  <a:pt x="11431" y="9599"/>
                </a:lnTo>
                <a:lnTo>
                  <a:pt x="11455" y="9428"/>
                </a:lnTo>
                <a:lnTo>
                  <a:pt x="11504" y="9257"/>
                </a:lnTo>
                <a:lnTo>
                  <a:pt x="11577" y="9086"/>
                </a:lnTo>
                <a:lnTo>
                  <a:pt x="11651" y="8915"/>
                </a:lnTo>
                <a:lnTo>
                  <a:pt x="11748" y="8769"/>
                </a:lnTo>
                <a:lnTo>
                  <a:pt x="11870" y="8647"/>
                </a:lnTo>
                <a:lnTo>
                  <a:pt x="14948" y="5911"/>
                </a:lnTo>
                <a:lnTo>
                  <a:pt x="15070" y="5789"/>
                </a:lnTo>
                <a:lnTo>
                  <a:pt x="15119" y="5692"/>
                </a:lnTo>
                <a:lnTo>
                  <a:pt x="15143" y="5594"/>
                </a:lnTo>
                <a:lnTo>
                  <a:pt x="15143" y="5521"/>
                </a:lnTo>
                <a:lnTo>
                  <a:pt x="15094" y="5423"/>
                </a:lnTo>
                <a:lnTo>
                  <a:pt x="15021" y="5374"/>
                </a:lnTo>
                <a:lnTo>
                  <a:pt x="14899" y="5325"/>
                </a:lnTo>
                <a:lnTo>
                  <a:pt x="14752" y="5301"/>
                </a:lnTo>
                <a:lnTo>
                  <a:pt x="10649" y="4886"/>
                </a:lnTo>
                <a:lnTo>
                  <a:pt x="10478" y="4861"/>
                </a:lnTo>
                <a:lnTo>
                  <a:pt x="10332" y="4788"/>
                </a:lnTo>
                <a:lnTo>
                  <a:pt x="10161" y="4715"/>
                </a:lnTo>
                <a:lnTo>
                  <a:pt x="10014" y="4617"/>
                </a:lnTo>
                <a:lnTo>
                  <a:pt x="9868" y="4495"/>
                </a:lnTo>
                <a:lnTo>
                  <a:pt x="9746" y="4373"/>
                </a:lnTo>
                <a:lnTo>
                  <a:pt x="9624" y="4226"/>
                </a:lnTo>
                <a:lnTo>
                  <a:pt x="9550" y="4104"/>
                </a:lnTo>
                <a:lnTo>
                  <a:pt x="7890" y="294"/>
                </a:lnTo>
                <a:lnTo>
                  <a:pt x="7816" y="172"/>
                </a:lnTo>
                <a:lnTo>
                  <a:pt x="7743" y="74"/>
                </a:lnTo>
                <a:lnTo>
                  <a:pt x="7645" y="25"/>
                </a:lnTo>
                <a:lnTo>
                  <a:pt x="7572"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89" name="Doodle 11" descr="A planet and space ship doodle" title="Space Doodle"/>
          <p:cNvSpPr/>
          <p:nvPr/>
        </p:nvSpPr>
        <p:spPr>
          <a:xfrm rot="-1609377">
            <a:off x="1529232" y="1154513"/>
            <a:ext cx="270839" cy="258606"/>
          </a:xfrm>
          <a:custGeom>
            <a:avLst/>
            <a:gdLst/>
            <a:ahLst/>
            <a:cxnLst/>
            <a:rect l="l" t="t" r="r" b="b"/>
            <a:pathLst>
              <a:path w="15144" h="14460" extrusionOk="0">
                <a:moveTo>
                  <a:pt x="7572" y="1"/>
                </a:moveTo>
                <a:lnTo>
                  <a:pt x="7499" y="25"/>
                </a:lnTo>
                <a:lnTo>
                  <a:pt x="7401" y="74"/>
                </a:lnTo>
                <a:lnTo>
                  <a:pt x="7328" y="172"/>
                </a:lnTo>
                <a:lnTo>
                  <a:pt x="7255" y="294"/>
                </a:lnTo>
                <a:lnTo>
                  <a:pt x="5594" y="4104"/>
                </a:lnTo>
                <a:lnTo>
                  <a:pt x="5521" y="4226"/>
                </a:lnTo>
                <a:lnTo>
                  <a:pt x="5398" y="4373"/>
                </a:lnTo>
                <a:lnTo>
                  <a:pt x="5276" y="4495"/>
                </a:lnTo>
                <a:lnTo>
                  <a:pt x="5130" y="4617"/>
                </a:lnTo>
                <a:lnTo>
                  <a:pt x="4983" y="4715"/>
                </a:lnTo>
                <a:lnTo>
                  <a:pt x="4812" y="4788"/>
                </a:lnTo>
                <a:lnTo>
                  <a:pt x="4666" y="4861"/>
                </a:lnTo>
                <a:lnTo>
                  <a:pt x="4495" y="4886"/>
                </a:lnTo>
                <a:lnTo>
                  <a:pt x="392" y="5301"/>
                </a:lnTo>
                <a:lnTo>
                  <a:pt x="245" y="5325"/>
                </a:lnTo>
                <a:lnTo>
                  <a:pt x="123" y="5374"/>
                </a:lnTo>
                <a:lnTo>
                  <a:pt x="50" y="5423"/>
                </a:lnTo>
                <a:lnTo>
                  <a:pt x="1" y="5521"/>
                </a:lnTo>
                <a:lnTo>
                  <a:pt x="1" y="5594"/>
                </a:lnTo>
                <a:lnTo>
                  <a:pt x="25" y="5692"/>
                </a:lnTo>
                <a:lnTo>
                  <a:pt x="74" y="5789"/>
                </a:lnTo>
                <a:lnTo>
                  <a:pt x="196" y="5911"/>
                </a:lnTo>
                <a:lnTo>
                  <a:pt x="3274" y="8647"/>
                </a:lnTo>
                <a:lnTo>
                  <a:pt x="3396" y="8769"/>
                </a:lnTo>
                <a:lnTo>
                  <a:pt x="3493" y="8915"/>
                </a:lnTo>
                <a:lnTo>
                  <a:pt x="3567" y="9086"/>
                </a:lnTo>
                <a:lnTo>
                  <a:pt x="3640" y="9257"/>
                </a:lnTo>
                <a:lnTo>
                  <a:pt x="3689" y="9428"/>
                </a:lnTo>
                <a:lnTo>
                  <a:pt x="3713" y="9599"/>
                </a:lnTo>
                <a:lnTo>
                  <a:pt x="3713" y="9770"/>
                </a:lnTo>
                <a:lnTo>
                  <a:pt x="3689" y="9941"/>
                </a:lnTo>
                <a:lnTo>
                  <a:pt x="2810" y="13995"/>
                </a:lnTo>
                <a:lnTo>
                  <a:pt x="2785" y="14142"/>
                </a:lnTo>
                <a:lnTo>
                  <a:pt x="2810" y="14240"/>
                </a:lnTo>
                <a:lnTo>
                  <a:pt x="2834" y="14337"/>
                </a:lnTo>
                <a:lnTo>
                  <a:pt x="2883" y="14411"/>
                </a:lnTo>
                <a:lnTo>
                  <a:pt x="2981" y="14435"/>
                </a:lnTo>
                <a:lnTo>
                  <a:pt x="3078" y="14459"/>
                </a:lnTo>
                <a:lnTo>
                  <a:pt x="3200" y="14411"/>
                </a:lnTo>
                <a:lnTo>
                  <a:pt x="3322" y="14362"/>
                </a:lnTo>
                <a:lnTo>
                  <a:pt x="6888" y="12261"/>
                </a:lnTo>
                <a:lnTo>
                  <a:pt x="7035" y="12188"/>
                </a:lnTo>
                <a:lnTo>
                  <a:pt x="7206" y="12139"/>
                </a:lnTo>
                <a:lnTo>
                  <a:pt x="7401" y="12115"/>
                </a:lnTo>
                <a:lnTo>
                  <a:pt x="7743" y="12115"/>
                </a:lnTo>
                <a:lnTo>
                  <a:pt x="7938" y="12139"/>
                </a:lnTo>
                <a:lnTo>
                  <a:pt x="8109" y="12188"/>
                </a:lnTo>
                <a:lnTo>
                  <a:pt x="8256" y="12261"/>
                </a:lnTo>
                <a:lnTo>
                  <a:pt x="11822" y="14362"/>
                </a:lnTo>
                <a:lnTo>
                  <a:pt x="11944" y="14411"/>
                </a:lnTo>
                <a:lnTo>
                  <a:pt x="12066" y="14459"/>
                </a:lnTo>
                <a:lnTo>
                  <a:pt x="12164" y="14435"/>
                </a:lnTo>
                <a:lnTo>
                  <a:pt x="12261" y="14411"/>
                </a:lnTo>
                <a:lnTo>
                  <a:pt x="12310" y="14337"/>
                </a:lnTo>
                <a:lnTo>
                  <a:pt x="12335" y="14240"/>
                </a:lnTo>
                <a:lnTo>
                  <a:pt x="12359" y="14142"/>
                </a:lnTo>
                <a:lnTo>
                  <a:pt x="12335" y="13995"/>
                </a:lnTo>
                <a:lnTo>
                  <a:pt x="11455" y="9941"/>
                </a:lnTo>
                <a:lnTo>
                  <a:pt x="11431" y="9770"/>
                </a:lnTo>
                <a:lnTo>
                  <a:pt x="11431" y="9599"/>
                </a:lnTo>
                <a:lnTo>
                  <a:pt x="11455" y="9428"/>
                </a:lnTo>
                <a:lnTo>
                  <a:pt x="11504" y="9257"/>
                </a:lnTo>
                <a:lnTo>
                  <a:pt x="11577" y="9086"/>
                </a:lnTo>
                <a:lnTo>
                  <a:pt x="11651" y="8915"/>
                </a:lnTo>
                <a:lnTo>
                  <a:pt x="11748" y="8769"/>
                </a:lnTo>
                <a:lnTo>
                  <a:pt x="11870" y="8647"/>
                </a:lnTo>
                <a:lnTo>
                  <a:pt x="14948" y="5911"/>
                </a:lnTo>
                <a:lnTo>
                  <a:pt x="15070" y="5789"/>
                </a:lnTo>
                <a:lnTo>
                  <a:pt x="15119" y="5692"/>
                </a:lnTo>
                <a:lnTo>
                  <a:pt x="15143" y="5594"/>
                </a:lnTo>
                <a:lnTo>
                  <a:pt x="15143" y="5521"/>
                </a:lnTo>
                <a:lnTo>
                  <a:pt x="15094" y="5423"/>
                </a:lnTo>
                <a:lnTo>
                  <a:pt x="15021" y="5374"/>
                </a:lnTo>
                <a:lnTo>
                  <a:pt x="14899" y="5325"/>
                </a:lnTo>
                <a:lnTo>
                  <a:pt x="14752" y="5301"/>
                </a:lnTo>
                <a:lnTo>
                  <a:pt x="10649" y="4886"/>
                </a:lnTo>
                <a:lnTo>
                  <a:pt x="10478" y="4861"/>
                </a:lnTo>
                <a:lnTo>
                  <a:pt x="10332" y="4788"/>
                </a:lnTo>
                <a:lnTo>
                  <a:pt x="10161" y="4715"/>
                </a:lnTo>
                <a:lnTo>
                  <a:pt x="10014" y="4617"/>
                </a:lnTo>
                <a:lnTo>
                  <a:pt x="9868" y="4495"/>
                </a:lnTo>
                <a:lnTo>
                  <a:pt x="9746" y="4373"/>
                </a:lnTo>
                <a:lnTo>
                  <a:pt x="9624" y="4226"/>
                </a:lnTo>
                <a:lnTo>
                  <a:pt x="9550" y="4104"/>
                </a:lnTo>
                <a:lnTo>
                  <a:pt x="7890" y="294"/>
                </a:lnTo>
                <a:lnTo>
                  <a:pt x="7816" y="172"/>
                </a:lnTo>
                <a:lnTo>
                  <a:pt x="7743" y="74"/>
                </a:lnTo>
                <a:lnTo>
                  <a:pt x="7645" y="25"/>
                </a:lnTo>
                <a:lnTo>
                  <a:pt x="7572"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90" name="Doodle 12" descr="A planet and space ship doodle" title="Space Doodle"/>
          <p:cNvSpPr/>
          <p:nvPr/>
        </p:nvSpPr>
        <p:spPr>
          <a:xfrm rot="2925705">
            <a:off x="3171263" y="1359369"/>
            <a:ext cx="202799" cy="193640"/>
          </a:xfrm>
          <a:custGeom>
            <a:avLst/>
            <a:gdLst/>
            <a:ahLst/>
            <a:cxnLst/>
            <a:rect l="l" t="t" r="r" b="b"/>
            <a:pathLst>
              <a:path w="15144" h="14460" extrusionOk="0">
                <a:moveTo>
                  <a:pt x="7572" y="1"/>
                </a:moveTo>
                <a:lnTo>
                  <a:pt x="7499" y="25"/>
                </a:lnTo>
                <a:lnTo>
                  <a:pt x="7401" y="74"/>
                </a:lnTo>
                <a:lnTo>
                  <a:pt x="7328" y="172"/>
                </a:lnTo>
                <a:lnTo>
                  <a:pt x="7255" y="294"/>
                </a:lnTo>
                <a:lnTo>
                  <a:pt x="5594" y="4104"/>
                </a:lnTo>
                <a:lnTo>
                  <a:pt x="5521" y="4226"/>
                </a:lnTo>
                <a:lnTo>
                  <a:pt x="5398" y="4373"/>
                </a:lnTo>
                <a:lnTo>
                  <a:pt x="5276" y="4495"/>
                </a:lnTo>
                <a:lnTo>
                  <a:pt x="5130" y="4617"/>
                </a:lnTo>
                <a:lnTo>
                  <a:pt x="4983" y="4715"/>
                </a:lnTo>
                <a:lnTo>
                  <a:pt x="4812" y="4788"/>
                </a:lnTo>
                <a:lnTo>
                  <a:pt x="4666" y="4861"/>
                </a:lnTo>
                <a:lnTo>
                  <a:pt x="4495" y="4886"/>
                </a:lnTo>
                <a:lnTo>
                  <a:pt x="392" y="5301"/>
                </a:lnTo>
                <a:lnTo>
                  <a:pt x="245" y="5325"/>
                </a:lnTo>
                <a:lnTo>
                  <a:pt x="123" y="5374"/>
                </a:lnTo>
                <a:lnTo>
                  <a:pt x="50" y="5423"/>
                </a:lnTo>
                <a:lnTo>
                  <a:pt x="1" y="5521"/>
                </a:lnTo>
                <a:lnTo>
                  <a:pt x="1" y="5594"/>
                </a:lnTo>
                <a:lnTo>
                  <a:pt x="25" y="5692"/>
                </a:lnTo>
                <a:lnTo>
                  <a:pt x="74" y="5789"/>
                </a:lnTo>
                <a:lnTo>
                  <a:pt x="196" y="5911"/>
                </a:lnTo>
                <a:lnTo>
                  <a:pt x="3274" y="8647"/>
                </a:lnTo>
                <a:lnTo>
                  <a:pt x="3396" y="8769"/>
                </a:lnTo>
                <a:lnTo>
                  <a:pt x="3493" y="8915"/>
                </a:lnTo>
                <a:lnTo>
                  <a:pt x="3567" y="9086"/>
                </a:lnTo>
                <a:lnTo>
                  <a:pt x="3640" y="9257"/>
                </a:lnTo>
                <a:lnTo>
                  <a:pt x="3689" y="9428"/>
                </a:lnTo>
                <a:lnTo>
                  <a:pt x="3713" y="9599"/>
                </a:lnTo>
                <a:lnTo>
                  <a:pt x="3713" y="9770"/>
                </a:lnTo>
                <a:lnTo>
                  <a:pt x="3689" y="9941"/>
                </a:lnTo>
                <a:lnTo>
                  <a:pt x="2810" y="13995"/>
                </a:lnTo>
                <a:lnTo>
                  <a:pt x="2785" y="14142"/>
                </a:lnTo>
                <a:lnTo>
                  <a:pt x="2810" y="14240"/>
                </a:lnTo>
                <a:lnTo>
                  <a:pt x="2834" y="14337"/>
                </a:lnTo>
                <a:lnTo>
                  <a:pt x="2883" y="14411"/>
                </a:lnTo>
                <a:lnTo>
                  <a:pt x="2981" y="14435"/>
                </a:lnTo>
                <a:lnTo>
                  <a:pt x="3078" y="14459"/>
                </a:lnTo>
                <a:lnTo>
                  <a:pt x="3200" y="14411"/>
                </a:lnTo>
                <a:lnTo>
                  <a:pt x="3322" y="14362"/>
                </a:lnTo>
                <a:lnTo>
                  <a:pt x="6888" y="12261"/>
                </a:lnTo>
                <a:lnTo>
                  <a:pt x="7035" y="12188"/>
                </a:lnTo>
                <a:lnTo>
                  <a:pt x="7206" y="12139"/>
                </a:lnTo>
                <a:lnTo>
                  <a:pt x="7401" y="12115"/>
                </a:lnTo>
                <a:lnTo>
                  <a:pt x="7743" y="12115"/>
                </a:lnTo>
                <a:lnTo>
                  <a:pt x="7938" y="12139"/>
                </a:lnTo>
                <a:lnTo>
                  <a:pt x="8109" y="12188"/>
                </a:lnTo>
                <a:lnTo>
                  <a:pt x="8256" y="12261"/>
                </a:lnTo>
                <a:lnTo>
                  <a:pt x="11822" y="14362"/>
                </a:lnTo>
                <a:lnTo>
                  <a:pt x="11944" y="14411"/>
                </a:lnTo>
                <a:lnTo>
                  <a:pt x="12066" y="14459"/>
                </a:lnTo>
                <a:lnTo>
                  <a:pt x="12164" y="14435"/>
                </a:lnTo>
                <a:lnTo>
                  <a:pt x="12261" y="14411"/>
                </a:lnTo>
                <a:lnTo>
                  <a:pt x="12310" y="14337"/>
                </a:lnTo>
                <a:lnTo>
                  <a:pt x="12335" y="14240"/>
                </a:lnTo>
                <a:lnTo>
                  <a:pt x="12359" y="14142"/>
                </a:lnTo>
                <a:lnTo>
                  <a:pt x="12335" y="13995"/>
                </a:lnTo>
                <a:lnTo>
                  <a:pt x="11455" y="9941"/>
                </a:lnTo>
                <a:lnTo>
                  <a:pt x="11431" y="9770"/>
                </a:lnTo>
                <a:lnTo>
                  <a:pt x="11431" y="9599"/>
                </a:lnTo>
                <a:lnTo>
                  <a:pt x="11455" y="9428"/>
                </a:lnTo>
                <a:lnTo>
                  <a:pt x="11504" y="9257"/>
                </a:lnTo>
                <a:lnTo>
                  <a:pt x="11577" y="9086"/>
                </a:lnTo>
                <a:lnTo>
                  <a:pt x="11651" y="8915"/>
                </a:lnTo>
                <a:lnTo>
                  <a:pt x="11748" y="8769"/>
                </a:lnTo>
                <a:lnTo>
                  <a:pt x="11870" y="8647"/>
                </a:lnTo>
                <a:lnTo>
                  <a:pt x="14948" y="5911"/>
                </a:lnTo>
                <a:lnTo>
                  <a:pt x="15070" y="5789"/>
                </a:lnTo>
                <a:lnTo>
                  <a:pt x="15119" y="5692"/>
                </a:lnTo>
                <a:lnTo>
                  <a:pt x="15143" y="5594"/>
                </a:lnTo>
                <a:lnTo>
                  <a:pt x="15143" y="5521"/>
                </a:lnTo>
                <a:lnTo>
                  <a:pt x="15094" y="5423"/>
                </a:lnTo>
                <a:lnTo>
                  <a:pt x="15021" y="5374"/>
                </a:lnTo>
                <a:lnTo>
                  <a:pt x="14899" y="5325"/>
                </a:lnTo>
                <a:lnTo>
                  <a:pt x="14752" y="5301"/>
                </a:lnTo>
                <a:lnTo>
                  <a:pt x="10649" y="4886"/>
                </a:lnTo>
                <a:lnTo>
                  <a:pt x="10478" y="4861"/>
                </a:lnTo>
                <a:lnTo>
                  <a:pt x="10332" y="4788"/>
                </a:lnTo>
                <a:lnTo>
                  <a:pt x="10161" y="4715"/>
                </a:lnTo>
                <a:lnTo>
                  <a:pt x="10014" y="4617"/>
                </a:lnTo>
                <a:lnTo>
                  <a:pt x="9868" y="4495"/>
                </a:lnTo>
                <a:lnTo>
                  <a:pt x="9746" y="4373"/>
                </a:lnTo>
                <a:lnTo>
                  <a:pt x="9624" y="4226"/>
                </a:lnTo>
                <a:lnTo>
                  <a:pt x="9550" y="4104"/>
                </a:lnTo>
                <a:lnTo>
                  <a:pt x="7890" y="294"/>
                </a:lnTo>
                <a:lnTo>
                  <a:pt x="7816" y="172"/>
                </a:lnTo>
                <a:lnTo>
                  <a:pt x="7743" y="74"/>
                </a:lnTo>
                <a:lnTo>
                  <a:pt x="7645" y="25"/>
                </a:lnTo>
                <a:lnTo>
                  <a:pt x="7572"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91" name="Doodle 13" descr="A planet and space ship doodle" title="Space Doodle"/>
          <p:cNvSpPr/>
          <p:nvPr/>
        </p:nvSpPr>
        <p:spPr>
          <a:xfrm rot="-1609197">
            <a:off x="2135091" y="394613"/>
            <a:ext cx="182676" cy="174425"/>
          </a:xfrm>
          <a:custGeom>
            <a:avLst/>
            <a:gdLst/>
            <a:ahLst/>
            <a:cxnLst/>
            <a:rect l="l" t="t" r="r" b="b"/>
            <a:pathLst>
              <a:path w="15144" h="14460" extrusionOk="0">
                <a:moveTo>
                  <a:pt x="7572" y="1"/>
                </a:moveTo>
                <a:lnTo>
                  <a:pt x="7499" y="25"/>
                </a:lnTo>
                <a:lnTo>
                  <a:pt x="7401" y="74"/>
                </a:lnTo>
                <a:lnTo>
                  <a:pt x="7328" y="172"/>
                </a:lnTo>
                <a:lnTo>
                  <a:pt x="7255" y="294"/>
                </a:lnTo>
                <a:lnTo>
                  <a:pt x="5594" y="4104"/>
                </a:lnTo>
                <a:lnTo>
                  <a:pt x="5521" y="4226"/>
                </a:lnTo>
                <a:lnTo>
                  <a:pt x="5398" y="4373"/>
                </a:lnTo>
                <a:lnTo>
                  <a:pt x="5276" y="4495"/>
                </a:lnTo>
                <a:lnTo>
                  <a:pt x="5130" y="4617"/>
                </a:lnTo>
                <a:lnTo>
                  <a:pt x="4983" y="4715"/>
                </a:lnTo>
                <a:lnTo>
                  <a:pt x="4812" y="4788"/>
                </a:lnTo>
                <a:lnTo>
                  <a:pt x="4666" y="4861"/>
                </a:lnTo>
                <a:lnTo>
                  <a:pt x="4495" y="4886"/>
                </a:lnTo>
                <a:lnTo>
                  <a:pt x="392" y="5301"/>
                </a:lnTo>
                <a:lnTo>
                  <a:pt x="245" y="5325"/>
                </a:lnTo>
                <a:lnTo>
                  <a:pt x="123" y="5374"/>
                </a:lnTo>
                <a:lnTo>
                  <a:pt x="50" y="5423"/>
                </a:lnTo>
                <a:lnTo>
                  <a:pt x="1" y="5521"/>
                </a:lnTo>
                <a:lnTo>
                  <a:pt x="1" y="5594"/>
                </a:lnTo>
                <a:lnTo>
                  <a:pt x="25" y="5692"/>
                </a:lnTo>
                <a:lnTo>
                  <a:pt x="74" y="5789"/>
                </a:lnTo>
                <a:lnTo>
                  <a:pt x="196" y="5911"/>
                </a:lnTo>
                <a:lnTo>
                  <a:pt x="3274" y="8647"/>
                </a:lnTo>
                <a:lnTo>
                  <a:pt x="3396" y="8769"/>
                </a:lnTo>
                <a:lnTo>
                  <a:pt x="3493" y="8915"/>
                </a:lnTo>
                <a:lnTo>
                  <a:pt x="3567" y="9086"/>
                </a:lnTo>
                <a:lnTo>
                  <a:pt x="3640" y="9257"/>
                </a:lnTo>
                <a:lnTo>
                  <a:pt x="3689" y="9428"/>
                </a:lnTo>
                <a:lnTo>
                  <a:pt x="3713" y="9599"/>
                </a:lnTo>
                <a:lnTo>
                  <a:pt x="3713" y="9770"/>
                </a:lnTo>
                <a:lnTo>
                  <a:pt x="3689" y="9941"/>
                </a:lnTo>
                <a:lnTo>
                  <a:pt x="2810" y="13995"/>
                </a:lnTo>
                <a:lnTo>
                  <a:pt x="2785" y="14142"/>
                </a:lnTo>
                <a:lnTo>
                  <a:pt x="2810" y="14240"/>
                </a:lnTo>
                <a:lnTo>
                  <a:pt x="2834" y="14337"/>
                </a:lnTo>
                <a:lnTo>
                  <a:pt x="2883" y="14411"/>
                </a:lnTo>
                <a:lnTo>
                  <a:pt x="2981" y="14435"/>
                </a:lnTo>
                <a:lnTo>
                  <a:pt x="3078" y="14459"/>
                </a:lnTo>
                <a:lnTo>
                  <a:pt x="3200" y="14411"/>
                </a:lnTo>
                <a:lnTo>
                  <a:pt x="3322" y="14362"/>
                </a:lnTo>
                <a:lnTo>
                  <a:pt x="6888" y="12261"/>
                </a:lnTo>
                <a:lnTo>
                  <a:pt x="7035" y="12188"/>
                </a:lnTo>
                <a:lnTo>
                  <a:pt x="7206" y="12139"/>
                </a:lnTo>
                <a:lnTo>
                  <a:pt x="7401" y="12115"/>
                </a:lnTo>
                <a:lnTo>
                  <a:pt x="7743" y="12115"/>
                </a:lnTo>
                <a:lnTo>
                  <a:pt x="7938" y="12139"/>
                </a:lnTo>
                <a:lnTo>
                  <a:pt x="8109" y="12188"/>
                </a:lnTo>
                <a:lnTo>
                  <a:pt x="8256" y="12261"/>
                </a:lnTo>
                <a:lnTo>
                  <a:pt x="11822" y="14362"/>
                </a:lnTo>
                <a:lnTo>
                  <a:pt x="11944" y="14411"/>
                </a:lnTo>
                <a:lnTo>
                  <a:pt x="12066" y="14459"/>
                </a:lnTo>
                <a:lnTo>
                  <a:pt x="12164" y="14435"/>
                </a:lnTo>
                <a:lnTo>
                  <a:pt x="12261" y="14411"/>
                </a:lnTo>
                <a:lnTo>
                  <a:pt x="12310" y="14337"/>
                </a:lnTo>
                <a:lnTo>
                  <a:pt x="12335" y="14240"/>
                </a:lnTo>
                <a:lnTo>
                  <a:pt x="12359" y="14142"/>
                </a:lnTo>
                <a:lnTo>
                  <a:pt x="12335" y="13995"/>
                </a:lnTo>
                <a:lnTo>
                  <a:pt x="11455" y="9941"/>
                </a:lnTo>
                <a:lnTo>
                  <a:pt x="11431" y="9770"/>
                </a:lnTo>
                <a:lnTo>
                  <a:pt x="11431" y="9599"/>
                </a:lnTo>
                <a:lnTo>
                  <a:pt x="11455" y="9428"/>
                </a:lnTo>
                <a:lnTo>
                  <a:pt x="11504" y="9257"/>
                </a:lnTo>
                <a:lnTo>
                  <a:pt x="11577" y="9086"/>
                </a:lnTo>
                <a:lnTo>
                  <a:pt x="11651" y="8915"/>
                </a:lnTo>
                <a:lnTo>
                  <a:pt x="11748" y="8769"/>
                </a:lnTo>
                <a:lnTo>
                  <a:pt x="11870" y="8647"/>
                </a:lnTo>
                <a:lnTo>
                  <a:pt x="14948" y="5911"/>
                </a:lnTo>
                <a:lnTo>
                  <a:pt x="15070" y="5789"/>
                </a:lnTo>
                <a:lnTo>
                  <a:pt x="15119" y="5692"/>
                </a:lnTo>
                <a:lnTo>
                  <a:pt x="15143" y="5594"/>
                </a:lnTo>
                <a:lnTo>
                  <a:pt x="15143" y="5521"/>
                </a:lnTo>
                <a:lnTo>
                  <a:pt x="15094" y="5423"/>
                </a:lnTo>
                <a:lnTo>
                  <a:pt x="15021" y="5374"/>
                </a:lnTo>
                <a:lnTo>
                  <a:pt x="14899" y="5325"/>
                </a:lnTo>
                <a:lnTo>
                  <a:pt x="14752" y="5301"/>
                </a:lnTo>
                <a:lnTo>
                  <a:pt x="10649" y="4886"/>
                </a:lnTo>
                <a:lnTo>
                  <a:pt x="10478" y="4861"/>
                </a:lnTo>
                <a:lnTo>
                  <a:pt x="10332" y="4788"/>
                </a:lnTo>
                <a:lnTo>
                  <a:pt x="10161" y="4715"/>
                </a:lnTo>
                <a:lnTo>
                  <a:pt x="10014" y="4617"/>
                </a:lnTo>
                <a:lnTo>
                  <a:pt x="9868" y="4495"/>
                </a:lnTo>
                <a:lnTo>
                  <a:pt x="9746" y="4373"/>
                </a:lnTo>
                <a:lnTo>
                  <a:pt x="9624" y="4226"/>
                </a:lnTo>
                <a:lnTo>
                  <a:pt x="9550" y="4104"/>
                </a:lnTo>
                <a:lnTo>
                  <a:pt x="7890" y="294"/>
                </a:lnTo>
                <a:lnTo>
                  <a:pt x="7816" y="172"/>
                </a:lnTo>
                <a:lnTo>
                  <a:pt x="7743" y="74"/>
                </a:lnTo>
                <a:lnTo>
                  <a:pt x="7645" y="25"/>
                </a:lnTo>
                <a:lnTo>
                  <a:pt x="7572" y="1"/>
                </a:lnTo>
                <a:close/>
              </a:path>
            </a:pathLst>
          </a:custGeom>
          <a:solidFill>
            <a:srgbClr val="0159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5000" b="-15000"/>
          </a:stretch>
        </a:blipFill>
        <a:effectLst/>
      </p:bgPr>
    </p:bg>
    <p:spTree>
      <p:nvGrpSpPr>
        <p:cNvPr id="1" name=""/>
        <p:cNvGrpSpPr/>
        <p:nvPr/>
      </p:nvGrpSpPr>
      <p:grpSpPr>
        <a:xfrm>
          <a:off x="0" y="0"/>
          <a:ext cx="0" cy="0"/>
          <a:chOff x="0" y="0"/>
          <a:chExt cx="0" cy="0"/>
        </a:xfrm>
      </p:grpSpPr>
      <p:sp>
        <p:nvSpPr>
          <p:cNvPr id="2" name="Slide Number Placeholder 1" descr="Image of R software platform, showing the system running an analysis on this corpus. " title="Image of R">
            <a:extLst>
              <a:ext uri="{FF2B5EF4-FFF2-40B4-BE49-F238E27FC236}">
                <a16:creationId xmlns:a16="http://schemas.microsoft.com/office/drawing/2014/main" id="{3C55558B-8028-C346-90EE-854BF57E11BC}"/>
              </a:ext>
            </a:extLst>
          </p:cNvPr>
          <p:cNvSpPr>
            <a:spLocks noGrp="1"/>
          </p:cNvSpPr>
          <p:nvPr>
            <p:ph type="sldNum" idx="12"/>
          </p:nvPr>
        </p:nvSpPr>
        <p:spPr/>
        <p:txBody>
          <a:bodyPr/>
          <a:lstStyle/>
          <a:p>
            <a:pPr marL="0" lvl="0" indent="0" algn="l" rtl="0">
              <a:spcBef>
                <a:spcPts val="0"/>
              </a:spcBef>
              <a:spcAft>
                <a:spcPts val="0"/>
              </a:spcAft>
              <a:buNone/>
            </a:pPr>
            <a:fld id="{00000000-1234-1234-1234-123412341234}" type="slidenum">
              <a:rPr lang="en" smtClean="0"/>
              <a:t>13</a:t>
            </a:fld>
            <a:endParaRPr lang="en"/>
          </a:p>
        </p:txBody>
      </p:sp>
      <p:pic>
        <p:nvPicPr>
          <p:cNvPr id="4" name="Picture 3" descr="Screenshot of the Graphical User Interface of the Stylo package for Stylo - image shows five tabs with radio buttons indicating different possible language choices for analysis " title="Graphical User Interface for Stylo">
            <a:extLst>
              <a:ext uri="{FF2B5EF4-FFF2-40B4-BE49-F238E27FC236}">
                <a16:creationId xmlns:a16="http://schemas.microsoft.com/office/drawing/2014/main" id="{AA32E0E5-0136-D147-A777-71F324ED7137}"/>
              </a:ext>
            </a:extLst>
          </p:cNvPr>
          <p:cNvPicPr>
            <a:picLocks noChangeAspect="1"/>
          </p:cNvPicPr>
          <p:nvPr/>
        </p:nvPicPr>
        <p:blipFill>
          <a:blip r:embed="rId3"/>
          <a:stretch>
            <a:fillRect/>
          </a:stretch>
        </p:blipFill>
        <p:spPr>
          <a:xfrm>
            <a:off x="91531" y="0"/>
            <a:ext cx="8521700" cy="3987800"/>
          </a:xfrm>
          <a:prstGeom prst="rect">
            <a:avLst/>
          </a:prstGeom>
        </p:spPr>
      </p:pic>
    </p:spTree>
    <p:extLst>
      <p:ext uri="{BB962C8B-B14F-4D97-AF65-F5344CB8AC3E}">
        <p14:creationId xmlns:p14="http://schemas.microsoft.com/office/powerpoint/2010/main" val="36138017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3863"/>
        <p:cNvGrpSpPr/>
        <p:nvPr/>
      </p:nvGrpSpPr>
      <p:grpSpPr>
        <a:xfrm>
          <a:off x="0" y="0"/>
          <a:ext cx="0" cy="0"/>
          <a:chOff x="0" y="0"/>
          <a:chExt cx="0" cy="0"/>
        </a:xfrm>
      </p:grpSpPr>
      <p:sp>
        <p:nvSpPr>
          <p:cNvPr id="3864" name="Title"/>
          <p:cNvSpPr txBox="1">
            <a:spLocks noGrp="1"/>
          </p:cNvSpPr>
          <p:nvPr>
            <p:ph type="body" idx="1"/>
          </p:nvPr>
        </p:nvSpPr>
        <p:spPr>
          <a:xfrm>
            <a:off x="1278575" y="739550"/>
            <a:ext cx="4727018" cy="4157914"/>
          </a:xfrm>
          <a:prstGeom prst="rect">
            <a:avLst/>
          </a:prstGeom>
        </p:spPr>
        <p:txBody>
          <a:bodyPr spcFirstLastPara="1" wrap="square" lIns="91425" tIns="91425" rIns="91425" bIns="91425" anchor="t" anchorCtr="0">
            <a:noAutofit/>
          </a:bodyPr>
          <a:lstStyle/>
          <a:p>
            <a:pPr marL="0" lvl="0" indent="0" algn="l" rtl="0">
              <a:spcBef>
                <a:spcPts val="600"/>
              </a:spcBef>
              <a:spcAft>
                <a:spcPts val="0"/>
              </a:spcAft>
              <a:buNone/>
            </a:pPr>
            <a:r>
              <a:rPr lang="en" sz="2800" dirty="0"/>
              <a:t>We get an algorithm and feed it a lot of information about our novels and ask it to group the novels into clusters based on how similar they are to each other. We measure similarity in this case based on a set of variables or features. </a:t>
            </a:r>
          </a:p>
          <a:p>
            <a:pPr marL="0" lvl="0" indent="0" algn="r" rtl="0">
              <a:spcBef>
                <a:spcPts val="600"/>
              </a:spcBef>
              <a:spcAft>
                <a:spcPts val="0"/>
              </a:spcAft>
              <a:buNone/>
            </a:pPr>
            <a:r>
              <a:rPr lang="en" sz="2000" i="0" dirty="0"/>
              <a:t>Jockers, M.</a:t>
            </a:r>
            <a:r>
              <a:rPr lang="en" sz="2000" dirty="0"/>
              <a:t> </a:t>
            </a:r>
            <a:r>
              <a:rPr lang="en" sz="2000" dirty="0" err="1"/>
              <a:t>Macroanalysis</a:t>
            </a:r>
            <a:r>
              <a:rPr lang="en" sz="2000" dirty="0"/>
              <a:t> </a:t>
            </a:r>
            <a:r>
              <a:rPr lang="en" sz="2000" i="0" dirty="0" err="1"/>
              <a:t>pg</a:t>
            </a:r>
            <a:r>
              <a:rPr lang="en" sz="2000" i="0" dirty="0"/>
              <a:t> 70</a:t>
            </a:r>
            <a:endParaRPr sz="2400" i="0" dirty="0"/>
          </a:p>
        </p:txBody>
      </p:sp>
      <p:sp>
        <p:nvSpPr>
          <p:cNvPr id="3865" name="Slide Number"/>
          <p:cNvSpPr txBox="1">
            <a:spLocks noGrp="1"/>
          </p:cNvSpPr>
          <p:nvPr>
            <p:ph type="sldNum" idx="12"/>
          </p:nvPr>
        </p:nvSpPr>
        <p:spPr>
          <a:xfrm>
            <a:off x="91531" y="4720201"/>
            <a:ext cx="548700" cy="3936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fld id="{00000000-1234-1234-1234-123412341234}" type="slidenum">
              <a:rPr lang="en"/>
              <a:t>14</a:t>
            </a:fld>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E4943255-E2C5-354E-B5BA-BD2970A8691E}"/>
              </a:ext>
            </a:extLst>
          </p:cNvPr>
          <p:cNvSpPr>
            <a:spLocks noGrp="1"/>
          </p:cNvSpPr>
          <p:nvPr>
            <p:ph type="sldNum" idx="12"/>
          </p:nvPr>
        </p:nvSpPr>
        <p:spPr/>
        <p:txBody>
          <a:bodyPr/>
          <a:lstStyle/>
          <a:p>
            <a:pPr marL="0" lvl="0" indent="0" algn="l" rtl="0">
              <a:spcBef>
                <a:spcPts val="0"/>
              </a:spcBef>
              <a:spcAft>
                <a:spcPts val="0"/>
              </a:spcAft>
              <a:buNone/>
            </a:pPr>
            <a:fld id="{00000000-1234-1234-1234-123412341234}" type="slidenum">
              <a:rPr lang="en" smtClean="0"/>
              <a:t>15</a:t>
            </a:fld>
            <a:endParaRPr lang="en"/>
          </a:p>
        </p:txBody>
      </p:sp>
      <p:pic>
        <p:nvPicPr>
          <p:cNvPr id="5" name="Picture 4" descr="Image depicts a vertical list of titles grouped by what looks like a side-ways tree - the chart describes a hierarchical cluster analysis based on stylometric analysis of the words in each text" title="Stylometric dendrogram">
            <a:extLst>
              <a:ext uri="{FF2B5EF4-FFF2-40B4-BE49-F238E27FC236}">
                <a16:creationId xmlns:a16="http://schemas.microsoft.com/office/drawing/2014/main" id="{E00218C4-5451-DF4C-9C17-43775A5FA68D}"/>
              </a:ext>
            </a:extLst>
          </p:cNvPr>
          <p:cNvPicPr>
            <a:picLocks noChangeAspect="1"/>
          </p:cNvPicPr>
          <p:nvPr/>
        </p:nvPicPr>
        <p:blipFill>
          <a:blip r:embed="rId2"/>
          <a:stretch>
            <a:fillRect/>
          </a:stretch>
        </p:blipFill>
        <p:spPr>
          <a:xfrm>
            <a:off x="1043394" y="-29699"/>
            <a:ext cx="4085197" cy="5143500"/>
          </a:xfrm>
          <a:prstGeom prst="rect">
            <a:avLst/>
          </a:prstGeom>
        </p:spPr>
      </p:pic>
      <p:pic>
        <p:nvPicPr>
          <p:cNvPr id="7" name="Picture 6" descr="Image of an excel sheet that shows a freqency analysis - in the left column, the top 26 most frequent words, which includes &quot;the&quot; &quot;and&quot; &quot;of&quot; &quot;to&quot; &quot;a&quot; &quot;in&quot; etc. Each successive column is titled with the name of a text, starting with Jacob Abbott's Agnes, then Abbott's Alexander the Great. In each column, a number that describes how closely each text matches that MFW in numerical form" title="Excel Sheet">
            <a:extLst>
              <a:ext uri="{FF2B5EF4-FFF2-40B4-BE49-F238E27FC236}">
                <a16:creationId xmlns:a16="http://schemas.microsoft.com/office/drawing/2014/main" id="{5B572DC7-445F-7549-B35A-030586EA84F0}"/>
              </a:ext>
            </a:extLst>
          </p:cNvPr>
          <p:cNvPicPr>
            <a:picLocks noChangeAspect="1"/>
          </p:cNvPicPr>
          <p:nvPr/>
        </p:nvPicPr>
        <p:blipFill>
          <a:blip r:embed="rId3"/>
          <a:stretch>
            <a:fillRect/>
          </a:stretch>
        </p:blipFill>
        <p:spPr>
          <a:xfrm>
            <a:off x="0" y="-209608"/>
            <a:ext cx="13278333" cy="4929809"/>
          </a:xfrm>
          <a:prstGeom prst="rect">
            <a:avLst/>
          </a:prstGeom>
        </p:spPr>
      </p:pic>
    </p:spTree>
    <p:extLst>
      <p:ext uri="{BB962C8B-B14F-4D97-AF65-F5344CB8AC3E}">
        <p14:creationId xmlns:p14="http://schemas.microsoft.com/office/powerpoint/2010/main" val="9732186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EC1D6CC-A188-854F-8253-AD49B2DA161B}"/>
              </a:ext>
            </a:extLst>
          </p:cNvPr>
          <p:cNvSpPr>
            <a:spLocks noGrp="1"/>
          </p:cNvSpPr>
          <p:nvPr>
            <p:ph type="sldNum" idx="12"/>
          </p:nvPr>
        </p:nvSpPr>
        <p:spPr/>
        <p:txBody>
          <a:bodyPr/>
          <a:lstStyle/>
          <a:p>
            <a:pPr marL="0" lvl="0" indent="0" algn="l" rtl="0">
              <a:spcBef>
                <a:spcPts val="0"/>
              </a:spcBef>
              <a:spcAft>
                <a:spcPts val="0"/>
              </a:spcAft>
              <a:buNone/>
            </a:pPr>
            <a:fld id="{00000000-1234-1234-1234-123412341234}" type="slidenum">
              <a:rPr lang="en" smtClean="0"/>
              <a:t>16</a:t>
            </a:fld>
            <a:endParaRPr lang="en"/>
          </a:p>
        </p:txBody>
      </p:sp>
      <p:pic>
        <p:nvPicPr>
          <p:cNvPr id="5" name="Picture 4" descr="Same Excel spreadsheet that shows the most frequent words numbers 978-1000, including words like &quot;chap&quot; &quot;century&quot; &quot;worth&quot; &quot;threw&quot; and &quot;safe.&quot; Much smaller numbers, including a high percentage of 0s populate this part of the spreadsheet, showing not every text has these most frequent words in them. " title="Excel Table 900">
            <a:extLst>
              <a:ext uri="{FF2B5EF4-FFF2-40B4-BE49-F238E27FC236}">
                <a16:creationId xmlns:a16="http://schemas.microsoft.com/office/drawing/2014/main" id="{C7E312BD-BB47-3E4E-96E1-EA1EE20063AB}"/>
              </a:ext>
            </a:extLst>
          </p:cNvPr>
          <p:cNvPicPr>
            <a:picLocks noChangeAspect="1"/>
          </p:cNvPicPr>
          <p:nvPr/>
        </p:nvPicPr>
        <p:blipFill>
          <a:blip r:embed="rId2"/>
          <a:stretch>
            <a:fillRect/>
          </a:stretch>
        </p:blipFill>
        <p:spPr>
          <a:xfrm>
            <a:off x="0" y="0"/>
            <a:ext cx="13205711" cy="4720201"/>
          </a:xfrm>
          <a:prstGeom prst="rect">
            <a:avLst/>
          </a:prstGeom>
        </p:spPr>
      </p:pic>
    </p:spTree>
    <p:extLst>
      <p:ext uri="{BB962C8B-B14F-4D97-AF65-F5344CB8AC3E}">
        <p14:creationId xmlns:p14="http://schemas.microsoft.com/office/powerpoint/2010/main" val="201533440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83000" b="-83000"/>
          </a:stretch>
        </a:blipFill>
        <a:effectLst/>
      </p:bgPr>
    </p:bg>
    <p:spTree>
      <p:nvGrpSpPr>
        <p:cNvPr id="1" name=""/>
        <p:cNvGrpSpPr/>
        <p:nvPr/>
      </p:nvGrpSpPr>
      <p:grpSpPr>
        <a:xfrm>
          <a:off x="0" y="0"/>
          <a:ext cx="0" cy="0"/>
          <a:chOff x="0" y="0"/>
          <a:chExt cx="0" cy="0"/>
        </a:xfrm>
      </p:grpSpPr>
      <p:sp>
        <p:nvSpPr>
          <p:cNvPr id="2" name="Slide Number Placeholder 1" descr="A bootstrap consensus tree that shows the analysis of a sub-corpus, the 62 books written by Jacob Abbott in the Hewins corpus. " title="Bootstrap Consensus Tree">
            <a:extLst>
              <a:ext uri="{FF2B5EF4-FFF2-40B4-BE49-F238E27FC236}">
                <a16:creationId xmlns:a16="http://schemas.microsoft.com/office/drawing/2014/main" id="{B3E31C94-6F1D-174D-9D3C-2D41BD5BC90D}"/>
              </a:ext>
            </a:extLst>
          </p:cNvPr>
          <p:cNvSpPr>
            <a:spLocks noGrp="1"/>
          </p:cNvSpPr>
          <p:nvPr>
            <p:ph type="sldNum" idx="12"/>
          </p:nvPr>
        </p:nvSpPr>
        <p:spPr/>
        <p:txBody>
          <a:bodyPr/>
          <a:lstStyle/>
          <a:p>
            <a:pPr marL="0" lvl="0" indent="0" algn="l" rtl="0">
              <a:spcBef>
                <a:spcPts val="0"/>
              </a:spcBef>
              <a:spcAft>
                <a:spcPts val="0"/>
              </a:spcAft>
              <a:buNone/>
            </a:pPr>
            <a:fld id="{00000000-1234-1234-1234-123412341234}" type="slidenum">
              <a:rPr lang="en" smtClean="0"/>
              <a:t>17</a:t>
            </a:fld>
            <a:endParaRPr lang="en"/>
          </a:p>
        </p:txBody>
      </p:sp>
      <p:pic>
        <p:nvPicPr>
          <p:cNvPr id="4" name="Picture 3" descr="Same kind of chart as before, but with all 1101 texts from the Hewins corpus - the chart is unreadable and uninterpretable because of the high density of texts - offers an illustration of why we need to move to Gephi or other more visually dextrous interface. " title="Bootstrap Consensus Tree 2">
            <a:extLst>
              <a:ext uri="{FF2B5EF4-FFF2-40B4-BE49-F238E27FC236}">
                <a16:creationId xmlns:a16="http://schemas.microsoft.com/office/drawing/2014/main" id="{07D1C944-85B0-1348-BF0D-6D1AC6648F86}"/>
              </a:ext>
            </a:extLst>
          </p:cNvPr>
          <p:cNvPicPr>
            <a:picLocks noChangeAspect="1"/>
          </p:cNvPicPr>
          <p:nvPr/>
        </p:nvPicPr>
        <p:blipFill>
          <a:blip r:embed="rId3"/>
          <a:stretch>
            <a:fillRect/>
          </a:stretch>
        </p:blipFill>
        <p:spPr>
          <a:xfrm>
            <a:off x="2373374" y="0"/>
            <a:ext cx="4397251" cy="5143500"/>
          </a:xfrm>
          <a:prstGeom prst="rect">
            <a:avLst/>
          </a:prstGeom>
        </p:spPr>
      </p:pic>
    </p:spTree>
    <p:extLst>
      <p:ext uri="{BB962C8B-B14F-4D97-AF65-F5344CB8AC3E}">
        <p14:creationId xmlns:p14="http://schemas.microsoft.com/office/powerpoint/2010/main" val="9506070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t="-6000" r="-1000" b="-6000"/>
          </a:stretch>
        </a:blipFill>
        <a:effectLst/>
      </p:bgPr>
    </p:bg>
    <p:spTree>
      <p:nvGrpSpPr>
        <p:cNvPr id="1" name=""/>
        <p:cNvGrpSpPr/>
        <p:nvPr/>
      </p:nvGrpSpPr>
      <p:grpSpPr>
        <a:xfrm>
          <a:off x="0" y="0"/>
          <a:ext cx="0" cy="0"/>
          <a:chOff x="0" y="0"/>
          <a:chExt cx="0" cy="0"/>
        </a:xfrm>
      </p:grpSpPr>
      <p:sp>
        <p:nvSpPr>
          <p:cNvPr id="4" name="Slide Number Placeholder 3" descr="Bootstrap consensus tree of the Abbott texts on the left, Gephi visualization on the right - four different boxes highlight groupings of texts that are similar, shown to be closely grouped in both images, but with more visual detail on the right. " title="Side By Side">
            <a:extLst>
              <a:ext uri="{FF2B5EF4-FFF2-40B4-BE49-F238E27FC236}">
                <a16:creationId xmlns:a16="http://schemas.microsoft.com/office/drawing/2014/main" id="{9C06D02C-92CE-BD45-B246-53C6700D9226}"/>
              </a:ext>
            </a:extLst>
          </p:cNvPr>
          <p:cNvSpPr>
            <a:spLocks noGrp="1"/>
          </p:cNvSpPr>
          <p:nvPr>
            <p:ph type="sldNum" idx="12"/>
          </p:nvPr>
        </p:nvSpPr>
        <p:spPr/>
        <p:txBody>
          <a:bodyPr/>
          <a:lstStyle/>
          <a:p>
            <a:pPr marL="0" lvl="0" indent="0" algn="l" rtl="0">
              <a:spcBef>
                <a:spcPts val="0"/>
              </a:spcBef>
              <a:spcAft>
                <a:spcPts val="0"/>
              </a:spcAft>
              <a:buNone/>
            </a:pPr>
            <a:fld id="{00000000-1234-1234-1234-123412341234}" type="slidenum">
              <a:rPr lang="en" smtClean="0"/>
              <a:t>18</a:t>
            </a:fld>
            <a:endParaRPr lang="en"/>
          </a:p>
        </p:txBody>
      </p:sp>
    </p:spTree>
    <p:extLst>
      <p:ext uri="{BB962C8B-B14F-4D97-AF65-F5344CB8AC3E}">
        <p14:creationId xmlns:p14="http://schemas.microsoft.com/office/powerpoint/2010/main" val="60044652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Slide Number">
            <a:extLst>
              <a:ext uri="{FF2B5EF4-FFF2-40B4-BE49-F238E27FC236}">
                <a16:creationId xmlns:a16="http://schemas.microsoft.com/office/drawing/2014/main" id="{B64EC610-3302-F341-9F6D-7B3B0EAAAC08}"/>
              </a:ext>
            </a:extLst>
          </p:cNvPr>
          <p:cNvSpPr txBox="1"/>
          <p:nvPr/>
        </p:nvSpPr>
        <p:spPr>
          <a:xfrm>
            <a:off x="137787" y="4709786"/>
            <a:ext cx="383438" cy="307777"/>
          </a:xfrm>
          <a:prstGeom prst="rect">
            <a:avLst/>
          </a:prstGeom>
          <a:noFill/>
        </p:spPr>
        <p:txBody>
          <a:bodyPr wrap="none" rtlCol="0">
            <a:spAutoFit/>
          </a:bodyPr>
          <a:lstStyle/>
          <a:p>
            <a:r>
              <a:rPr lang="en-US" dirty="0">
                <a:solidFill>
                  <a:schemeClr val="accent1"/>
                </a:solidFill>
              </a:rPr>
              <a:t>19</a:t>
            </a:r>
          </a:p>
        </p:txBody>
      </p:sp>
      <p:sp>
        <p:nvSpPr>
          <p:cNvPr id="6" name="Title 3" hidden="1">
            <a:extLst>
              <a:ext uri="{FF2B5EF4-FFF2-40B4-BE49-F238E27FC236}">
                <a16:creationId xmlns:a16="http://schemas.microsoft.com/office/drawing/2014/main" id="{4531D709-39DB-8147-9BF6-E8EF32355AA9}"/>
              </a:ext>
            </a:extLst>
          </p:cNvPr>
          <p:cNvSpPr>
            <a:spLocks noGrp="1"/>
          </p:cNvSpPr>
          <p:nvPr/>
        </p:nvSpPr>
        <p:spPr>
          <a:xfrm>
            <a:off x="5699343" y="0"/>
            <a:ext cx="3344449" cy="857400"/>
          </a:xfrm>
          <a:prstGeom prst="rect">
            <a:avLst/>
          </a:prstGeom>
          <a:noFill/>
          <a:ln>
            <a:noFill/>
          </a:ln>
        </p:spPr>
        <p:txBody>
          <a:bodyPr spcFirstLastPara="1" wrap="square" lIns="91425" tIns="91425" rIns="91425" bIns="91425" anchor="b" anchorCtr="0"/>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B87A1"/>
              </a:buClr>
              <a:buSzPts val="3600"/>
              <a:buFont typeface="Dosis Light"/>
              <a:buNone/>
              <a:defRPr sz="3600" b="0" i="0" u="none" strike="noStrike" cap="none">
                <a:solidFill>
                  <a:srgbClr val="0B87A1"/>
                </a:solidFill>
                <a:latin typeface="Dosis Light"/>
                <a:ea typeface="Dosis Light"/>
                <a:cs typeface="Dosis Light"/>
                <a:sym typeface="Dosis Light"/>
              </a:defRPr>
            </a:lvl1pPr>
            <a:lvl2pPr marR="0" lvl="1" algn="l" rtl="0">
              <a:lnSpc>
                <a:spcPct val="100000"/>
              </a:lnSpc>
              <a:spcBef>
                <a:spcPts val="0"/>
              </a:spcBef>
              <a:spcAft>
                <a:spcPts val="0"/>
              </a:spcAft>
              <a:buClr>
                <a:srgbClr val="0B87A1"/>
              </a:buClr>
              <a:buSzPts val="3600"/>
              <a:buFont typeface="Dosis Light"/>
              <a:buNone/>
              <a:defRPr sz="3600" b="0" i="0" u="none" strike="noStrike" cap="none">
                <a:solidFill>
                  <a:srgbClr val="0B87A1"/>
                </a:solidFill>
                <a:latin typeface="Dosis Light"/>
                <a:ea typeface="Dosis Light"/>
                <a:cs typeface="Dosis Light"/>
                <a:sym typeface="Dosis Light"/>
              </a:defRPr>
            </a:lvl2pPr>
            <a:lvl3pPr marR="0" lvl="2" algn="l" rtl="0">
              <a:lnSpc>
                <a:spcPct val="100000"/>
              </a:lnSpc>
              <a:spcBef>
                <a:spcPts val="0"/>
              </a:spcBef>
              <a:spcAft>
                <a:spcPts val="0"/>
              </a:spcAft>
              <a:buClr>
                <a:srgbClr val="0B87A1"/>
              </a:buClr>
              <a:buSzPts val="3600"/>
              <a:buFont typeface="Dosis Light"/>
              <a:buNone/>
              <a:defRPr sz="3600" b="0" i="0" u="none" strike="noStrike" cap="none">
                <a:solidFill>
                  <a:srgbClr val="0B87A1"/>
                </a:solidFill>
                <a:latin typeface="Dosis Light"/>
                <a:ea typeface="Dosis Light"/>
                <a:cs typeface="Dosis Light"/>
                <a:sym typeface="Dosis Light"/>
              </a:defRPr>
            </a:lvl3pPr>
            <a:lvl4pPr marR="0" lvl="3" algn="l" rtl="0">
              <a:lnSpc>
                <a:spcPct val="100000"/>
              </a:lnSpc>
              <a:spcBef>
                <a:spcPts val="0"/>
              </a:spcBef>
              <a:spcAft>
                <a:spcPts val="0"/>
              </a:spcAft>
              <a:buClr>
                <a:srgbClr val="0B87A1"/>
              </a:buClr>
              <a:buSzPts val="3600"/>
              <a:buFont typeface="Dosis Light"/>
              <a:buNone/>
              <a:defRPr sz="3600" b="0" i="0" u="none" strike="noStrike" cap="none">
                <a:solidFill>
                  <a:srgbClr val="0B87A1"/>
                </a:solidFill>
                <a:latin typeface="Dosis Light"/>
                <a:ea typeface="Dosis Light"/>
                <a:cs typeface="Dosis Light"/>
                <a:sym typeface="Dosis Light"/>
              </a:defRPr>
            </a:lvl4pPr>
            <a:lvl5pPr marR="0" lvl="4" algn="l" rtl="0">
              <a:lnSpc>
                <a:spcPct val="100000"/>
              </a:lnSpc>
              <a:spcBef>
                <a:spcPts val="0"/>
              </a:spcBef>
              <a:spcAft>
                <a:spcPts val="0"/>
              </a:spcAft>
              <a:buClr>
                <a:srgbClr val="0B87A1"/>
              </a:buClr>
              <a:buSzPts val="3600"/>
              <a:buFont typeface="Dosis Light"/>
              <a:buNone/>
              <a:defRPr sz="3600" b="0" i="0" u="none" strike="noStrike" cap="none">
                <a:solidFill>
                  <a:srgbClr val="0B87A1"/>
                </a:solidFill>
                <a:latin typeface="Dosis Light"/>
                <a:ea typeface="Dosis Light"/>
                <a:cs typeface="Dosis Light"/>
                <a:sym typeface="Dosis Light"/>
              </a:defRPr>
            </a:lvl5pPr>
            <a:lvl6pPr marR="0" lvl="5" algn="l" rtl="0">
              <a:lnSpc>
                <a:spcPct val="100000"/>
              </a:lnSpc>
              <a:spcBef>
                <a:spcPts val="0"/>
              </a:spcBef>
              <a:spcAft>
                <a:spcPts val="0"/>
              </a:spcAft>
              <a:buClr>
                <a:srgbClr val="0B87A1"/>
              </a:buClr>
              <a:buSzPts val="3600"/>
              <a:buFont typeface="Dosis Light"/>
              <a:buNone/>
              <a:defRPr sz="3600" b="0" i="0" u="none" strike="noStrike" cap="none">
                <a:solidFill>
                  <a:srgbClr val="0B87A1"/>
                </a:solidFill>
                <a:latin typeface="Dosis Light"/>
                <a:ea typeface="Dosis Light"/>
                <a:cs typeface="Dosis Light"/>
                <a:sym typeface="Dosis Light"/>
              </a:defRPr>
            </a:lvl6pPr>
            <a:lvl7pPr marR="0" lvl="6" algn="l" rtl="0">
              <a:lnSpc>
                <a:spcPct val="100000"/>
              </a:lnSpc>
              <a:spcBef>
                <a:spcPts val="0"/>
              </a:spcBef>
              <a:spcAft>
                <a:spcPts val="0"/>
              </a:spcAft>
              <a:buClr>
                <a:srgbClr val="0B87A1"/>
              </a:buClr>
              <a:buSzPts val="3600"/>
              <a:buFont typeface="Dosis Light"/>
              <a:buNone/>
              <a:defRPr sz="3600" b="0" i="0" u="none" strike="noStrike" cap="none">
                <a:solidFill>
                  <a:srgbClr val="0B87A1"/>
                </a:solidFill>
                <a:latin typeface="Dosis Light"/>
                <a:ea typeface="Dosis Light"/>
                <a:cs typeface="Dosis Light"/>
                <a:sym typeface="Dosis Light"/>
              </a:defRPr>
            </a:lvl7pPr>
            <a:lvl8pPr marR="0" lvl="7" algn="l" rtl="0">
              <a:lnSpc>
                <a:spcPct val="100000"/>
              </a:lnSpc>
              <a:spcBef>
                <a:spcPts val="0"/>
              </a:spcBef>
              <a:spcAft>
                <a:spcPts val="0"/>
              </a:spcAft>
              <a:buClr>
                <a:srgbClr val="0B87A1"/>
              </a:buClr>
              <a:buSzPts val="3600"/>
              <a:buFont typeface="Dosis Light"/>
              <a:buNone/>
              <a:defRPr sz="3600" b="0" i="0" u="none" strike="noStrike" cap="none">
                <a:solidFill>
                  <a:srgbClr val="0B87A1"/>
                </a:solidFill>
                <a:latin typeface="Dosis Light"/>
                <a:ea typeface="Dosis Light"/>
                <a:cs typeface="Dosis Light"/>
                <a:sym typeface="Dosis Light"/>
              </a:defRPr>
            </a:lvl8pPr>
            <a:lvl9pPr marR="0" lvl="8" algn="l" rtl="0">
              <a:lnSpc>
                <a:spcPct val="100000"/>
              </a:lnSpc>
              <a:spcBef>
                <a:spcPts val="0"/>
              </a:spcBef>
              <a:spcAft>
                <a:spcPts val="0"/>
              </a:spcAft>
              <a:buClr>
                <a:srgbClr val="0B87A1"/>
              </a:buClr>
              <a:buSzPts val="3600"/>
              <a:buFont typeface="Dosis Light"/>
              <a:buNone/>
              <a:defRPr sz="3600" b="0" i="0" u="none" strike="noStrike" cap="none">
                <a:solidFill>
                  <a:srgbClr val="0B87A1"/>
                </a:solidFill>
                <a:latin typeface="Dosis Light"/>
                <a:ea typeface="Dosis Light"/>
                <a:cs typeface="Dosis Light"/>
                <a:sym typeface="Dosis Light"/>
              </a:defRPr>
            </a:lvl9pPr>
          </a:lstStyle>
          <a:p>
            <a:r>
              <a:rPr lang="en-US" dirty="0"/>
              <a:t>Network Analysis </a:t>
            </a:r>
          </a:p>
        </p:txBody>
      </p:sp>
      <p:sp>
        <p:nvSpPr>
          <p:cNvPr id="11" name="Left Arrow 10">
            <a:extLst>
              <a:ext uri="{FF2B5EF4-FFF2-40B4-BE49-F238E27FC236}">
                <a16:creationId xmlns:a16="http://schemas.microsoft.com/office/drawing/2014/main" id="{B8B832AA-9D65-C14D-94BE-42747DDC4FFB}"/>
              </a:ext>
            </a:extLst>
          </p:cNvPr>
          <p:cNvSpPr/>
          <p:nvPr/>
        </p:nvSpPr>
        <p:spPr>
          <a:xfrm>
            <a:off x="3399183" y="0"/>
            <a:ext cx="1510747" cy="596348"/>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Zoom">
            <a:extLst>
              <a:ext uri="{FF2B5EF4-FFF2-40B4-BE49-F238E27FC236}">
                <a16:creationId xmlns:a16="http://schemas.microsoft.com/office/drawing/2014/main" id="{BD52921B-AE7A-B649-A82D-3C3BBF3DFB00}"/>
              </a:ext>
            </a:extLst>
          </p:cNvPr>
          <p:cNvPicPr>
            <a:picLocks noChangeAspect="1"/>
          </p:cNvPicPr>
          <p:nvPr/>
        </p:nvPicPr>
        <p:blipFill>
          <a:blip r:embed="rId3"/>
          <a:stretch>
            <a:fillRect/>
          </a:stretch>
        </p:blipFill>
        <p:spPr>
          <a:xfrm>
            <a:off x="1365791" y="0"/>
            <a:ext cx="6024657" cy="5143500"/>
          </a:xfrm>
          <a:prstGeom prst="rect">
            <a:avLst/>
          </a:prstGeom>
        </p:spPr>
      </p:pic>
      <p:pic>
        <p:nvPicPr>
          <p:cNvPr id="10" name="Picture 9 Zoom 2">
            <a:extLst>
              <a:ext uri="{FF2B5EF4-FFF2-40B4-BE49-F238E27FC236}">
                <a16:creationId xmlns:a16="http://schemas.microsoft.com/office/drawing/2014/main" id="{B1C7D224-B76A-3542-84C0-61317DB895F2}"/>
              </a:ext>
            </a:extLst>
          </p:cNvPr>
          <p:cNvPicPr>
            <a:picLocks noChangeAspect="1"/>
          </p:cNvPicPr>
          <p:nvPr/>
        </p:nvPicPr>
        <p:blipFill>
          <a:blip r:embed="rId4"/>
          <a:stretch>
            <a:fillRect/>
          </a:stretch>
        </p:blipFill>
        <p:spPr>
          <a:xfrm>
            <a:off x="1067214" y="0"/>
            <a:ext cx="7361168" cy="5143500"/>
          </a:xfrm>
          <a:prstGeom prst="rect">
            <a:avLst/>
          </a:prstGeom>
        </p:spPr>
      </p:pic>
    </p:spTree>
    <p:extLst>
      <p:ext uri="{BB962C8B-B14F-4D97-AF65-F5344CB8AC3E}">
        <p14:creationId xmlns:p14="http://schemas.microsoft.com/office/powerpoint/2010/main" val="6827135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dissolv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dissolve">
                                      <p:cBhvr>
                                        <p:cTn id="1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t="-1000" b="-1000"/>
          </a:stretch>
        </a:blipFill>
        <a:effectLst/>
      </p:bgPr>
    </p:bg>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97F7BF9-1679-634C-A255-EDD68FFBD9D2}"/>
              </a:ext>
            </a:extLst>
          </p:cNvPr>
          <p:cNvSpPr>
            <a:spLocks noGrp="1"/>
          </p:cNvSpPr>
          <p:nvPr>
            <p:ph type="sldNum" idx="12"/>
          </p:nvPr>
        </p:nvSpPr>
        <p:spPr/>
        <p:txBody>
          <a:bodyPr/>
          <a:lstStyle/>
          <a:p>
            <a:pPr marL="0" lvl="0" indent="0" algn="l" rtl="0">
              <a:spcBef>
                <a:spcPts val="0"/>
              </a:spcBef>
              <a:spcAft>
                <a:spcPts val="0"/>
              </a:spcAft>
              <a:buNone/>
            </a:pPr>
            <a:fld id="{00000000-1234-1234-1234-123412341234}" type="slidenum">
              <a:rPr lang="en" smtClean="0"/>
              <a:t>20</a:t>
            </a:fld>
            <a:endParaRPr lang="en"/>
          </a:p>
        </p:txBody>
      </p:sp>
    </p:spTree>
    <p:extLst>
      <p:ext uri="{BB962C8B-B14F-4D97-AF65-F5344CB8AC3E}">
        <p14:creationId xmlns:p14="http://schemas.microsoft.com/office/powerpoint/2010/main" val="118415242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3863"/>
        <p:cNvGrpSpPr/>
        <p:nvPr/>
      </p:nvGrpSpPr>
      <p:grpSpPr>
        <a:xfrm>
          <a:off x="0" y="0"/>
          <a:ext cx="0" cy="0"/>
          <a:chOff x="0" y="0"/>
          <a:chExt cx="0" cy="0"/>
        </a:xfrm>
      </p:grpSpPr>
      <p:sp>
        <p:nvSpPr>
          <p:cNvPr id="3864" name="Title Quote"/>
          <p:cNvSpPr txBox="1">
            <a:spLocks noGrp="1"/>
          </p:cNvSpPr>
          <p:nvPr>
            <p:ph type="body" idx="1"/>
          </p:nvPr>
        </p:nvSpPr>
        <p:spPr>
          <a:xfrm>
            <a:off x="1278575" y="739550"/>
            <a:ext cx="4727018" cy="4157914"/>
          </a:xfrm>
          <a:prstGeom prst="rect">
            <a:avLst/>
          </a:prstGeom>
        </p:spPr>
        <p:txBody>
          <a:bodyPr spcFirstLastPara="1" wrap="square" lIns="91425" tIns="91425" rIns="91425" bIns="91425" anchor="t" anchorCtr="0">
            <a:noAutofit/>
          </a:bodyPr>
          <a:lstStyle/>
          <a:p>
            <a:pPr marL="0" lvl="0" indent="0" algn="l" rtl="0">
              <a:spcBef>
                <a:spcPts val="600"/>
              </a:spcBef>
              <a:spcAft>
                <a:spcPts val="0"/>
              </a:spcAft>
              <a:buNone/>
            </a:pPr>
            <a:r>
              <a:rPr lang="en" sz="2800" dirty="0"/>
              <a:t>Through the study and processing of large amounts of literary data, the method calls our attention to general trends and missed patterns that we must explore in detail and account for with new theories</a:t>
            </a:r>
          </a:p>
          <a:p>
            <a:pPr marL="0" lvl="0" indent="0" algn="r" rtl="0">
              <a:spcBef>
                <a:spcPts val="600"/>
              </a:spcBef>
              <a:spcAft>
                <a:spcPts val="0"/>
              </a:spcAft>
              <a:buNone/>
            </a:pPr>
            <a:r>
              <a:rPr lang="en" sz="2000" i="0" dirty="0"/>
              <a:t>Jockers, M.</a:t>
            </a:r>
            <a:r>
              <a:rPr lang="en" sz="2000" dirty="0"/>
              <a:t> </a:t>
            </a:r>
            <a:r>
              <a:rPr lang="en" sz="2000" dirty="0" err="1"/>
              <a:t>Macroanalysis</a:t>
            </a:r>
            <a:r>
              <a:rPr lang="en" sz="2000" dirty="0"/>
              <a:t> </a:t>
            </a:r>
            <a:r>
              <a:rPr lang="en" sz="2000" i="0" dirty="0" err="1"/>
              <a:t>pg</a:t>
            </a:r>
            <a:r>
              <a:rPr lang="en" sz="2000" i="0" dirty="0"/>
              <a:t> 29</a:t>
            </a:r>
            <a:endParaRPr sz="2400" i="0" dirty="0"/>
          </a:p>
        </p:txBody>
      </p:sp>
      <p:sp>
        <p:nvSpPr>
          <p:cNvPr id="3865" name="Slide Number"/>
          <p:cNvSpPr txBox="1">
            <a:spLocks noGrp="1"/>
          </p:cNvSpPr>
          <p:nvPr>
            <p:ph type="sldNum" idx="12"/>
          </p:nvPr>
        </p:nvSpPr>
        <p:spPr>
          <a:xfrm>
            <a:off x="91531" y="4720201"/>
            <a:ext cx="548700" cy="3936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fld id="{00000000-1234-1234-1234-123412341234}" type="slidenum">
              <a:rPr lang="en"/>
              <a:t>21</a:t>
            </a:fld>
            <a:endParaRPr/>
          </a:p>
        </p:txBody>
      </p:sp>
    </p:spTree>
    <p:extLst>
      <p:ext uri="{BB962C8B-B14F-4D97-AF65-F5344CB8AC3E}">
        <p14:creationId xmlns:p14="http://schemas.microsoft.com/office/powerpoint/2010/main" val="324756443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A23B09-9B51-9146-B92A-0FFF7D188015}"/>
              </a:ext>
            </a:extLst>
          </p:cNvPr>
          <p:cNvSpPr>
            <a:spLocks noGrp="1"/>
          </p:cNvSpPr>
          <p:nvPr>
            <p:ph type="ctrTitle"/>
          </p:nvPr>
        </p:nvSpPr>
        <p:spPr/>
        <p:txBody>
          <a:bodyPr/>
          <a:lstStyle/>
          <a:p>
            <a:r>
              <a:rPr lang="en-US" dirty="0"/>
              <a:t>3. </a:t>
            </a:r>
            <a:br>
              <a:rPr lang="en-US" dirty="0"/>
            </a:br>
            <a:r>
              <a:rPr lang="en-US" dirty="0"/>
              <a:t>Analysis </a:t>
            </a:r>
          </a:p>
        </p:txBody>
      </p:sp>
      <p:sp>
        <p:nvSpPr>
          <p:cNvPr id="3" name="Subtitle 2">
            <a:extLst>
              <a:ext uri="{FF2B5EF4-FFF2-40B4-BE49-F238E27FC236}">
                <a16:creationId xmlns:a16="http://schemas.microsoft.com/office/drawing/2014/main" id="{1430A05E-10AA-1A4A-8EA3-3B720AB9CF82}"/>
              </a:ext>
            </a:extLst>
          </p:cNvPr>
          <p:cNvSpPr>
            <a:spLocks noGrp="1"/>
          </p:cNvSpPr>
          <p:nvPr>
            <p:ph type="subTitle" idx="1"/>
          </p:nvPr>
        </p:nvSpPr>
        <p:spPr/>
        <p:txBody>
          <a:bodyPr/>
          <a:lstStyle/>
          <a:p>
            <a:r>
              <a:rPr lang="en-US" dirty="0"/>
              <a:t>Things that make you go “huh?”</a:t>
            </a:r>
          </a:p>
        </p:txBody>
      </p:sp>
    </p:spTree>
    <p:extLst>
      <p:ext uri="{BB962C8B-B14F-4D97-AF65-F5344CB8AC3E}">
        <p14:creationId xmlns:p14="http://schemas.microsoft.com/office/powerpoint/2010/main" val="253536086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3913"/>
        <p:cNvGrpSpPr/>
        <p:nvPr/>
      </p:nvGrpSpPr>
      <p:grpSpPr>
        <a:xfrm>
          <a:off x="0" y="0"/>
          <a:ext cx="0" cy="0"/>
          <a:chOff x="0" y="0"/>
          <a:chExt cx="0" cy="0"/>
        </a:xfrm>
      </p:grpSpPr>
      <p:sp>
        <p:nvSpPr>
          <p:cNvPr id="3917" name="Slide Number"/>
          <p:cNvSpPr txBox="1">
            <a:spLocks noGrp="1"/>
          </p:cNvSpPr>
          <p:nvPr>
            <p:ph type="sldNum" idx="12"/>
          </p:nvPr>
        </p:nvSpPr>
        <p:spPr>
          <a:xfrm>
            <a:off x="91531" y="4720201"/>
            <a:ext cx="548700" cy="3936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fld id="{00000000-1234-1234-1234-123412341234}" type="slidenum">
              <a:rPr lang="en"/>
              <a:t>23</a:t>
            </a:fld>
            <a:endParaRPr/>
          </a:p>
        </p:txBody>
      </p:sp>
      <p:sp>
        <p:nvSpPr>
          <p:cNvPr id="3914" name="Title"/>
          <p:cNvSpPr txBox="1">
            <a:spLocks noGrp="1"/>
          </p:cNvSpPr>
          <p:nvPr>
            <p:ph type="title"/>
          </p:nvPr>
        </p:nvSpPr>
        <p:spPr>
          <a:xfrm>
            <a:off x="2927376" y="0"/>
            <a:ext cx="3906600" cy="8574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dirty="0"/>
              <a:t>Animated Data Viz</a:t>
            </a:r>
            <a:endParaRPr dirty="0"/>
          </a:p>
        </p:txBody>
      </p:sp>
      <p:pic>
        <p:nvPicPr>
          <p:cNvPr id="2" name="StrongerGravityViz.mov">
            <a:hlinkClick r:id="" action="ppaction://media"/>
            <a:extLst>
              <a:ext uri="{FF2B5EF4-FFF2-40B4-BE49-F238E27FC236}">
                <a16:creationId xmlns:a16="http://schemas.microsoft.com/office/drawing/2014/main" id="{C98939EF-C6FF-0446-B158-F23D3FB63877}"/>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264450" y="-29699"/>
            <a:ext cx="8229600" cy="51435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9083"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3849"/>
        <p:cNvGrpSpPr/>
        <p:nvPr/>
      </p:nvGrpSpPr>
      <p:grpSpPr>
        <a:xfrm>
          <a:off x="0" y="0"/>
          <a:ext cx="0" cy="0"/>
          <a:chOff x="0" y="0"/>
          <a:chExt cx="0" cy="0"/>
        </a:xfrm>
      </p:grpSpPr>
      <p:sp>
        <p:nvSpPr>
          <p:cNvPr id="3853" name="Slide Number"/>
          <p:cNvSpPr txBox="1">
            <a:spLocks noGrp="1"/>
          </p:cNvSpPr>
          <p:nvPr>
            <p:ph type="sldNum" idx="12"/>
          </p:nvPr>
        </p:nvSpPr>
        <p:spPr>
          <a:xfrm>
            <a:off x="91531" y="4720201"/>
            <a:ext cx="548700" cy="3936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fld id="{00000000-1234-1234-1234-123412341234}" type="slidenum">
              <a:rPr lang="en"/>
              <a:t>24</a:t>
            </a:fld>
            <a:endParaRPr/>
          </a:p>
        </p:txBody>
      </p:sp>
      <p:sp>
        <p:nvSpPr>
          <p:cNvPr id="3850" name="Title"/>
          <p:cNvSpPr txBox="1">
            <a:spLocks noGrp="1"/>
          </p:cNvSpPr>
          <p:nvPr>
            <p:ph type="ctrTitle" idx="4294967295"/>
          </p:nvPr>
        </p:nvSpPr>
        <p:spPr>
          <a:xfrm>
            <a:off x="640231" y="733134"/>
            <a:ext cx="3101063" cy="2347996"/>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sz="6000" dirty="0"/>
              <a:t>Abbott’s Rollo books</a:t>
            </a:r>
            <a:endParaRPr sz="6000" dirty="0"/>
          </a:p>
        </p:txBody>
      </p:sp>
      <p:sp>
        <p:nvSpPr>
          <p:cNvPr id="3851" name="Text"/>
          <p:cNvSpPr txBox="1">
            <a:spLocks noGrp="1"/>
          </p:cNvSpPr>
          <p:nvPr>
            <p:ph type="subTitle" idx="4294967295"/>
          </p:nvPr>
        </p:nvSpPr>
        <p:spPr>
          <a:xfrm>
            <a:off x="640231" y="3081130"/>
            <a:ext cx="2381265" cy="1789043"/>
          </a:xfrm>
          <a:prstGeom prst="rect">
            <a:avLst/>
          </a:prstGeom>
        </p:spPr>
        <p:txBody>
          <a:bodyPr spcFirstLastPara="1" wrap="square" lIns="91425" tIns="91425" rIns="91425" bIns="91425" anchor="t" anchorCtr="0">
            <a:noAutofit/>
          </a:bodyPr>
          <a:lstStyle/>
          <a:p>
            <a:pPr marL="0" lvl="0" indent="0" algn="l" rtl="0">
              <a:spcBef>
                <a:spcPts val="600"/>
              </a:spcBef>
              <a:spcAft>
                <a:spcPts val="0"/>
              </a:spcAft>
              <a:buNone/>
            </a:pPr>
            <a:r>
              <a:rPr lang="en-US" b="1" dirty="0">
                <a:latin typeface="Titillium Web"/>
                <a:ea typeface="Titillium Web"/>
                <a:cs typeface="Titillium Web"/>
                <a:sym typeface="Titillium Web"/>
              </a:rPr>
              <a:t>Not connected to the main cluster of texts AT ALL</a:t>
            </a:r>
            <a:endParaRPr b="1" dirty="0"/>
          </a:p>
        </p:txBody>
      </p:sp>
      <p:pic>
        <p:nvPicPr>
          <p:cNvPr id="3852" name="Image"/>
          <p:cNvPicPr preferRelativeResize="0"/>
          <p:nvPr/>
        </p:nvPicPr>
        <p:blipFill>
          <a:blip r:embed="rId3"/>
          <a:stretch>
            <a:fillRect/>
          </a:stretch>
        </p:blipFill>
        <p:spPr>
          <a:xfrm>
            <a:off x="3741294" y="54075"/>
            <a:ext cx="6460436" cy="5113802"/>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D3215FF-283E-5B4D-BBA9-3A78E6062A14}"/>
              </a:ext>
            </a:extLst>
          </p:cNvPr>
          <p:cNvSpPr>
            <a:spLocks noGrp="1"/>
          </p:cNvSpPr>
          <p:nvPr>
            <p:ph type="sldNum" idx="12"/>
          </p:nvPr>
        </p:nvSpPr>
        <p:spPr/>
        <p:txBody>
          <a:bodyPr/>
          <a:lstStyle/>
          <a:p>
            <a:pPr marL="0" lvl="0" indent="0" algn="l" rtl="0">
              <a:spcBef>
                <a:spcPts val="0"/>
              </a:spcBef>
              <a:spcAft>
                <a:spcPts val="0"/>
              </a:spcAft>
              <a:buNone/>
            </a:pPr>
            <a:fld id="{00000000-1234-1234-1234-123412341234}" type="slidenum">
              <a:rPr lang="en" smtClean="0"/>
              <a:t>25</a:t>
            </a:fld>
            <a:endParaRPr lang="en"/>
          </a:p>
        </p:txBody>
      </p:sp>
      <p:sp>
        <p:nvSpPr>
          <p:cNvPr id="3" name="Title 2">
            <a:extLst>
              <a:ext uri="{FF2B5EF4-FFF2-40B4-BE49-F238E27FC236}">
                <a16:creationId xmlns:a16="http://schemas.microsoft.com/office/drawing/2014/main" id="{3C385C1F-FC8E-7A49-931D-6481B60E9A59}"/>
              </a:ext>
            </a:extLst>
          </p:cNvPr>
          <p:cNvSpPr>
            <a:spLocks noGrp="1"/>
          </p:cNvSpPr>
          <p:nvPr>
            <p:ph type="title"/>
          </p:nvPr>
        </p:nvSpPr>
        <p:spPr>
          <a:xfrm>
            <a:off x="718300" y="222540"/>
            <a:ext cx="6761100" cy="857400"/>
          </a:xfrm>
        </p:spPr>
        <p:txBody>
          <a:bodyPr/>
          <a:lstStyle/>
          <a:p>
            <a:r>
              <a:rPr lang="en-US" dirty="0"/>
              <a:t>Rollo = Outlier explanations 	</a:t>
            </a:r>
          </a:p>
        </p:txBody>
      </p:sp>
      <p:sp>
        <p:nvSpPr>
          <p:cNvPr id="4" name="Text Placeholder 3">
            <a:extLst>
              <a:ext uri="{FF2B5EF4-FFF2-40B4-BE49-F238E27FC236}">
                <a16:creationId xmlns:a16="http://schemas.microsoft.com/office/drawing/2014/main" id="{2ED25B8F-58CC-8F4E-9ACB-E02C0F6B70E5}"/>
              </a:ext>
            </a:extLst>
          </p:cNvPr>
          <p:cNvSpPr>
            <a:spLocks noGrp="1"/>
          </p:cNvSpPr>
          <p:nvPr>
            <p:ph type="body" idx="1"/>
          </p:nvPr>
        </p:nvSpPr>
        <p:spPr>
          <a:xfrm>
            <a:off x="718300" y="1079940"/>
            <a:ext cx="6761100" cy="3634110"/>
          </a:xfrm>
        </p:spPr>
        <p:txBody>
          <a:bodyPr/>
          <a:lstStyle/>
          <a:p>
            <a:r>
              <a:rPr lang="en-US" dirty="0"/>
              <a:t>I messed something up. </a:t>
            </a:r>
          </a:p>
          <a:p>
            <a:pPr lvl="1"/>
            <a:r>
              <a:rPr lang="en-US" dirty="0"/>
              <a:t>The data is corrupted somehow </a:t>
            </a:r>
          </a:p>
          <a:p>
            <a:pPr lvl="2"/>
            <a:r>
              <a:rPr lang="en-US" dirty="0"/>
              <a:t>Examine the MFW list to detect patterns</a:t>
            </a:r>
          </a:p>
          <a:p>
            <a:pPr lvl="2"/>
            <a:r>
              <a:rPr lang="en-US" dirty="0"/>
              <a:t>Show DH/IT folks the data</a:t>
            </a:r>
          </a:p>
          <a:p>
            <a:pPr lvl="2"/>
            <a:r>
              <a:rPr lang="en-US" dirty="0"/>
              <a:t>Run tests on Abbott’s texts alone</a:t>
            </a:r>
          </a:p>
          <a:p>
            <a:r>
              <a:rPr lang="en-US" dirty="0"/>
              <a:t>One of these things is not like other</a:t>
            </a:r>
          </a:p>
          <a:p>
            <a:pPr lvl="1"/>
            <a:r>
              <a:rPr lang="en-US" dirty="0"/>
              <a:t>Similar length to other texts</a:t>
            </a:r>
          </a:p>
          <a:p>
            <a:r>
              <a:rPr lang="en-US" dirty="0"/>
              <a:t>Something stylistically unique about Abbott’s texts that is worth paying attention to</a:t>
            </a:r>
          </a:p>
        </p:txBody>
      </p:sp>
    </p:spTree>
    <p:extLst>
      <p:ext uri="{BB962C8B-B14F-4D97-AF65-F5344CB8AC3E}">
        <p14:creationId xmlns:p14="http://schemas.microsoft.com/office/powerpoint/2010/main" val="396269578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7E2A8AD3-6ED1-254A-B53F-5216A9B360AF}"/>
              </a:ext>
            </a:extLst>
          </p:cNvPr>
          <p:cNvSpPr>
            <a:spLocks noGrp="1"/>
          </p:cNvSpPr>
          <p:nvPr>
            <p:ph type="sldNum" idx="4294967295"/>
          </p:nvPr>
        </p:nvSpPr>
        <p:spPr>
          <a:xfrm>
            <a:off x="0" y="4719638"/>
            <a:ext cx="547688" cy="393700"/>
          </a:xfrm>
        </p:spPr>
        <p:txBody>
          <a:bodyPr/>
          <a:lstStyle/>
          <a:p>
            <a:pPr marL="0" lvl="0" indent="0" algn="l" rtl="0">
              <a:spcBef>
                <a:spcPts val="0"/>
              </a:spcBef>
              <a:spcAft>
                <a:spcPts val="0"/>
              </a:spcAft>
              <a:buNone/>
            </a:pPr>
            <a:fld id="{00000000-1234-1234-1234-123412341234}" type="slidenum">
              <a:rPr lang="en" smtClean="0"/>
              <a:t>26</a:t>
            </a:fld>
            <a:endParaRPr lang="en"/>
          </a:p>
        </p:txBody>
      </p:sp>
      <p:sp>
        <p:nvSpPr>
          <p:cNvPr id="6" name="Title 5">
            <a:extLst>
              <a:ext uri="{FF2B5EF4-FFF2-40B4-BE49-F238E27FC236}">
                <a16:creationId xmlns:a16="http://schemas.microsoft.com/office/drawing/2014/main" id="{2A7411E6-69F9-304D-8B79-06BE65CA3561}"/>
              </a:ext>
            </a:extLst>
          </p:cNvPr>
          <p:cNvSpPr>
            <a:spLocks noGrp="1"/>
          </p:cNvSpPr>
          <p:nvPr>
            <p:ph type="ctrTitle"/>
          </p:nvPr>
        </p:nvSpPr>
        <p:spPr/>
        <p:txBody>
          <a:bodyPr/>
          <a:lstStyle/>
          <a:p>
            <a:r>
              <a:rPr lang="en-US" dirty="0"/>
              <a:t>4. </a:t>
            </a:r>
            <a:br>
              <a:rPr lang="en-US" dirty="0"/>
            </a:br>
            <a:r>
              <a:rPr lang="en-US" dirty="0"/>
              <a:t>What comes next?</a:t>
            </a:r>
          </a:p>
        </p:txBody>
      </p:sp>
      <p:sp>
        <p:nvSpPr>
          <p:cNvPr id="7" name="Subtitle 6">
            <a:extLst>
              <a:ext uri="{FF2B5EF4-FFF2-40B4-BE49-F238E27FC236}">
                <a16:creationId xmlns:a16="http://schemas.microsoft.com/office/drawing/2014/main" id="{7F7A3F3E-BBBE-D247-BF59-29C1A9DE5D27}"/>
              </a:ext>
            </a:extLst>
          </p:cNvPr>
          <p:cNvSpPr>
            <a:spLocks noGrp="1"/>
          </p:cNvSpPr>
          <p:nvPr>
            <p:ph type="subTitle" idx="1"/>
          </p:nvPr>
        </p:nvSpPr>
        <p:spPr/>
        <p:txBody>
          <a:bodyPr/>
          <a:lstStyle/>
          <a:p>
            <a:r>
              <a:rPr lang="en-US" dirty="0"/>
              <a:t>Where do we go from here?</a:t>
            </a:r>
          </a:p>
        </p:txBody>
      </p:sp>
    </p:spTree>
    <p:extLst>
      <p:ext uri="{BB962C8B-B14F-4D97-AF65-F5344CB8AC3E}">
        <p14:creationId xmlns:p14="http://schemas.microsoft.com/office/powerpoint/2010/main" val="401951605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3904"/>
        <p:cNvGrpSpPr/>
        <p:nvPr/>
      </p:nvGrpSpPr>
      <p:grpSpPr>
        <a:xfrm>
          <a:off x="0" y="0"/>
          <a:ext cx="0" cy="0"/>
          <a:chOff x="0" y="0"/>
          <a:chExt cx="0" cy="0"/>
        </a:xfrm>
      </p:grpSpPr>
      <p:sp>
        <p:nvSpPr>
          <p:cNvPr id="3905" name="Title"/>
          <p:cNvSpPr txBox="1">
            <a:spLocks noGrp="1"/>
          </p:cNvSpPr>
          <p:nvPr>
            <p:ph type="title"/>
          </p:nvPr>
        </p:nvSpPr>
        <p:spPr>
          <a:xfrm>
            <a:off x="718300" y="739375"/>
            <a:ext cx="6761100" cy="8574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dirty="0"/>
              <a:t>Goals Moving Forward</a:t>
            </a:r>
            <a:endParaRPr dirty="0"/>
          </a:p>
        </p:txBody>
      </p:sp>
      <p:sp>
        <p:nvSpPr>
          <p:cNvPr id="3906" name="Text 1"/>
          <p:cNvSpPr txBox="1">
            <a:spLocks noGrp="1"/>
          </p:cNvSpPr>
          <p:nvPr>
            <p:ph type="body" idx="1"/>
          </p:nvPr>
        </p:nvSpPr>
        <p:spPr>
          <a:xfrm>
            <a:off x="718300" y="1755475"/>
            <a:ext cx="2179200" cy="3094200"/>
          </a:xfrm>
          <a:prstGeom prst="rect">
            <a:avLst/>
          </a:prstGeom>
        </p:spPr>
        <p:txBody>
          <a:bodyPr spcFirstLastPara="1" wrap="square" lIns="91425" tIns="91425" rIns="91425" bIns="91425" anchor="t" anchorCtr="0">
            <a:noAutofit/>
          </a:bodyPr>
          <a:lstStyle/>
          <a:p>
            <a:pPr marL="0" lvl="0" indent="0" algn="l" rtl="0">
              <a:spcBef>
                <a:spcPts val="600"/>
              </a:spcBef>
              <a:spcAft>
                <a:spcPts val="0"/>
              </a:spcAft>
              <a:buNone/>
            </a:pPr>
            <a:r>
              <a:rPr lang="en" b="1" dirty="0"/>
              <a:t>Computer Skills</a:t>
            </a:r>
          </a:p>
          <a:p>
            <a:pPr marL="285750" indent="-285750"/>
            <a:r>
              <a:rPr lang="en" dirty="0"/>
              <a:t>Regular expressions</a:t>
            </a:r>
          </a:p>
          <a:p>
            <a:pPr marL="285750" indent="-285750"/>
            <a:r>
              <a:rPr lang="en" dirty="0"/>
              <a:t>New data viz platform</a:t>
            </a:r>
          </a:p>
          <a:p>
            <a:pPr marL="285750" indent="-285750"/>
            <a:r>
              <a:rPr lang="en" dirty="0"/>
              <a:t>Learn to code?</a:t>
            </a:r>
          </a:p>
          <a:p>
            <a:pPr marL="285750" indent="-285750"/>
            <a:r>
              <a:rPr lang="en" dirty="0"/>
              <a:t>Closer examination of data for errors</a:t>
            </a:r>
            <a:endParaRPr dirty="0"/>
          </a:p>
        </p:txBody>
      </p:sp>
      <p:sp>
        <p:nvSpPr>
          <p:cNvPr id="3907" name="Text 2"/>
          <p:cNvSpPr txBox="1">
            <a:spLocks noGrp="1"/>
          </p:cNvSpPr>
          <p:nvPr>
            <p:ph type="body" idx="2"/>
          </p:nvPr>
        </p:nvSpPr>
        <p:spPr>
          <a:xfrm>
            <a:off x="3009263" y="1755475"/>
            <a:ext cx="2179200" cy="3094200"/>
          </a:xfrm>
          <a:prstGeom prst="rect">
            <a:avLst/>
          </a:prstGeom>
        </p:spPr>
        <p:txBody>
          <a:bodyPr spcFirstLastPara="1" wrap="square" lIns="91425" tIns="91425" rIns="91425" bIns="91425" anchor="t" anchorCtr="0">
            <a:noAutofit/>
          </a:bodyPr>
          <a:lstStyle/>
          <a:p>
            <a:pPr marL="0" lvl="0" indent="0" algn="l" rtl="0">
              <a:spcBef>
                <a:spcPts val="600"/>
              </a:spcBef>
              <a:spcAft>
                <a:spcPts val="0"/>
              </a:spcAft>
              <a:buNone/>
            </a:pPr>
            <a:r>
              <a:rPr lang="en" b="1" dirty="0"/>
              <a:t>Statistics skills </a:t>
            </a:r>
            <a:endParaRPr b="1" dirty="0"/>
          </a:p>
          <a:p>
            <a:pPr marL="285750" indent="-285750"/>
            <a:r>
              <a:rPr lang="en" dirty="0"/>
              <a:t>Brush up on stats skills (or make friends with a statistics grad student who would like to co-author with me)</a:t>
            </a:r>
            <a:endParaRPr dirty="0"/>
          </a:p>
        </p:txBody>
      </p:sp>
      <p:sp>
        <p:nvSpPr>
          <p:cNvPr id="3908" name="Text 3"/>
          <p:cNvSpPr txBox="1">
            <a:spLocks noGrp="1"/>
          </p:cNvSpPr>
          <p:nvPr>
            <p:ph type="body" idx="3"/>
          </p:nvPr>
        </p:nvSpPr>
        <p:spPr>
          <a:xfrm>
            <a:off x="5300226" y="1755475"/>
            <a:ext cx="2179200" cy="3094200"/>
          </a:xfrm>
          <a:prstGeom prst="rect">
            <a:avLst/>
          </a:prstGeom>
        </p:spPr>
        <p:txBody>
          <a:bodyPr spcFirstLastPara="1" wrap="square" lIns="91425" tIns="91425" rIns="91425" bIns="91425" anchor="t" anchorCtr="0">
            <a:noAutofit/>
          </a:bodyPr>
          <a:lstStyle/>
          <a:p>
            <a:pPr marL="0" lvl="0" indent="0" algn="l" rtl="0">
              <a:spcBef>
                <a:spcPts val="600"/>
              </a:spcBef>
              <a:spcAft>
                <a:spcPts val="0"/>
              </a:spcAft>
              <a:buNone/>
            </a:pPr>
            <a:r>
              <a:rPr lang="en" b="1" dirty="0"/>
              <a:t>Examine Texts</a:t>
            </a:r>
            <a:endParaRPr b="1" dirty="0"/>
          </a:p>
          <a:p>
            <a:pPr marL="285750" indent="-285750"/>
            <a:r>
              <a:rPr lang="en-US" dirty="0"/>
              <a:t>Close reading of Rollo texts</a:t>
            </a:r>
          </a:p>
          <a:p>
            <a:pPr marL="285750" indent="-285750"/>
            <a:r>
              <a:rPr lang="en-US" dirty="0"/>
              <a:t>Run MFW tests and look at data tables for texts in question to see what makes them stand out</a:t>
            </a:r>
            <a:endParaRPr dirty="0"/>
          </a:p>
          <a:p>
            <a:pPr marL="0" lvl="0" indent="0" algn="l" rtl="0">
              <a:spcBef>
                <a:spcPts val="600"/>
              </a:spcBef>
              <a:spcAft>
                <a:spcPts val="0"/>
              </a:spcAft>
              <a:buNone/>
            </a:pPr>
            <a:endParaRPr dirty="0"/>
          </a:p>
        </p:txBody>
      </p:sp>
      <p:sp>
        <p:nvSpPr>
          <p:cNvPr id="3909" name="Slide Number"/>
          <p:cNvSpPr txBox="1">
            <a:spLocks noGrp="1"/>
          </p:cNvSpPr>
          <p:nvPr>
            <p:ph type="sldNum" idx="12"/>
          </p:nvPr>
        </p:nvSpPr>
        <p:spPr>
          <a:xfrm>
            <a:off x="91531" y="4720201"/>
            <a:ext cx="548700" cy="3936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fld id="{00000000-1234-1234-1234-123412341234}" type="slidenum">
              <a:rPr lang="en"/>
              <a:t>27</a:t>
            </a:fld>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3927"/>
        <p:cNvGrpSpPr/>
        <p:nvPr/>
      </p:nvGrpSpPr>
      <p:grpSpPr>
        <a:xfrm>
          <a:off x="0" y="0"/>
          <a:ext cx="0" cy="0"/>
          <a:chOff x="0" y="0"/>
          <a:chExt cx="0" cy="0"/>
        </a:xfrm>
      </p:grpSpPr>
      <p:sp>
        <p:nvSpPr>
          <p:cNvPr id="3932" name="Slide Number"/>
          <p:cNvSpPr txBox="1">
            <a:spLocks noGrp="1"/>
          </p:cNvSpPr>
          <p:nvPr>
            <p:ph type="sldNum" idx="12"/>
          </p:nvPr>
        </p:nvSpPr>
        <p:spPr>
          <a:xfrm>
            <a:off x="91531" y="4720201"/>
            <a:ext cx="548700" cy="3936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fld id="{00000000-1234-1234-1234-123412341234}" type="slidenum">
              <a:rPr lang="en"/>
              <a:t>28</a:t>
            </a:fld>
            <a:endParaRPr/>
          </a:p>
        </p:txBody>
      </p:sp>
      <p:sp>
        <p:nvSpPr>
          <p:cNvPr id="3928" name="Title"/>
          <p:cNvSpPr txBox="1">
            <a:spLocks noGrp="1"/>
          </p:cNvSpPr>
          <p:nvPr>
            <p:ph type="title"/>
          </p:nvPr>
        </p:nvSpPr>
        <p:spPr>
          <a:xfrm>
            <a:off x="718300" y="739375"/>
            <a:ext cx="6761100" cy="8574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dirty="0"/>
              <a:t>PUBLISH! </a:t>
            </a:r>
            <a:endParaRPr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4037"/>
        <p:cNvGrpSpPr/>
        <p:nvPr/>
      </p:nvGrpSpPr>
      <p:grpSpPr>
        <a:xfrm>
          <a:off x="0" y="0"/>
          <a:ext cx="0" cy="0"/>
          <a:chOff x="0" y="0"/>
          <a:chExt cx="0" cy="0"/>
        </a:xfrm>
      </p:grpSpPr>
      <p:sp>
        <p:nvSpPr>
          <p:cNvPr id="4041" name="Slide Number"/>
          <p:cNvSpPr txBox="1">
            <a:spLocks noGrp="1"/>
          </p:cNvSpPr>
          <p:nvPr>
            <p:ph type="sldNum" idx="12"/>
          </p:nvPr>
        </p:nvSpPr>
        <p:spPr>
          <a:xfrm>
            <a:off x="91531" y="4720201"/>
            <a:ext cx="548700" cy="3936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fld id="{00000000-1234-1234-1234-123412341234}" type="slidenum">
              <a:rPr lang="en"/>
              <a:t>29</a:t>
            </a:fld>
            <a:endParaRPr/>
          </a:p>
        </p:txBody>
      </p:sp>
      <p:sp>
        <p:nvSpPr>
          <p:cNvPr id="4038" name="Title"/>
          <p:cNvSpPr txBox="1">
            <a:spLocks noGrp="1"/>
          </p:cNvSpPr>
          <p:nvPr>
            <p:ph type="ctrTitle" idx="4294967295"/>
          </p:nvPr>
        </p:nvSpPr>
        <p:spPr>
          <a:xfrm>
            <a:off x="685800" y="745150"/>
            <a:ext cx="4863900" cy="11598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sz="6000">
                <a:solidFill>
                  <a:srgbClr val="80BFB7"/>
                </a:solidFill>
              </a:rPr>
              <a:t>THANKS!</a:t>
            </a:r>
            <a:endParaRPr sz="6000">
              <a:solidFill>
                <a:srgbClr val="80BFB7"/>
              </a:solidFill>
            </a:endParaRPr>
          </a:p>
        </p:txBody>
      </p:sp>
      <p:sp>
        <p:nvSpPr>
          <p:cNvPr id="4039" name="Subtitle"/>
          <p:cNvSpPr txBox="1">
            <a:spLocks noGrp="1"/>
          </p:cNvSpPr>
          <p:nvPr>
            <p:ph type="subTitle" idx="4294967295"/>
          </p:nvPr>
        </p:nvSpPr>
        <p:spPr>
          <a:xfrm>
            <a:off x="685800" y="1944725"/>
            <a:ext cx="4863900" cy="784800"/>
          </a:xfrm>
          <a:prstGeom prst="rect">
            <a:avLst/>
          </a:prstGeom>
        </p:spPr>
        <p:txBody>
          <a:bodyPr spcFirstLastPara="1" wrap="square" lIns="91425" tIns="91425" rIns="91425" bIns="91425" anchor="t" anchorCtr="0">
            <a:noAutofit/>
          </a:bodyPr>
          <a:lstStyle/>
          <a:p>
            <a:pPr marL="0" lvl="0" indent="0" algn="l" rtl="0">
              <a:spcBef>
                <a:spcPts val="600"/>
              </a:spcBef>
              <a:spcAft>
                <a:spcPts val="0"/>
              </a:spcAft>
              <a:buNone/>
            </a:pPr>
            <a:r>
              <a:rPr lang="en" sz="3600">
                <a:solidFill>
                  <a:srgbClr val="D3EBD5"/>
                </a:solidFill>
                <a:highlight>
                  <a:srgbClr val="01597F"/>
                </a:highlight>
              </a:rPr>
              <a:t>Any questions?</a:t>
            </a:r>
            <a:endParaRPr sz="3600">
              <a:solidFill>
                <a:srgbClr val="D3EBD5"/>
              </a:solidFill>
              <a:highlight>
                <a:srgbClr val="01597F"/>
              </a:highlight>
            </a:endParaRPr>
          </a:p>
        </p:txBody>
      </p:sp>
      <p:sp>
        <p:nvSpPr>
          <p:cNvPr id="4040" name="Text"/>
          <p:cNvSpPr txBox="1">
            <a:spLocks noGrp="1"/>
          </p:cNvSpPr>
          <p:nvPr>
            <p:ph type="body" idx="4294967295"/>
          </p:nvPr>
        </p:nvSpPr>
        <p:spPr>
          <a:xfrm>
            <a:off x="685799" y="2769202"/>
            <a:ext cx="5722749" cy="1613100"/>
          </a:xfrm>
          <a:prstGeom prst="rect">
            <a:avLst/>
          </a:prstGeom>
        </p:spPr>
        <p:txBody>
          <a:bodyPr spcFirstLastPara="1" wrap="square" lIns="91425" tIns="91425" rIns="91425" bIns="91425" anchor="t" anchorCtr="0">
            <a:noAutofit/>
          </a:bodyPr>
          <a:lstStyle/>
          <a:p>
            <a:pPr marL="0" lvl="0" indent="0" algn="l" rtl="0">
              <a:spcBef>
                <a:spcPts val="600"/>
              </a:spcBef>
              <a:spcAft>
                <a:spcPts val="0"/>
              </a:spcAft>
              <a:buNone/>
            </a:pPr>
            <a:r>
              <a:rPr lang="en" dirty="0">
                <a:solidFill>
                  <a:srgbClr val="D3EBD5"/>
                </a:solidFill>
              </a:rPr>
              <a:t>You can find me at:</a:t>
            </a:r>
            <a:endParaRPr dirty="0">
              <a:solidFill>
                <a:srgbClr val="D3EBD5"/>
              </a:solidFill>
            </a:endParaRPr>
          </a:p>
          <a:p>
            <a:pPr marL="0" lvl="0" indent="0" algn="l" rtl="0">
              <a:spcBef>
                <a:spcPts val="600"/>
              </a:spcBef>
              <a:spcAft>
                <a:spcPts val="0"/>
              </a:spcAft>
              <a:buNone/>
            </a:pPr>
            <a:r>
              <a:rPr lang="en" dirty="0">
                <a:solidFill>
                  <a:srgbClr val="D3EBD5"/>
                </a:solidFill>
              </a:rPr>
              <a:t>@</a:t>
            </a:r>
            <a:r>
              <a:rPr lang="en-US" dirty="0" err="1">
                <a:solidFill>
                  <a:srgbClr val="D3EBD5"/>
                </a:solidFill>
              </a:rPr>
              <a:t>DrFitzPhD</a:t>
            </a:r>
            <a:endParaRPr dirty="0">
              <a:solidFill>
                <a:srgbClr val="D3EBD5"/>
              </a:solidFill>
            </a:endParaRPr>
          </a:p>
          <a:p>
            <a:pPr marL="0" lvl="0" indent="0" algn="l" rtl="0">
              <a:spcBef>
                <a:spcPts val="600"/>
              </a:spcBef>
              <a:spcAft>
                <a:spcPts val="0"/>
              </a:spcAft>
              <a:buNone/>
            </a:pPr>
            <a:r>
              <a:rPr lang="en-US" dirty="0">
                <a:solidFill>
                  <a:srgbClr val="D3EBD5"/>
                </a:solidFill>
              </a:rPr>
              <a:t>R</a:t>
            </a:r>
            <a:r>
              <a:rPr lang="en" dirty="0" err="1">
                <a:solidFill>
                  <a:srgbClr val="D3EBD5"/>
                </a:solidFill>
              </a:rPr>
              <a:t>ebekah</a:t>
            </a:r>
            <a:r>
              <a:rPr lang="en" dirty="0">
                <a:solidFill>
                  <a:srgbClr val="D3EBD5"/>
                </a:solidFill>
              </a:rPr>
              <a:t>.</a:t>
            </a:r>
            <a:r>
              <a:rPr lang="en-US" dirty="0">
                <a:solidFill>
                  <a:srgbClr val="D3EBD5"/>
                </a:solidFill>
              </a:rPr>
              <a:t>F</a:t>
            </a:r>
            <a:r>
              <a:rPr lang="en" dirty="0" err="1">
                <a:solidFill>
                  <a:srgbClr val="D3EBD5"/>
                </a:solidFill>
              </a:rPr>
              <a:t>itzsimmons@lmc.gatech.edu</a:t>
            </a:r>
            <a:endParaRPr dirty="0">
              <a:solidFill>
                <a:srgbClr val="D3EBD5"/>
              </a:solidFill>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4B5C3AB-A59D-7A43-B173-46897FB719C3}"/>
              </a:ext>
            </a:extLst>
          </p:cNvPr>
          <p:cNvSpPr>
            <a:spLocks noGrp="1"/>
          </p:cNvSpPr>
          <p:nvPr>
            <p:ph type="ctrTitle"/>
          </p:nvPr>
        </p:nvSpPr>
        <p:spPr>
          <a:xfrm>
            <a:off x="678776" y="0"/>
            <a:ext cx="5396700" cy="1159800"/>
          </a:xfrm>
        </p:spPr>
        <p:txBody>
          <a:bodyPr/>
          <a:lstStyle/>
          <a:p>
            <a:r>
              <a:rPr lang="en-US" dirty="0"/>
              <a:t>Citations</a:t>
            </a:r>
          </a:p>
        </p:txBody>
      </p:sp>
      <p:sp>
        <p:nvSpPr>
          <p:cNvPr id="2" name="Slide Number Placeholder 1">
            <a:extLst>
              <a:ext uri="{FF2B5EF4-FFF2-40B4-BE49-F238E27FC236}">
                <a16:creationId xmlns:a16="http://schemas.microsoft.com/office/drawing/2014/main" id="{72946FB1-8EED-384D-B45B-CCE85FF9D05C}"/>
              </a:ext>
            </a:extLst>
          </p:cNvPr>
          <p:cNvSpPr>
            <a:spLocks noGrp="1"/>
          </p:cNvSpPr>
          <p:nvPr>
            <p:ph type="sldNum" idx="4294967295"/>
          </p:nvPr>
        </p:nvSpPr>
        <p:spPr>
          <a:xfrm>
            <a:off x="0" y="4719638"/>
            <a:ext cx="547688" cy="393700"/>
          </a:xfrm>
        </p:spPr>
        <p:txBody>
          <a:bodyPr/>
          <a:lstStyle/>
          <a:p>
            <a:pPr marL="0" lvl="0" indent="0" algn="l" rtl="0">
              <a:spcBef>
                <a:spcPts val="0"/>
              </a:spcBef>
              <a:spcAft>
                <a:spcPts val="0"/>
              </a:spcAft>
              <a:buNone/>
            </a:pPr>
            <a:fld id="{00000000-1234-1234-1234-123412341234}" type="slidenum">
              <a:rPr lang="en" smtClean="0"/>
              <a:t>30</a:t>
            </a:fld>
            <a:endParaRPr lang="en"/>
          </a:p>
        </p:txBody>
      </p:sp>
      <p:sp>
        <p:nvSpPr>
          <p:cNvPr id="4" name="TextBox 3">
            <a:extLst>
              <a:ext uri="{FF2B5EF4-FFF2-40B4-BE49-F238E27FC236}">
                <a16:creationId xmlns:a16="http://schemas.microsoft.com/office/drawing/2014/main" id="{1A0F6187-CD82-0A44-8D42-A29F1E5C390D}"/>
              </a:ext>
            </a:extLst>
          </p:cNvPr>
          <p:cNvSpPr txBox="1"/>
          <p:nvPr/>
        </p:nvSpPr>
        <p:spPr>
          <a:xfrm>
            <a:off x="278296" y="1173182"/>
            <a:ext cx="6197660" cy="3970318"/>
          </a:xfrm>
          <a:prstGeom prst="rect">
            <a:avLst/>
          </a:prstGeom>
          <a:noFill/>
        </p:spPr>
        <p:txBody>
          <a:bodyPr wrap="square" rtlCol="0">
            <a:spAutoFit/>
          </a:bodyPr>
          <a:lstStyle/>
          <a:p>
            <a:pPr indent="-457200"/>
            <a:r>
              <a:rPr lang="en-US" dirty="0">
                <a:solidFill>
                  <a:srgbClr val="D4EBD6"/>
                </a:solidFill>
              </a:rPr>
              <a:t>Eder, M., </a:t>
            </a:r>
            <a:r>
              <a:rPr lang="en-US" dirty="0" err="1">
                <a:solidFill>
                  <a:srgbClr val="D4EBD6"/>
                </a:solidFill>
              </a:rPr>
              <a:t>Rybicki</a:t>
            </a:r>
            <a:r>
              <a:rPr lang="en-US" dirty="0">
                <a:solidFill>
                  <a:srgbClr val="D4EBD6"/>
                </a:solidFill>
              </a:rPr>
              <a:t>, J. and </a:t>
            </a:r>
            <a:r>
              <a:rPr lang="en-US" dirty="0" err="1">
                <a:solidFill>
                  <a:srgbClr val="D4EBD6"/>
                </a:solidFill>
              </a:rPr>
              <a:t>Kestemont</a:t>
            </a:r>
            <a:r>
              <a:rPr lang="en-US" dirty="0">
                <a:solidFill>
                  <a:srgbClr val="D4EBD6"/>
                </a:solidFill>
              </a:rPr>
              <a:t>, M. (2016). Stylometry with R:</a:t>
            </a:r>
          </a:p>
          <a:p>
            <a:pPr indent="-457200"/>
            <a:r>
              <a:rPr lang="en-US" dirty="0">
                <a:solidFill>
                  <a:srgbClr val="D4EBD6"/>
                </a:solidFill>
              </a:rPr>
              <a:t>    a package for computational text analysis. R Journal 8(1): 107-121 .</a:t>
            </a:r>
            <a:r>
              <a:rPr lang="en-US" dirty="0">
                <a:solidFill>
                  <a:srgbClr val="D4EBD6"/>
                </a:solidFill>
                <a:hlinkClick r:id="rId2">
                  <a:extLst>
                    <a:ext uri="{A12FA001-AC4F-418D-AE19-62706E023703}">
                      <ahyp:hlinkClr xmlns:ahyp="http://schemas.microsoft.com/office/drawing/2018/hyperlinkcolor" val="tx"/>
                    </a:ext>
                  </a:extLst>
                </a:hlinkClick>
              </a:rPr>
              <a:t>https://journal.r-project.org/archive/2016/RJ-2016-007/index.html</a:t>
            </a:r>
            <a:endParaRPr lang="en-US" dirty="0">
              <a:solidFill>
                <a:srgbClr val="D4EBD6"/>
              </a:solidFill>
            </a:endParaRPr>
          </a:p>
          <a:p>
            <a:pPr indent="-457200"/>
            <a:endParaRPr lang="en-US" dirty="0">
              <a:solidFill>
                <a:srgbClr val="D4EBD6"/>
              </a:solidFill>
            </a:endParaRPr>
          </a:p>
          <a:p>
            <a:pPr indent="-457200"/>
            <a:r>
              <a:rPr lang="en-US" dirty="0">
                <a:solidFill>
                  <a:srgbClr val="D4EBD6"/>
                </a:solidFill>
              </a:rPr>
              <a:t>Eder, M.. “Visualization in Stylometry: Cluster Analysis Using Networks.” Digital Scholarship in the Humanities, vol. 32, no. 1, Apr. 2017, pp. 50–64. </a:t>
            </a:r>
          </a:p>
          <a:p>
            <a:pPr indent="-457200"/>
            <a:endParaRPr lang="en-US" dirty="0">
              <a:solidFill>
                <a:srgbClr val="D4EBD6"/>
              </a:solidFill>
            </a:endParaRPr>
          </a:p>
          <a:p>
            <a:pPr indent="-457200"/>
            <a:r>
              <a:rPr lang="en-US" dirty="0">
                <a:solidFill>
                  <a:srgbClr val="D4EBD6"/>
                </a:solidFill>
              </a:rPr>
              <a:t>Jockers, M. L. </a:t>
            </a:r>
            <a:r>
              <a:rPr lang="en-US" i="1" dirty="0" err="1">
                <a:solidFill>
                  <a:srgbClr val="D4EBD6"/>
                </a:solidFill>
              </a:rPr>
              <a:t>Macroanalysis</a:t>
            </a:r>
            <a:r>
              <a:rPr lang="en-US" i="1" dirty="0">
                <a:solidFill>
                  <a:srgbClr val="D4EBD6"/>
                </a:solidFill>
              </a:rPr>
              <a:t>. Digital Methods and Literary History</a:t>
            </a:r>
            <a:r>
              <a:rPr lang="en-US" dirty="0">
                <a:solidFill>
                  <a:srgbClr val="D4EBD6"/>
                </a:solidFill>
              </a:rPr>
              <a:t>. University of Illinois Press, 2013 </a:t>
            </a:r>
          </a:p>
          <a:p>
            <a:pPr indent="-457200"/>
            <a:endParaRPr lang="en-US" dirty="0">
              <a:solidFill>
                <a:srgbClr val="D4EBD6"/>
              </a:solidFill>
            </a:endParaRPr>
          </a:p>
          <a:p>
            <a:r>
              <a:rPr lang="en-US" dirty="0">
                <a:solidFill>
                  <a:srgbClr val="D4EBD6"/>
                </a:solidFill>
              </a:rPr>
              <a:t>Pennebaker, James. 2011. </a:t>
            </a:r>
            <a:r>
              <a:rPr lang="en-US" i="1" dirty="0">
                <a:solidFill>
                  <a:srgbClr val="D4EBD6"/>
                </a:solidFill>
              </a:rPr>
              <a:t>The Secret Life of Pronouns: What Our Words Say About Us</a:t>
            </a:r>
            <a:r>
              <a:rPr lang="en-US" dirty="0">
                <a:solidFill>
                  <a:srgbClr val="D4EBD6"/>
                </a:solidFill>
              </a:rPr>
              <a:t>. New York, Bloomsbury Press. </a:t>
            </a:r>
          </a:p>
          <a:p>
            <a:pPr indent="-457200"/>
            <a:endParaRPr lang="en-US" dirty="0">
              <a:solidFill>
                <a:srgbClr val="D4EBD6"/>
              </a:solidFill>
            </a:endParaRPr>
          </a:p>
          <a:p>
            <a:pPr indent="-457200"/>
            <a:r>
              <a:rPr lang="en-US" dirty="0" err="1">
                <a:solidFill>
                  <a:srgbClr val="D4EBD6"/>
                </a:solidFill>
              </a:rPr>
              <a:t>Rybicki</a:t>
            </a:r>
            <a:r>
              <a:rPr lang="en-US" dirty="0">
                <a:solidFill>
                  <a:srgbClr val="D4EBD6"/>
                </a:solidFill>
              </a:rPr>
              <a:t>, J., Eder, M., Hoover, D. L. "Computational Stylistics and Text Analysis." in Doing Digital Humanities. Practice, Training, Research. </a:t>
            </a:r>
            <a:r>
              <a:rPr lang="en-US" dirty="0" err="1">
                <a:solidFill>
                  <a:srgbClr val="D4EBD6"/>
                </a:solidFill>
              </a:rPr>
              <a:t>Eds</a:t>
            </a:r>
            <a:r>
              <a:rPr lang="en-US" dirty="0">
                <a:solidFill>
                  <a:srgbClr val="D4EBD6"/>
                </a:solidFill>
              </a:rPr>
              <a:t> Crompton, C., Lane, R.J., Siemens, R. Oxford: Routledge, 2016, pp. 123-144. </a:t>
            </a:r>
          </a:p>
          <a:p>
            <a:pPr indent="-457200"/>
            <a:endParaRPr lang="en-US" dirty="0">
              <a:solidFill>
                <a:srgbClr val="D4EBD6"/>
              </a:solidFill>
            </a:endParaRPr>
          </a:p>
        </p:txBody>
      </p:sp>
    </p:spTree>
    <p:extLst>
      <p:ext uri="{BB962C8B-B14F-4D97-AF65-F5344CB8AC3E}">
        <p14:creationId xmlns:p14="http://schemas.microsoft.com/office/powerpoint/2010/main" val="280409179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4045"/>
        <p:cNvGrpSpPr/>
        <p:nvPr/>
      </p:nvGrpSpPr>
      <p:grpSpPr>
        <a:xfrm>
          <a:off x="0" y="0"/>
          <a:ext cx="0" cy="0"/>
          <a:chOff x="0" y="0"/>
          <a:chExt cx="0" cy="0"/>
        </a:xfrm>
      </p:grpSpPr>
      <p:sp>
        <p:nvSpPr>
          <p:cNvPr id="4046" name="Google Shape;4046;p37"/>
          <p:cNvSpPr txBox="1">
            <a:spLocks noGrp="1"/>
          </p:cNvSpPr>
          <p:nvPr>
            <p:ph type="title"/>
          </p:nvPr>
        </p:nvSpPr>
        <p:spPr>
          <a:xfrm>
            <a:off x="718300" y="739375"/>
            <a:ext cx="6761100" cy="8574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CREDITS</a:t>
            </a:r>
            <a:endParaRPr/>
          </a:p>
        </p:txBody>
      </p:sp>
      <p:sp>
        <p:nvSpPr>
          <p:cNvPr id="4047" name="Google Shape;4047;p37"/>
          <p:cNvSpPr txBox="1">
            <a:spLocks noGrp="1"/>
          </p:cNvSpPr>
          <p:nvPr>
            <p:ph type="body" idx="1"/>
          </p:nvPr>
        </p:nvSpPr>
        <p:spPr>
          <a:xfrm>
            <a:off x="718300" y="1733550"/>
            <a:ext cx="6761100" cy="2980500"/>
          </a:xfrm>
          <a:prstGeom prst="rect">
            <a:avLst/>
          </a:prstGeom>
        </p:spPr>
        <p:txBody>
          <a:bodyPr spcFirstLastPara="1" wrap="square" lIns="91425" tIns="91425" rIns="91425" bIns="91425" anchor="t" anchorCtr="0">
            <a:noAutofit/>
          </a:bodyPr>
          <a:lstStyle/>
          <a:p>
            <a:pPr marL="0" lvl="0" indent="0" algn="l" rtl="0">
              <a:spcBef>
                <a:spcPts val="600"/>
              </a:spcBef>
              <a:spcAft>
                <a:spcPts val="0"/>
              </a:spcAft>
              <a:buNone/>
            </a:pPr>
            <a:r>
              <a:rPr lang="en" sz="2400"/>
              <a:t>Special thanks to all the people who made and released these awesome resources for free:</a:t>
            </a:r>
            <a:endParaRPr sz="2400"/>
          </a:p>
          <a:p>
            <a:pPr marL="457200" lvl="0" indent="-381000" algn="l" rtl="0">
              <a:lnSpc>
                <a:spcPct val="115000"/>
              </a:lnSpc>
              <a:spcBef>
                <a:spcPts val="600"/>
              </a:spcBef>
              <a:spcAft>
                <a:spcPts val="0"/>
              </a:spcAft>
              <a:buSzPts val="2400"/>
              <a:buChar char="▪"/>
            </a:pPr>
            <a:r>
              <a:rPr lang="en" sz="2400"/>
              <a:t>Presentation template by </a:t>
            </a:r>
            <a:r>
              <a:rPr lang="en" sz="2400" u="sng">
                <a:solidFill>
                  <a:srgbClr val="0B87A1"/>
                </a:solidFill>
                <a:hlinkClick r:id="rId3"/>
              </a:rPr>
              <a:t>SlidesCarnival</a:t>
            </a:r>
            <a:endParaRPr sz="2400">
              <a:solidFill>
                <a:srgbClr val="0B87A1"/>
              </a:solidFill>
            </a:endParaRPr>
          </a:p>
          <a:p>
            <a:pPr marL="457200" lvl="0" indent="-381000" algn="l" rtl="0">
              <a:lnSpc>
                <a:spcPct val="115000"/>
              </a:lnSpc>
              <a:spcBef>
                <a:spcPts val="0"/>
              </a:spcBef>
              <a:spcAft>
                <a:spcPts val="0"/>
              </a:spcAft>
              <a:buSzPts val="2400"/>
              <a:buChar char="▪"/>
            </a:pPr>
            <a:r>
              <a:rPr lang="en" sz="2400"/>
              <a:t>Photographs by </a:t>
            </a:r>
            <a:r>
              <a:rPr lang="en" sz="2400" u="sng">
                <a:solidFill>
                  <a:srgbClr val="0B87A1"/>
                </a:solidFill>
                <a:hlinkClick r:id="rId4"/>
              </a:rPr>
              <a:t>Unsplash</a:t>
            </a:r>
            <a:endParaRPr sz="2400">
              <a:solidFill>
                <a:srgbClr val="0B87A1"/>
              </a:solidFill>
            </a:endParaRPr>
          </a:p>
        </p:txBody>
      </p:sp>
      <p:sp>
        <p:nvSpPr>
          <p:cNvPr id="4048" name="Google Shape;4048;p37"/>
          <p:cNvSpPr txBox="1">
            <a:spLocks noGrp="1"/>
          </p:cNvSpPr>
          <p:nvPr>
            <p:ph type="sldNum" idx="12"/>
          </p:nvPr>
        </p:nvSpPr>
        <p:spPr>
          <a:xfrm>
            <a:off x="91531" y="4720201"/>
            <a:ext cx="548700" cy="3936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fld id="{00000000-1234-1234-1234-123412341234}" type="slidenum">
              <a:rPr lang="en"/>
              <a:t>31</a:t>
            </a:fld>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4052"/>
        <p:cNvGrpSpPr/>
        <p:nvPr/>
      </p:nvGrpSpPr>
      <p:grpSpPr>
        <a:xfrm>
          <a:off x="0" y="0"/>
          <a:ext cx="0" cy="0"/>
          <a:chOff x="0" y="0"/>
          <a:chExt cx="0" cy="0"/>
        </a:xfrm>
      </p:grpSpPr>
      <p:sp>
        <p:nvSpPr>
          <p:cNvPr id="4053" name="Google Shape;4053;p38"/>
          <p:cNvSpPr txBox="1">
            <a:spLocks noGrp="1"/>
          </p:cNvSpPr>
          <p:nvPr>
            <p:ph type="title"/>
          </p:nvPr>
        </p:nvSpPr>
        <p:spPr>
          <a:xfrm>
            <a:off x="718300" y="739375"/>
            <a:ext cx="6907500" cy="8574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PRESENTATION DESIGN</a:t>
            </a:r>
            <a:endParaRPr/>
          </a:p>
        </p:txBody>
      </p:sp>
      <p:sp>
        <p:nvSpPr>
          <p:cNvPr id="4054" name="Google Shape;4054;p38"/>
          <p:cNvSpPr txBox="1">
            <a:spLocks noGrp="1"/>
          </p:cNvSpPr>
          <p:nvPr>
            <p:ph type="body" idx="1"/>
          </p:nvPr>
        </p:nvSpPr>
        <p:spPr>
          <a:xfrm>
            <a:off x="718300" y="1733550"/>
            <a:ext cx="6907500" cy="29805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300" dirty="0"/>
              <a:t>This presentation uses the following typographies and colors:</a:t>
            </a:r>
            <a:endParaRPr sz="1300" dirty="0"/>
          </a:p>
          <a:p>
            <a:pPr marL="457200" lvl="0" indent="-311150" algn="l" rtl="0">
              <a:lnSpc>
                <a:spcPct val="115000"/>
              </a:lnSpc>
              <a:spcBef>
                <a:spcPts val="0"/>
              </a:spcBef>
              <a:spcAft>
                <a:spcPts val="0"/>
              </a:spcAft>
              <a:buSzPts val="1300"/>
              <a:buChar char="▪"/>
            </a:pPr>
            <a:r>
              <a:rPr lang="en" sz="1300" dirty="0"/>
              <a:t>Titles: </a:t>
            </a:r>
            <a:r>
              <a:rPr lang="en" sz="1300" b="1" dirty="0" err="1">
                <a:latin typeface="Titillium Web"/>
                <a:ea typeface="Titillium Web"/>
                <a:cs typeface="Titillium Web"/>
                <a:sym typeface="Titillium Web"/>
              </a:rPr>
              <a:t>Dosis</a:t>
            </a:r>
            <a:endParaRPr sz="1300" b="1" dirty="0">
              <a:latin typeface="Titillium Web"/>
              <a:ea typeface="Titillium Web"/>
              <a:cs typeface="Titillium Web"/>
              <a:sym typeface="Titillium Web"/>
            </a:endParaRPr>
          </a:p>
          <a:p>
            <a:pPr marL="457200" lvl="0" indent="-311150" algn="l" rtl="0">
              <a:lnSpc>
                <a:spcPct val="115000"/>
              </a:lnSpc>
              <a:spcBef>
                <a:spcPts val="0"/>
              </a:spcBef>
              <a:spcAft>
                <a:spcPts val="0"/>
              </a:spcAft>
              <a:buSzPts val="1300"/>
              <a:buChar char="▪"/>
            </a:pPr>
            <a:r>
              <a:rPr lang="en" sz="1300" dirty="0"/>
              <a:t>Body copy: </a:t>
            </a:r>
            <a:r>
              <a:rPr lang="en" sz="1300" b="1" dirty="0" err="1">
                <a:latin typeface="Titillium Web"/>
                <a:ea typeface="Titillium Web"/>
                <a:cs typeface="Titillium Web"/>
                <a:sym typeface="Titillium Web"/>
              </a:rPr>
              <a:t>Titillium</a:t>
            </a:r>
            <a:r>
              <a:rPr lang="en" sz="1300" b="1" dirty="0">
                <a:latin typeface="Titillium Web"/>
                <a:ea typeface="Titillium Web"/>
                <a:cs typeface="Titillium Web"/>
                <a:sym typeface="Titillium Web"/>
              </a:rPr>
              <a:t> Web</a:t>
            </a:r>
            <a:endParaRPr sz="1300" b="1" dirty="0">
              <a:latin typeface="Titillium Web"/>
              <a:ea typeface="Titillium Web"/>
              <a:cs typeface="Titillium Web"/>
              <a:sym typeface="Titillium Web"/>
            </a:endParaRPr>
          </a:p>
          <a:p>
            <a:pPr marL="0" lvl="0" indent="0" algn="l" rtl="0">
              <a:lnSpc>
                <a:spcPct val="115000"/>
              </a:lnSpc>
              <a:spcBef>
                <a:spcPts val="0"/>
              </a:spcBef>
              <a:spcAft>
                <a:spcPts val="0"/>
              </a:spcAft>
              <a:buNone/>
            </a:pPr>
            <a:endParaRPr sz="1300" dirty="0"/>
          </a:p>
          <a:p>
            <a:pPr marL="0" lvl="0" indent="0" algn="l" rtl="0">
              <a:lnSpc>
                <a:spcPct val="115000"/>
              </a:lnSpc>
              <a:spcBef>
                <a:spcPts val="0"/>
              </a:spcBef>
              <a:spcAft>
                <a:spcPts val="0"/>
              </a:spcAft>
              <a:buNone/>
            </a:pPr>
            <a:r>
              <a:rPr lang="en" sz="1300" dirty="0"/>
              <a:t>You can download the fonts on these pages:</a:t>
            </a:r>
            <a:endParaRPr sz="1300" dirty="0"/>
          </a:p>
          <a:p>
            <a:pPr marL="0" lvl="0" indent="0" algn="l" rtl="0">
              <a:lnSpc>
                <a:spcPct val="115000"/>
              </a:lnSpc>
              <a:spcBef>
                <a:spcPts val="0"/>
              </a:spcBef>
              <a:spcAft>
                <a:spcPts val="0"/>
              </a:spcAft>
              <a:buNone/>
            </a:pPr>
            <a:r>
              <a:rPr lang="en" sz="1300" u="sng" dirty="0">
                <a:solidFill>
                  <a:srgbClr val="0B87A1"/>
                </a:solidFill>
                <a:hlinkClick r:id="rId3"/>
              </a:rPr>
              <a:t>http://www.impallari.com/dosis</a:t>
            </a:r>
            <a:endParaRPr sz="1300" dirty="0">
              <a:solidFill>
                <a:srgbClr val="0B87A1"/>
              </a:solidFill>
            </a:endParaRPr>
          </a:p>
          <a:p>
            <a:pPr marL="0" lvl="0" indent="0" algn="l" rtl="0">
              <a:lnSpc>
                <a:spcPct val="115000"/>
              </a:lnSpc>
              <a:spcBef>
                <a:spcPts val="0"/>
              </a:spcBef>
              <a:spcAft>
                <a:spcPts val="0"/>
              </a:spcAft>
              <a:buNone/>
            </a:pPr>
            <a:r>
              <a:rPr lang="en" sz="1300" u="sng" dirty="0">
                <a:solidFill>
                  <a:srgbClr val="0B87A1"/>
                </a:solidFill>
                <a:hlinkClick r:id="rId4"/>
              </a:rPr>
              <a:t>http://www.campivisivi.net/titillium/</a:t>
            </a:r>
            <a:endParaRPr sz="1300" dirty="0">
              <a:solidFill>
                <a:srgbClr val="0B87A1"/>
              </a:solidFill>
            </a:endParaRPr>
          </a:p>
          <a:p>
            <a:pPr marL="0" lvl="0" indent="0" algn="l" rtl="0">
              <a:lnSpc>
                <a:spcPct val="115000"/>
              </a:lnSpc>
              <a:spcBef>
                <a:spcPts val="0"/>
              </a:spcBef>
              <a:spcAft>
                <a:spcPts val="0"/>
              </a:spcAft>
              <a:buNone/>
            </a:pPr>
            <a:endParaRPr sz="1300" dirty="0"/>
          </a:p>
          <a:p>
            <a:pPr marL="0" lvl="0" indent="0" algn="l" rtl="0">
              <a:lnSpc>
                <a:spcPct val="115000"/>
              </a:lnSpc>
              <a:spcBef>
                <a:spcPts val="0"/>
              </a:spcBef>
              <a:spcAft>
                <a:spcPts val="0"/>
              </a:spcAft>
              <a:buNone/>
            </a:pPr>
            <a:r>
              <a:rPr lang="en" sz="1300" dirty="0">
                <a:solidFill>
                  <a:srgbClr val="003B55"/>
                </a:solidFill>
              </a:rPr>
              <a:t>Pastel green </a:t>
            </a:r>
            <a:r>
              <a:rPr lang="en" sz="1300" b="1" dirty="0">
                <a:solidFill>
                  <a:srgbClr val="D3EBD5"/>
                </a:solidFill>
                <a:latin typeface="Titillium Web"/>
                <a:ea typeface="Titillium Web"/>
                <a:cs typeface="Titillium Web"/>
                <a:sym typeface="Titillium Web"/>
              </a:rPr>
              <a:t>#d3ebd5</a:t>
            </a:r>
            <a:r>
              <a:rPr lang="en" sz="1300" b="1" dirty="0">
                <a:solidFill>
                  <a:srgbClr val="003B55"/>
                </a:solidFill>
              </a:rPr>
              <a:t> · </a:t>
            </a:r>
            <a:r>
              <a:rPr lang="en" sz="1300" dirty="0">
                <a:solidFill>
                  <a:srgbClr val="003B55"/>
                </a:solidFill>
              </a:rPr>
              <a:t>Green </a:t>
            </a:r>
            <a:r>
              <a:rPr lang="en" sz="1300" b="1" dirty="0">
                <a:solidFill>
                  <a:srgbClr val="80BFB7"/>
                </a:solidFill>
                <a:latin typeface="Titillium Web"/>
                <a:ea typeface="Titillium Web"/>
                <a:cs typeface="Titillium Web"/>
                <a:sym typeface="Titillium Web"/>
              </a:rPr>
              <a:t>#80bfb7</a:t>
            </a:r>
            <a:r>
              <a:rPr lang="en" sz="1300" b="1" dirty="0">
                <a:solidFill>
                  <a:srgbClr val="003B55"/>
                </a:solidFill>
              </a:rPr>
              <a:t> · </a:t>
            </a:r>
            <a:r>
              <a:rPr lang="en" sz="1300" dirty="0">
                <a:solidFill>
                  <a:srgbClr val="003B55"/>
                </a:solidFill>
              </a:rPr>
              <a:t>Teal </a:t>
            </a:r>
            <a:r>
              <a:rPr lang="en" sz="1300" b="1" dirty="0">
                <a:solidFill>
                  <a:srgbClr val="0B87A1"/>
                </a:solidFill>
                <a:latin typeface="Titillium Web"/>
                <a:ea typeface="Titillium Web"/>
                <a:cs typeface="Titillium Web"/>
                <a:sym typeface="Titillium Web"/>
              </a:rPr>
              <a:t>#0b87a1</a:t>
            </a:r>
            <a:r>
              <a:rPr lang="en" sz="1300" b="1" dirty="0">
                <a:solidFill>
                  <a:srgbClr val="003B55"/>
                </a:solidFill>
              </a:rPr>
              <a:t> · </a:t>
            </a:r>
            <a:r>
              <a:rPr lang="en" sz="1300" dirty="0">
                <a:solidFill>
                  <a:srgbClr val="003B55"/>
                </a:solidFill>
              </a:rPr>
              <a:t>Navy </a:t>
            </a:r>
            <a:r>
              <a:rPr lang="en" sz="1300" b="1" dirty="0">
                <a:solidFill>
                  <a:srgbClr val="01597F"/>
                </a:solidFill>
                <a:latin typeface="Titillium Web"/>
                <a:ea typeface="Titillium Web"/>
                <a:cs typeface="Titillium Web"/>
                <a:sym typeface="Titillium Web"/>
              </a:rPr>
              <a:t>#01597f</a:t>
            </a:r>
            <a:r>
              <a:rPr lang="en" sz="1300" b="1" dirty="0">
                <a:solidFill>
                  <a:srgbClr val="003B55"/>
                </a:solidFill>
              </a:rPr>
              <a:t> · </a:t>
            </a:r>
            <a:r>
              <a:rPr lang="en" sz="1300" dirty="0">
                <a:solidFill>
                  <a:srgbClr val="003B55"/>
                </a:solidFill>
              </a:rPr>
              <a:t>Dark navy </a:t>
            </a:r>
            <a:r>
              <a:rPr lang="en" sz="1300" b="1" dirty="0">
                <a:solidFill>
                  <a:srgbClr val="003B55"/>
                </a:solidFill>
                <a:latin typeface="Titillium Web"/>
                <a:ea typeface="Titillium Web"/>
                <a:cs typeface="Titillium Web"/>
                <a:sym typeface="Titillium Web"/>
              </a:rPr>
              <a:t>#003b55</a:t>
            </a:r>
            <a:endParaRPr sz="1300" b="1" dirty="0">
              <a:solidFill>
                <a:srgbClr val="003B55"/>
              </a:solidFill>
            </a:endParaRPr>
          </a:p>
        </p:txBody>
      </p:sp>
      <p:sp>
        <p:nvSpPr>
          <p:cNvPr id="4055" name="Google Shape;4055;p38"/>
          <p:cNvSpPr txBox="1"/>
          <p:nvPr/>
        </p:nvSpPr>
        <p:spPr>
          <a:xfrm>
            <a:off x="718300" y="4095450"/>
            <a:ext cx="6907500" cy="537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sz="1200" i="1">
                <a:solidFill>
                  <a:srgbClr val="0B87A1"/>
                </a:solidFill>
                <a:latin typeface="Titillium Web Light"/>
                <a:ea typeface="Titillium Web Light"/>
                <a:cs typeface="Titillium Web Light"/>
                <a:sym typeface="Titillium Web Light"/>
              </a:rPr>
              <a:t>You don’t need to keep this slide in your presentation. It’s only here to serve you as a design guide if you need to create new slides or download the fonts to edit the presentation in PowerPoint®</a:t>
            </a:r>
            <a:endParaRPr sz="1200" i="1">
              <a:solidFill>
                <a:srgbClr val="0B87A1"/>
              </a:solidFill>
              <a:latin typeface="Titillium Web Light"/>
              <a:ea typeface="Titillium Web Light"/>
              <a:cs typeface="Titillium Web Light"/>
              <a:sym typeface="Titillium Web Light"/>
            </a:endParaRPr>
          </a:p>
          <a:p>
            <a:pPr marL="0" lvl="0" indent="0" algn="l" rtl="0">
              <a:spcBef>
                <a:spcPts val="0"/>
              </a:spcBef>
              <a:spcAft>
                <a:spcPts val="0"/>
              </a:spcAft>
              <a:buClr>
                <a:schemeClr val="dk1"/>
              </a:buClr>
              <a:buSzPts val="1100"/>
              <a:buFont typeface="Arial"/>
              <a:buNone/>
            </a:pPr>
            <a:endParaRPr sz="1200" i="1">
              <a:solidFill>
                <a:srgbClr val="0B87A1"/>
              </a:solidFill>
              <a:latin typeface="Titillium Web Light"/>
              <a:ea typeface="Titillium Web Light"/>
              <a:cs typeface="Titillium Web Light"/>
              <a:sym typeface="Titillium Web Light"/>
            </a:endParaRPr>
          </a:p>
          <a:p>
            <a:pPr marL="0" lvl="0" indent="0" algn="l" rtl="0">
              <a:spcBef>
                <a:spcPts val="0"/>
              </a:spcBef>
              <a:spcAft>
                <a:spcPts val="0"/>
              </a:spcAft>
              <a:buNone/>
            </a:pPr>
            <a:endParaRPr sz="1200" i="1">
              <a:solidFill>
                <a:srgbClr val="0B87A1"/>
              </a:solidFill>
              <a:latin typeface="Titillium Web Light"/>
              <a:ea typeface="Titillium Web Light"/>
              <a:cs typeface="Titillium Web Light"/>
              <a:sym typeface="Titillium Web Light"/>
            </a:endParaRPr>
          </a:p>
        </p:txBody>
      </p:sp>
      <p:sp>
        <p:nvSpPr>
          <p:cNvPr id="4056" name="Google Shape;4056;p38"/>
          <p:cNvSpPr txBox="1">
            <a:spLocks noGrp="1"/>
          </p:cNvSpPr>
          <p:nvPr>
            <p:ph type="sldNum" idx="12"/>
          </p:nvPr>
        </p:nvSpPr>
        <p:spPr>
          <a:xfrm>
            <a:off x="91531" y="4720201"/>
            <a:ext cx="548700" cy="3936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fld id="{00000000-1234-1234-1234-123412341234}" type="slidenum">
              <a:rPr lang="en"/>
              <a:t>32</a:t>
            </a:fld>
            <a:endParaRPr/>
          </a:p>
        </p:txBody>
      </p:sp>
    </p:spTree>
  </p:cSld>
  <p:clrMapOvr>
    <a:masterClrMapping/>
  </p:clrMapOvr>
</p:sld>
</file>

<file path=ppt/theme/theme1.xml><?xml version="1.0" encoding="utf-8"?>
<a:theme xmlns:a="http://schemas.openxmlformats.org/drawingml/2006/main" name="Mowbray template">
  <a:themeElements>
    <a:clrScheme name="Custom 347">
      <a:dk1>
        <a:srgbClr val="000000"/>
      </a:dk1>
      <a:lt1>
        <a:srgbClr val="FFFFFF"/>
      </a:lt1>
      <a:dk2>
        <a:srgbClr val="666666"/>
      </a:dk2>
      <a:lt2>
        <a:srgbClr val="CCCCCC"/>
      </a:lt2>
      <a:accent1>
        <a:srgbClr val="3A81BA"/>
      </a:accent1>
      <a:accent2>
        <a:srgbClr val="D89F39"/>
      </a:accent2>
      <a:accent3>
        <a:srgbClr val="8BAB42"/>
      </a:accent3>
      <a:accent4>
        <a:srgbClr val="57A7B5"/>
      </a:accent4>
      <a:accent5>
        <a:srgbClr val="8B81D2"/>
      </a:accent5>
      <a:accent6>
        <a:srgbClr val="963334"/>
      </a:accent6>
      <a:hlink>
        <a:srgbClr val="1155CC"/>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2996</TotalTime>
  <Words>873</Words>
  <Application>Microsoft Macintosh PowerPoint</Application>
  <PresentationFormat>On-screen Show (16:9)</PresentationFormat>
  <Paragraphs>135</Paragraphs>
  <Slides>32</Slides>
  <Notes>14</Notes>
  <HiddenSlides>0</HiddenSlides>
  <MMClips>1</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32</vt:i4>
      </vt:variant>
    </vt:vector>
  </HeadingPairs>
  <TitlesOfParts>
    <vt:vector size="39" baseType="lpstr">
      <vt:lpstr>Dosis Light</vt:lpstr>
      <vt:lpstr>Titillium Web</vt:lpstr>
      <vt:lpstr>Dosis</vt:lpstr>
      <vt:lpstr>Titillium Web Light</vt:lpstr>
      <vt:lpstr>Arial</vt:lpstr>
      <vt:lpstr>Wingdings</vt:lpstr>
      <vt:lpstr>Mowbray template</vt:lpstr>
      <vt:lpstr>“Books for the Young”: Digital Humanities Approaches to Decoding the Canon</vt:lpstr>
      <vt:lpstr>Plan for Presentation</vt:lpstr>
      <vt:lpstr>PowerPoint Presentation</vt:lpstr>
      <vt:lpstr>1.  Backstory</vt:lpstr>
      <vt:lpstr>Caroline Hewins’s “Books for the Young”  1882</vt:lpstr>
      <vt:lpstr>Compiling a Corpus: 2 Year Process</vt:lpstr>
      <vt:lpstr>My Digital Humanities Heroes </vt:lpstr>
      <vt:lpstr>PowerPoint Presentation</vt:lpstr>
      <vt:lpstr>PowerPoint Presentation</vt:lpstr>
      <vt:lpstr>2. Stylometrics</vt:lpstr>
      <vt:lpstr>Stylometric Analysis </vt:lpstr>
      <vt:lpstr>DH TOOLS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3.  Analysis </vt:lpstr>
      <vt:lpstr>Animated Data Viz</vt:lpstr>
      <vt:lpstr>Abbott’s Rollo books</vt:lpstr>
      <vt:lpstr>Rollo = Outlier explanations  </vt:lpstr>
      <vt:lpstr>4.  What comes next?</vt:lpstr>
      <vt:lpstr>Goals Moving Forward</vt:lpstr>
      <vt:lpstr>PUBLISH! </vt:lpstr>
      <vt:lpstr>THANKS!</vt:lpstr>
      <vt:lpstr>Citations</vt:lpstr>
      <vt:lpstr>CREDITS</vt:lpstr>
      <vt:lpstr>PRESENTATION DESIGN</vt:lpstr>
    </vt:vector>
  </TitlesOfParts>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THIS IS YOUR PRESENTATION TITLE</dc:title>
  <cp:lastModifiedBy>Rebekah Fitzsimmons</cp:lastModifiedBy>
  <cp:revision>43</cp:revision>
  <dcterms:modified xsi:type="dcterms:W3CDTF">2019-06-14T03:07:31Z</dcterms:modified>
</cp:coreProperties>
</file>