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62" r:id="rId1"/>
  </p:sldMasterIdLst>
  <p:notesMasterIdLst>
    <p:notesMasterId r:id="rId29"/>
  </p:notesMasterIdLst>
  <p:sldIdLst>
    <p:sldId id="258" r:id="rId2"/>
    <p:sldId id="256" r:id="rId3"/>
    <p:sldId id="284" r:id="rId4"/>
    <p:sldId id="285" r:id="rId5"/>
    <p:sldId id="262" r:id="rId6"/>
    <p:sldId id="291" r:id="rId7"/>
    <p:sldId id="293" r:id="rId8"/>
    <p:sldId id="273" r:id="rId9"/>
    <p:sldId id="290" r:id="rId10"/>
    <p:sldId id="295" r:id="rId11"/>
    <p:sldId id="261" r:id="rId12"/>
    <p:sldId id="287" r:id="rId13"/>
    <p:sldId id="264" r:id="rId14"/>
    <p:sldId id="289" r:id="rId15"/>
    <p:sldId id="260" r:id="rId16"/>
    <p:sldId id="297" r:id="rId17"/>
    <p:sldId id="263" r:id="rId18"/>
    <p:sldId id="300" r:id="rId19"/>
    <p:sldId id="298" r:id="rId20"/>
    <p:sldId id="277" r:id="rId21"/>
    <p:sldId id="299" r:id="rId22"/>
    <p:sldId id="296" r:id="rId23"/>
    <p:sldId id="276" r:id="rId24"/>
    <p:sldId id="281" r:id="rId25"/>
    <p:sldId id="279" r:id="rId26"/>
    <p:sldId id="280" r:id="rId27"/>
    <p:sldId id="282" r:id="rId28"/>
  </p:sldIdLst>
  <p:sldSz cx="9144000" cy="5143500" type="screen16x9"/>
  <p:notesSz cx="6858000" cy="9144000"/>
  <p:embeddedFontLst>
    <p:embeddedFont>
      <p:font typeface="Inconsolata" pitchFamily="49" charset="77"/>
      <p:regular r:id="rId30"/>
      <p:bold r:id="rId31"/>
    </p:embeddedFont>
    <p:embeddedFont>
      <p:font typeface="Pangolin" pitchFamily="2" charset="77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9E8334-888C-4415-AF3A-E6D0D8F22229}">
  <a:tblStyle styleId="{2D9E8334-888C-4415-AF3A-E6D0D8F222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7"/>
    <p:restoredTop sz="94671"/>
  </p:normalViewPr>
  <p:slideViewPr>
    <p:cSldViewPr snapToGrid="0" snapToObjects="1">
      <p:cViewPr varScale="1">
        <p:scale>
          <a:sx n="100" d="100"/>
          <a:sy n="100" d="100"/>
        </p:scale>
        <p:origin x="160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5767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6951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694cd56_0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694cd56_0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745450" y="1197750"/>
            <a:ext cx="3434100" cy="27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Pangolin"/>
              <a:buNone/>
              <a:defRPr sz="36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Pangolin"/>
              <a:buNone/>
              <a:defRPr sz="36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Pangolin"/>
              <a:buNone/>
              <a:defRPr sz="36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Pangolin"/>
              <a:buNone/>
              <a:defRPr sz="36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Pangolin"/>
              <a:buNone/>
              <a:defRPr sz="36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Pangolin"/>
              <a:buNone/>
              <a:defRPr sz="36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Pangolin"/>
              <a:buNone/>
              <a:defRPr sz="36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Pangolin"/>
              <a:buNone/>
              <a:defRPr sz="36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Pangolin"/>
              <a:buNone/>
              <a:defRPr sz="36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962850" y="876850"/>
            <a:ext cx="4955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3000"/>
              <a:buChar char="✗"/>
              <a:defRPr sz="3000" i="1"/>
            </a:lvl1pPr>
            <a:lvl2pPr marL="914400" lvl="1" indent="-4191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3000"/>
              <a:buChar char="✗"/>
              <a:defRPr sz="3000" i="1"/>
            </a:lvl2pPr>
            <a:lvl3pPr marL="1371600" lvl="2" indent="-4191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3000"/>
              <a:buChar char="✗"/>
              <a:defRPr sz="3000" i="1"/>
            </a:lvl3pPr>
            <a:lvl4pPr marL="1828800" lvl="3" indent="-4191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3000"/>
              <a:buChar char="✗"/>
              <a:defRPr sz="3000" i="1"/>
            </a:lvl4pPr>
            <a:lvl5pPr marL="2286000" lvl="4" indent="-4191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3000"/>
              <a:buChar char="✗"/>
              <a:defRPr sz="3000" i="1"/>
            </a:lvl5pPr>
            <a:lvl6pPr marL="2743200" lvl="5" indent="-4191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3000"/>
              <a:buChar char="✗"/>
              <a:defRPr sz="3000" i="1"/>
            </a:lvl6pPr>
            <a:lvl7pPr marL="3200400" lvl="6" indent="-4191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3000"/>
              <a:buChar char="✗"/>
              <a:defRPr sz="3000" i="1"/>
            </a:lvl7pPr>
            <a:lvl8pPr marL="3657600" lvl="7" indent="-4191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3000"/>
              <a:buChar char="✗"/>
              <a:defRPr sz="3000" i="1"/>
            </a:lvl8pPr>
            <a:lvl9pPr marL="4114800" lvl="8" indent="-4191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3000"/>
              <a:buChar char="✗"/>
              <a:defRPr sz="3000" i="1"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866375" y="1304543"/>
            <a:ext cx="56262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866375" y="642310"/>
            <a:ext cx="3966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866375" y="1609350"/>
            <a:ext cx="3966600" cy="283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866375" y="1310800"/>
            <a:ext cx="2730900" cy="304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2"/>
          </p:nvPr>
        </p:nvSpPr>
        <p:spPr>
          <a:xfrm>
            <a:off x="3761704" y="1310800"/>
            <a:ext cx="2730900" cy="304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866375" y="358375"/>
            <a:ext cx="7567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866375" y="1331673"/>
            <a:ext cx="24393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1pPr>
            <a:lvl2pPr marL="914400" lvl="1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3430687" y="1331673"/>
            <a:ext cx="24393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1pPr>
            <a:lvl2pPr marL="914400" lvl="1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5994999" y="1331673"/>
            <a:ext cx="24393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1pPr>
            <a:lvl2pPr marL="914400" lvl="1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postit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ig postit">
  <p:cSld name="BLANK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66375" y="1304543"/>
            <a:ext cx="5626200" cy="30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marL="914400" lvl="1" indent="-317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marL="1371600" lvl="2" indent="-317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marL="1828800" lvl="3" indent="-317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marL="2286000" lvl="4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marL="2743200" lvl="5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marL="3200400" lvl="6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marL="3657600" lvl="7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marL="4114800" lvl="8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1pPr>
            <a:lvl2pPr lvl="1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2pPr>
            <a:lvl3pPr lvl="2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3pPr>
            <a:lvl4pPr lvl="3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4pPr>
            <a:lvl5pPr lvl="4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5pPr>
            <a:lvl6pPr lvl="5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6pPr>
            <a:lvl7pPr lvl="6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7pPr>
            <a:lvl8pPr lvl="7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8pPr>
            <a:lvl9pPr lvl="8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59" r:id="rId8"/>
    <p:sldLayoutId id="2147483660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seyalanewilson.com/blog/2017/8/20/simple-steps-to-a-more-inclusive-classroom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hybridpedagogy.org/do-in-a-stem-course/" TargetMode="External"/><Relationship Id="rId3" Type="http://schemas.openxmlformats.org/officeDocument/2006/relationships/hyperlink" Target="https://www.ifla.org/files/assets/hq/officers/documents/wbu-visual-presentations-guidelines-summary.pdf" TargetMode="External"/><Relationship Id="rId7" Type="http://schemas.openxmlformats.org/officeDocument/2006/relationships/hyperlink" Target="https://amara.org/en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document/d/1deW8RB_w48EG7cQ3IBXNYDCL0oMlbg78myUMCdUn7Ao/edit#heading=h.mznuio2tku1e" TargetMode="External"/><Relationship Id="rId5" Type="http://schemas.openxmlformats.org/officeDocument/2006/relationships/hyperlink" Target="https://accessibility.umn.edu/core-skills/alt-text" TargetMode="External"/><Relationship Id="rId4" Type="http://schemas.openxmlformats.org/officeDocument/2006/relationships/hyperlink" Target="http://www.caseyalanewilson.com/blog/2017/8/20/simple-steps-to-a-more-inclusive-classroom" TargetMode="External"/><Relationship Id="rId9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rebekahfitzsimmons.wordpress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g"/><Relationship Id="rId5" Type="http://schemas.openxmlformats.org/officeDocument/2006/relationships/hyperlink" Target="http://deathtothestockphoto.com/wp-content/uploads/DeathtotheStockPhoto-License.pdf" TargetMode="External"/><Relationship Id="rId4" Type="http://schemas.openxmlformats.org/officeDocument/2006/relationships/hyperlink" Target="http://deathtothestockphoto.com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72" name="Title"/>
          <p:cNvSpPr txBox="1">
            <a:spLocks noGrp="1"/>
          </p:cNvSpPr>
          <p:nvPr>
            <p:ph type="title"/>
          </p:nvPr>
        </p:nvSpPr>
        <p:spPr>
          <a:xfrm>
            <a:off x="866375" y="666427"/>
            <a:ext cx="3966600" cy="21620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3200" dirty="0"/>
              <a:t>Digital Resources to Promote Access for Students with Disabilities</a:t>
            </a:r>
            <a:endParaRPr sz="3200" dirty="0"/>
          </a:p>
        </p:txBody>
      </p:sp>
      <p:sp>
        <p:nvSpPr>
          <p:cNvPr id="73" name="Subtitle"/>
          <p:cNvSpPr txBox="1">
            <a:spLocks noGrp="1"/>
          </p:cNvSpPr>
          <p:nvPr>
            <p:ph type="body" idx="1"/>
          </p:nvPr>
        </p:nvSpPr>
        <p:spPr>
          <a:xfrm>
            <a:off x="866375" y="2952426"/>
            <a:ext cx="3966600" cy="14025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Dr. Rebekah Fitzsimmons</a:t>
            </a:r>
            <a:endParaRPr sz="24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/>
              <a:t>RebekahFitzsimmons.com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@</a:t>
            </a:r>
            <a:r>
              <a:rPr lang="en" dirty="0" err="1"/>
              <a:t>DrFitzPhD</a:t>
            </a:r>
            <a:endParaRPr sz="3600" b="1" dirty="0"/>
          </a:p>
        </p:txBody>
      </p:sp>
      <p:pic>
        <p:nvPicPr>
          <p:cNvPr id="75" name="Image" descr="A photograph of the Campinelle fountain at sunset on Georgia Tech's campus" title="Georgia Tech Campinelle 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122685">
            <a:off x="5886693" y="547376"/>
            <a:ext cx="2026029" cy="28250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Image Caption">
            <a:extLst>
              <a:ext uri="{FF2B5EF4-FFF2-40B4-BE49-F238E27FC236}">
                <a16:creationId xmlns:a16="http://schemas.microsoft.com/office/drawing/2014/main" id="{5922ED40-9C53-F342-A9BC-49F06A46249E}"/>
              </a:ext>
            </a:extLst>
          </p:cNvPr>
          <p:cNvSpPr txBox="1"/>
          <p:nvPr/>
        </p:nvSpPr>
        <p:spPr>
          <a:xfrm rot="193207">
            <a:off x="5424407" y="3415469"/>
            <a:ext cx="2929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ngolin" pitchFamily="2" charset="77"/>
              </a:rPr>
              <a:t>Georgia Institute of Technology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"/>
          <p:cNvSpPr txBox="1">
            <a:spLocks noGrp="1"/>
          </p:cNvSpPr>
          <p:nvPr>
            <p:ph type="ctrTitle"/>
          </p:nvPr>
        </p:nvSpPr>
        <p:spPr>
          <a:xfrm>
            <a:off x="2784196" y="1220998"/>
            <a:ext cx="3415126" cy="23901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/>
              <a:t>Philosophy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D8653027-79BF-3047-96D1-C59E2F9A18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3</a:t>
            </a:fld>
            <a:endParaRPr lang="en"/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5814C28F-CD64-7846-90AE-27F6B101FE7A}"/>
              </a:ext>
            </a:extLst>
          </p:cNvPr>
          <p:cNvSpPr txBox="1">
            <a:spLocks/>
          </p:cNvSpPr>
          <p:nvPr/>
        </p:nvSpPr>
        <p:spPr>
          <a:xfrm>
            <a:off x="871653" y="996917"/>
            <a:ext cx="5490053" cy="358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marL="914400" marR="0" lvl="1" indent="-3175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marL="1371600" marR="0" lvl="2" indent="-3175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marL="1828800" marR="0" lvl="3" indent="-3175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marL="2286000" marR="0" lvl="4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marL="2743200" marR="0" lvl="5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marL="3200400" marR="0" lvl="6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marL="3657600" marR="0" lvl="7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marL="4114800" marR="0" lvl="8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pPr marL="139700" indent="0">
              <a:buFont typeface="Pangolin"/>
              <a:buNone/>
            </a:pPr>
            <a:r>
              <a:rPr lang="en-US" sz="2000" b="1" dirty="0">
                <a:solidFill>
                  <a:schemeClr val="accent1"/>
                </a:solidFill>
              </a:rPr>
              <a:t>Digital Technology in Teaching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Use digital tools to teach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Use digital tools to collect/assess student work</a:t>
            </a:r>
          </a:p>
          <a:p>
            <a:pPr marL="13970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Digital technologies in Assignments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Podcasts, video essays, blog posts, Twitter</a:t>
            </a:r>
          </a:p>
          <a:p>
            <a:pPr marL="139700" indent="0">
              <a:buFont typeface="Pangolin"/>
              <a:buNone/>
            </a:pPr>
            <a:r>
              <a:rPr lang="en-US" sz="2000" b="1" dirty="0">
                <a:solidFill>
                  <a:schemeClr val="accent1"/>
                </a:solidFill>
              </a:rPr>
              <a:t>Digital mindset in designing, teaching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Play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Try, experiment, fail, try again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Multimodal</a:t>
            </a:r>
          </a:p>
        </p:txBody>
      </p:sp>
      <p:sp>
        <p:nvSpPr>
          <p:cNvPr id="4" name="Image Title">
            <a:extLst>
              <a:ext uri="{FF2B5EF4-FFF2-40B4-BE49-F238E27FC236}">
                <a16:creationId xmlns:a16="http://schemas.microsoft.com/office/drawing/2014/main" id="{29013F35-D9B7-A949-B622-7A43B16C599B}"/>
              </a:ext>
            </a:extLst>
          </p:cNvPr>
          <p:cNvSpPr txBox="1"/>
          <p:nvPr/>
        </p:nvSpPr>
        <p:spPr>
          <a:xfrm>
            <a:off x="6874412" y="820615"/>
            <a:ext cx="1584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ngolin" pitchFamily="2" charset="77"/>
              </a:rPr>
              <a:t>Digital Pedagogy</a:t>
            </a:r>
          </a:p>
        </p:txBody>
      </p:sp>
      <p:sp>
        <p:nvSpPr>
          <p:cNvPr id="7" name="Doodle">
            <a:extLst>
              <a:ext uri="{FF2B5EF4-FFF2-40B4-BE49-F238E27FC236}">
                <a16:creationId xmlns:a16="http://schemas.microsoft.com/office/drawing/2014/main" id="{4686E013-293C-A441-B8B9-4C1AE5CB5AF9}"/>
              </a:ext>
            </a:extLst>
          </p:cNvPr>
          <p:cNvSpPr/>
          <p:nvPr/>
        </p:nvSpPr>
        <p:spPr>
          <a:xfrm>
            <a:off x="7428703" y="1467150"/>
            <a:ext cx="517963" cy="626825"/>
          </a:xfrm>
          <a:custGeom>
            <a:avLst/>
            <a:gdLst/>
            <a:ahLst/>
            <a:cxnLst/>
            <a:rect l="l" t="t" r="r" b="b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Doodle 2">
            <a:extLst>
              <a:ext uri="{FF2B5EF4-FFF2-40B4-BE49-F238E27FC236}">
                <a16:creationId xmlns:a16="http://schemas.microsoft.com/office/drawing/2014/main" id="{3493D7D5-1E9A-9D4E-A71B-50210E4BECB8}"/>
              </a:ext>
            </a:extLst>
          </p:cNvPr>
          <p:cNvSpPr/>
          <p:nvPr/>
        </p:nvSpPr>
        <p:spPr>
          <a:xfrm>
            <a:off x="6981815" y="1253910"/>
            <a:ext cx="1477557" cy="1342986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103E32-4EFC-E840-B563-14E960BD46C5}"/>
              </a:ext>
            </a:extLst>
          </p:cNvPr>
          <p:cNvSpPr>
            <a:spLocks noGrp="1"/>
          </p:cNvSpPr>
          <p:nvPr/>
        </p:nvSpPr>
        <p:spPr>
          <a:xfrm>
            <a:off x="788100" y="252144"/>
            <a:ext cx="7567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r>
              <a:rPr lang="en-US" dirty="0"/>
              <a:t>Digital Pedagogy</a:t>
            </a:r>
          </a:p>
        </p:txBody>
      </p:sp>
    </p:spTree>
    <p:extLst>
      <p:ext uri="{BB962C8B-B14F-4D97-AF65-F5344CB8AC3E}">
        <p14:creationId xmlns:p14="http://schemas.microsoft.com/office/powerpoint/2010/main" val="80408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8EFCF441-ACA5-854D-80E5-07C60111FA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FD48D6BF-9F9E-834D-B314-4EE0D4E3654A}"/>
              </a:ext>
            </a:extLst>
          </p:cNvPr>
          <p:cNvSpPr txBox="1">
            <a:spLocks/>
          </p:cNvSpPr>
          <p:nvPr/>
        </p:nvSpPr>
        <p:spPr>
          <a:xfrm>
            <a:off x="866374" y="989628"/>
            <a:ext cx="5490053" cy="358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marL="914400" marR="0" lvl="1" indent="-3175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marL="1371600" marR="0" lvl="2" indent="-3175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marL="1828800" marR="0" lvl="3" indent="-3175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marL="2286000" marR="0" lvl="4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marL="2743200" marR="0" lvl="5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marL="3200400" marR="0" lvl="6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marL="3657600" marR="0" lvl="7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marL="4114800" marR="0" lvl="8" indent="-3429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Pangolin"/>
              <a:buChar char="✗"/>
              <a:defRPr sz="1800" b="0" i="0" u="none" strike="noStrike" cap="none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pPr marL="139700" indent="0">
              <a:buFont typeface="Pangolin"/>
              <a:buNone/>
            </a:pPr>
            <a:r>
              <a:rPr lang="en-US" sz="2000" b="1" dirty="0">
                <a:solidFill>
                  <a:schemeClr val="accent1"/>
                </a:solidFill>
              </a:rPr>
              <a:t>Never Stop Learning 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Professional development opportunities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Attend panels like this </a:t>
            </a:r>
            <a:r>
              <a:rPr lang="en-US" sz="2000" dirty="0" err="1">
                <a:solidFill>
                  <a:schemeClr val="accent1"/>
                </a:solidFill>
              </a:rPr>
              <a:t>ione</a:t>
            </a:r>
            <a:endParaRPr lang="en-US" sz="2000" dirty="0">
              <a:solidFill>
                <a:schemeClr val="accent1"/>
              </a:solidFill>
            </a:endParaRPr>
          </a:p>
          <a:p>
            <a:r>
              <a:rPr lang="en-US" sz="2000" dirty="0">
                <a:solidFill>
                  <a:schemeClr val="accent1"/>
                </a:solidFill>
              </a:rPr>
              <a:t>Resources in the public realm</a:t>
            </a:r>
          </a:p>
          <a:p>
            <a:pPr marL="13970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Genuine Care Ethic for Students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Build accessible options into your syllabi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Build good habits towards making your content accessible</a:t>
            </a:r>
          </a:p>
        </p:txBody>
      </p:sp>
      <p:sp>
        <p:nvSpPr>
          <p:cNvPr id="3" name="Image TItle">
            <a:extLst>
              <a:ext uri="{FF2B5EF4-FFF2-40B4-BE49-F238E27FC236}">
                <a16:creationId xmlns:a16="http://schemas.microsoft.com/office/drawing/2014/main" id="{F75C2191-F107-6F4F-8F54-250465911F54}"/>
              </a:ext>
            </a:extLst>
          </p:cNvPr>
          <p:cNvSpPr txBox="1"/>
          <p:nvPr/>
        </p:nvSpPr>
        <p:spPr>
          <a:xfrm>
            <a:off x="6818142" y="867508"/>
            <a:ext cx="1674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Pangolin" pitchFamily="2" charset="77"/>
              </a:rPr>
              <a:t>Accessibility</a:t>
            </a:r>
          </a:p>
        </p:txBody>
      </p:sp>
      <p:sp>
        <p:nvSpPr>
          <p:cNvPr id="4" name="Doodle">
            <a:extLst>
              <a:ext uri="{FF2B5EF4-FFF2-40B4-BE49-F238E27FC236}">
                <a16:creationId xmlns:a16="http://schemas.microsoft.com/office/drawing/2014/main" id="{41ECA18E-4539-1941-9E72-AAC6B1B3B28E}"/>
              </a:ext>
            </a:extLst>
          </p:cNvPr>
          <p:cNvSpPr/>
          <p:nvPr/>
        </p:nvSpPr>
        <p:spPr>
          <a:xfrm>
            <a:off x="6818142" y="1408421"/>
            <a:ext cx="1674055" cy="1142755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D26213F5-B33E-C347-A0AB-5FCEF877AB14}"/>
              </a:ext>
            </a:extLst>
          </p:cNvPr>
          <p:cNvSpPr>
            <a:spLocks noGrp="1"/>
          </p:cNvSpPr>
          <p:nvPr/>
        </p:nvSpPr>
        <p:spPr>
          <a:xfrm>
            <a:off x="866374" y="210163"/>
            <a:ext cx="7567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r>
              <a:rPr lang="en-US" dirty="0"/>
              <a:t>Accessible Pedagogy</a:t>
            </a:r>
          </a:p>
        </p:txBody>
      </p:sp>
    </p:spTree>
    <p:extLst>
      <p:ext uri="{BB962C8B-B14F-4D97-AF65-F5344CB8AC3E}">
        <p14:creationId xmlns:p14="http://schemas.microsoft.com/office/powerpoint/2010/main" val="122227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01" name="Title"/>
          <p:cNvSpPr txBox="1">
            <a:spLocks noGrp="1"/>
          </p:cNvSpPr>
          <p:nvPr>
            <p:ph type="ctrTitle" idx="4294967295"/>
          </p:nvPr>
        </p:nvSpPr>
        <p:spPr>
          <a:xfrm>
            <a:off x="1070800" y="668950"/>
            <a:ext cx="35511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/>
              <a:t>START NOW</a:t>
            </a:r>
            <a:endParaRPr sz="7200" dirty="0"/>
          </a:p>
        </p:txBody>
      </p:sp>
      <p:sp>
        <p:nvSpPr>
          <p:cNvPr id="102" name="Subtitle"/>
          <p:cNvSpPr txBox="1">
            <a:spLocks noGrp="1"/>
          </p:cNvSpPr>
          <p:nvPr>
            <p:ph type="subTitle" idx="4294967295"/>
          </p:nvPr>
        </p:nvSpPr>
        <p:spPr>
          <a:xfrm>
            <a:off x="1070800" y="3057996"/>
            <a:ext cx="3551100" cy="11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en-US" dirty="0"/>
              <a:t>Presenting tomorrow? </a:t>
            </a:r>
          </a:p>
          <a:p>
            <a:pPr marL="0" lvl="0" indent="0" algn="ctr">
              <a:buNone/>
            </a:pPr>
            <a:r>
              <a:rPr lang="en-US" dirty="0"/>
              <a:t>Teaching Monday?</a:t>
            </a:r>
          </a:p>
          <a:p>
            <a:pPr marL="0" lvl="0" indent="0" algn="ctr">
              <a:buNone/>
            </a:pPr>
            <a:r>
              <a:rPr lang="en-US" dirty="0"/>
              <a:t>It’s not too late!</a:t>
            </a:r>
          </a:p>
        </p:txBody>
      </p:sp>
      <p:sp>
        <p:nvSpPr>
          <p:cNvPr id="12" name="Doodle">
            <a:extLst>
              <a:ext uri="{FF2B5EF4-FFF2-40B4-BE49-F238E27FC236}">
                <a16:creationId xmlns:a16="http://schemas.microsoft.com/office/drawing/2014/main" id="{D6DCBD3B-A29B-3C4F-A2D9-CF8BF109AEF3}"/>
              </a:ext>
            </a:extLst>
          </p:cNvPr>
          <p:cNvSpPr/>
          <p:nvPr/>
        </p:nvSpPr>
        <p:spPr>
          <a:xfrm>
            <a:off x="6333265" y="1353752"/>
            <a:ext cx="1272668" cy="1314420"/>
          </a:xfrm>
          <a:custGeom>
            <a:avLst/>
            <a:gdLst/>
            <a:ahLst/>
            <a:cxnLst/>
            <a:rect l="l" t="t" r="r" b="b"/>
            <a:pathLst>
              <a:path w="8666" h="8559" extrusionOk="0">
                <a:moveTo>
                  <a:pt x="3424" y="6655"/>
                </a:moveTo>
                <a:lnTo>
                  <a:pt x="3424" y="6655"/>
                </a:lnTo>
                <a:lnTo>
                  <a:pt x="3060" y="6676"/>
                </a:lnTo>
                <a:lnTo>
                  <a:pt x="2717" y="6655"/>
                </a:lnTo>
                <a:lnTo>
                  <a:pt x="2011" y="6633"/>
                </a:lnTo>
                <a:lnTo>
                  <a:pt x="2011" y="6633"/>
                </a:lnTo>
                <a:lnTo>
                  <a:pt x="1755" y="6633"/>
                </a:lnTo>
                <a:lnTo>
                  <a:pt x="1477" y="6633"/>
                </a:lnTo>
                <a:lnTo>
                  <a:pt x="1348" y="6590"/>
                </a:lnTo>
                <a:lnTo>
                  <a:pt x="1241" y="6548"/>
                </a:lnTo>
                <a:lnTo>
                  <a:pt x="1134" y="6462"/>
                </a:lnTo>
                <a:lnTo>
                  <a:pt x="1049" y="6334"/>
                </a:lnTo>
                <a:lnTo>
                  <a:pt x="1049" y="6334"/>
                </a:lnTo>
                <a:lnTo>
                  <a:pt x="1006" y="6184"/>
                </a:lnTo>
                <a:lnTo>
                  <a:pt x="984" y="6013"/>
                </a:lnTo>
                <a:lnTo>
                  <a:pt x="963" y="5670"/>
                </a:lnTo>
                <a:lnTo>
                  <a:pt x="963" y="5670"/>
                </a:lnTo>
                <a:lnTo>
                  <a:pt x="920" y="4943"/>
                </a:lnTo>
                <a:lnTo>
                  <a:pt x="920" y="4943"/>
                </a:lnTo>
                <a:lnTo>
                  <a:pt x="877" y="4258"/>
                </a:lnTo>
                <a:lnTo>
                  <a:pt x="835" y="3595"/>
                </a:lnTo>
                <a:lnTo>
                  <a:pt x="835" y="3595"/>
                </a:lnTo>
                <a:lnTo>
                  <a:pt x="813" y="3360"/>
                </a:lnTo>
                <a:lnTo>
                  <a:pt x="792" y="3082"/>
                </a:lnTo>
                <a:lnTo>
                  <a:pt x="792" y="2953"/>
                </a:lnTo>
                <a:lnTo>
                  <a:pt x="813" y="2825"/>
                </a:lnTo>
                <a:lnTo>
                  <a:pt x="856" y="2718"/>
                </a:lnTo>
                <a:lnTo>
                  <a:pt x="920" y="2654"/>
                </a:lnTo>
                <a:lnTo>
                  <a:pt x="920" y="2654"/>
                </a:lnTo>
                <a:lnTo>
                  <a:pt x="1027" y="2632"/>
                </a:lnTo>
                <a:lnTo>
                  <a:pt x="1156" y="2611"/>
                </a:lnTo>
                <a:lnTo>
                  <a:pt x="1434" y="2611"/>
                </a:lnTo>
                <a:lnTo>
                  <a:pt x="1434" y="2611"/>
                </a:lnTo>
                <a:lnTo>
                  <a:pt x="1776" y="2568"/>
                </a:lnTo>
                <a:lnTo>
                  <a:pt x="2118" y="2547"/>
                </a:lnTo>
                <a:lnTo>
                  <a:pt x="2118" y="2547"/>
                </a:lnTo>
                <a:lnTo>
                  <a:pt x="2717" y="2547"/>
                </a:lnTo>
                <a:lnTo>
                  <a:pt x="3317" y="2547"/>
                </a:lnTo>
                <a:lnTo>
                  <a:pt x="3317" y="2547"/>
                </a:lnTo>
                <a:lnTo>
                  <a:pt x="4643" y="2482"/>
                </a:lnTo>
                <a:lnTo>
                  <a:pt x="5991" y="2418"/>
                </a:lnTo>
                <a:lnTo>
                  <a:pt x="5991" y="2418"/>
                </a:lnTo>
                <a:lnTo>
                  <a:pt x="6269" y="2354"/>
                </a:lnTo>
                <a:lnTo>
                  <a:pt x="6419" y="2354"/>
                </a:lnTo>
                <a:lnTo>
                  <a:pt x="6505" y="2354"/>
                </a:lnTo>
                <a:lnTo>
                  <a:pt x="6547" y="2376"/>
                </a:lnTo>
                <a:lnTo>
                  <a:pt x="6547" y="2376"/>
                </a:lnTo>
                <a:lnTo>
                  <a:pt x="6633" y="2418"/>
                </a:lnTo>
                <a:lnTo>
                  <a:pt x="6654" y="2482"/>
                </a:lnTo>
                <a:lnTo>
                  <a:pt x="6676" y="2568"/>
                </a:lnTo>
                <a:lnTo>
                  <a:pt x="6676" y="2654"/>
                </a:lnTo>
                <a:lnTo>
                  <a:pt x="6676" y="2654"/>
                </a:lnTo>
                <a:lnTo>
                  <a:pt x="6676" y="3916"/>
                </a:lnTo>
                <a:lnTo>
                  <a:pt x="6676" y="3916"/>
                </a:lnTo>
                <a:lnTo>
                  <a:pt x="6676" y="4216"/>
                </a:lnTo>
                <a:lnTo>
                  <a:pt x="6676" y="4365"/>
                </a:lnTo>
                <a:lnTo>
                  <a:pt x="6718" y="4408"/>
                </a:lnTo>
                <a:lnTo>
                  <a:pt x="6761" y="4451"/>
                </a:lnTo>
                <a:lnTo>
                  <a:pt x="6761" y="4451"/>
                </a:lnTo>
                <a:lnTo>
                  <a:pt x="6847" y="4472"/>
                </a:lnTo>
                <a:lnTo>
                  <a:pt x="6975" y="4472"/>
                </a:lnTo>
                <a:lnTo>
                  <a:pt x="7082" y="4451"/>
                </a:lnTo>
                <a:lnTo>
                  <a:pt x="7168" y="4408"/>
                </a:lnTo>
                <a:lnTo>
                  <a:pt x="7168" y="4408"/>
                </a:lnTo>
                <a:lnTo>
                  <a:pt x="7168" y="4387"/>
                </a:lnTo>
                <a:lnTo>
                  <a:pt x="7189" y="4323"/>
                </a:lnTo>
                <a:lnTo>
                  <a:pt x="7189" y="4194"/>
                </a:lnTo>
                <a:lnTo>
                  <a:pt x="7168" y="3937"/>
                </a:lnTo>
                <a:lnTo>
                  <a:pt x="7168" y="3937"/>
                </a:lnTo>
                <a:lnTo>
                  <a:pt x="7189" y="3296"/>
                </a:lnTo>
                <a:lnTo>
                  <a:pt x="7189" y="3296"/>
                </a:lnTo>
                <a:lnTo>
                  <a:pt x="7211" y="1926"/>
                </a:lnTo>
                <a:lnTo>
                  <a:pt x="7211" y="1926"/>
                </a:lnTo>
                <a:lnTo>
                  <a:pt x="7253" y="1391"/>
                </a:lnTo>
                <a:lnTo>
                  <a:pt x="7232" y="1263"/>
                </a:lnTo>
                <a:lnTo>
                  <a:pt x="7232" y="1135"/>
                </a:lnTo>
                <a:lnTo>
                  <a:pt x="7211" y="1006"/>
                </a:lnTo>
                <a:lnTo>
                  <a:pt x="7146" y="899"/>
                </a:lnTo>
                <a:lnTo>
                  <a:pt x="7146" y="899"/>
                </a:lnTo>
                <a:lnTo>
                  <a:pt x="7061" y="792"/>
                </a:lnTo>
                <a:lnTo>
                  <a:pt x="6954" y="728"/>
                </a:lnTo>
                <a:lnTo>
                  <a:pt x="6825" y="685"/>
                </a:lnTo>
                <a:lnTo>
                  <a:pt x="6697" y="664"/>
                </a:lnTo>
                <a:lnTo>
                  <a:pt x="6697" y="664"/>
                </a:lnTo>
                <a:lnTo>
                  <a:pt x="6526" y="664"/>
                </a:lnTo>
                <a:lnTo>
                  <a:pt x="6440" y="642"/>
                </a:lnTo>
                <a:lnTo>
                  <a:pt x="6376" y="621"/>
                </a:lnTo>
                <a:lnTo>
                  <a:pt x="6376" y="621"/>
                </a:lnTo>
                <a:lnTo>
                  <a:pt x="6355" y="557"/>
                </a:lnTo>
                <a:lnTo>
                  <a:pt x="6333" y="471"/>
                </a:lnTo>
                <a:lnTo>
                  <a:pt x="6248" y="236"/>
                </a:lnTo>
                <a:lnTo>
                  <a:pt x="6205" y="129"/>
                </a:lnTo>
                <a:lnTo>
                  <a:pt x="6141" y="65"/>
                </a:lnTo>
                <a:lnTo>
                  <a:pt x="6098" y="65"/>
                </a:lnTo>
                <a:lnTo>
                  <a:pt x="6034" y="65"/>
                </a:lnTo>
                <a:lnTo>
                  <a:pt x="5991" y="86"/>
                </a:lnTo>
                <a:lnTo>
                  <a:pt x="5927" y="129"/>
                </a:lnTo>
                <a:lnTo>
                  <a:pt x="5927" y="129"/>
                </a:lnTo>
                <a:lnTo>
                  <a:pt x="5884" y="215"/>
                </a:lnTo>
                <a:lnTo>
                  <a:pt x="5863" y="322"/>
                </a:lnTo>
                <a:lnTo>
                  <a:pt x="5863" y="514"/>
                </a:lnTo>
                <a:lnTo>
                  <a:pt x="5841" y="600"/>
                </a:lnTo>
                <a:lnTo>
                  <a:pt x="5798" y="664"/>
                </a:lnTo>
                <a:lnTo>
                  <a:pt x="5756" y="685"/>
                </a:lnTo>
                <a:lnTo>
                  <a:pt x="5713" y="685"/>
                </a:lnTo>
                <a:lnTo>
                  <a:pt x="5563" y="664"/>
                </a:lnTo>
                <a:lnTo>
                  <a:pt x="5563" y="664"/>
                </a:lnTo>
                <a:lnTo>
                  <a:pt x="5478" y="621"/>
                </a:lnTo>
                <a:lnTo>
                  <a:pt x="5435" y="557"/>
                </a:lnTo>
                <a:lnTo>
                  <a:pt x="5413" y="493"/>
                </a:lnTo>
                <a:lnTo>
                  <a:pt x="5392" y="407"/>
                </a:lnTo>
                <a:lnTo>
                  <a:pt x="5349" y="236"/>
                </a:lnTo>
                <a:lnTo>
                  <a:pt x="5328" y="150"/>
                </a:lnTo>
                <a:lnTo>
                  <a:pt x="5242" y="86"/>
                </a:lnTo>
                <a:lnTo>
                  <a:pt x="5242" y="86"/>
                </a:lnTo>
                <a:lnTo>
                  <a:pt x="5178" y="22"/>
                </a:lnTo>
                <a:lnTo>
                  <a:pt x="5114" y="1"/>
                </a:lnTo>
                <a:lnTo>
                  <a:pt x="5071" y="1"/>
                </a:lnTo>
                <a:lnTo>
                  <a:pt x="5028" y="1"/>
                </a:lnTo>
                <a:lnTo>
                  <a:pt x="4985" y="22"/>
                </a:lnTo>
                <a:lnTo>
                  <a:pt x="4964" y="65"/>
                </a:lnTo>
                <a:lnTo>
                  <a:pt x="4943" y="150"/>
                </a:lnTo>
                <a:lnTo>
                  <a:pt x="4900" y="386"/>
                </a:lnTo>
                <a:lnTo>
                  <a:pt x="4878" y="493"/>
                </a:lnTo>
                <a:lnTo>
                  <a:pt x="4857" y="557"/>
                </a:lnTo>
                <a:lnTo>
                  <a:pt x="4857" y="557"/>
                </a:lnTo>
                <a:lnTo>
                  <a:pt x="4814" y="600"/>
                </a:lnTo>
                <a:lnTo>
                  <a:pt x="4707" y="642"/>
                </a:lnTo>
                <a:lnTo>
                  <a:pt x="4622" y="642"/>
                </a:lnTo>
                <a:lnTo>
                  <a:pt x="4536" y="642"/>
                </a:lnTo>
                <a:lnTo>
                  <a:pt x="4536" y="642"/>
                </a:lnTo>
                <a:lnTo>
                  <a:pt x="4493" y="621"/>
                </a:lnTo>
                <a:lnTo>
                  <a:pt x="4472" y="578"/>
                </a:lnTo>
                <a:lnTo>
                  <a:pt x="4429" y="514"/>
                </a:lnTo>
                <a:lnTo>
                  <a:pt x="4408" y="407"/>
                </a:lnTo>
                <a:lnTo>
                  <a:pt x="4386" y="322"/>
                </a:lnTo>
                <a:lnTo>
                  <a:pt x="4386" y="322"/>
                </a:lnTo>
                <a:lnTo>
                  <a:pt x="4279" y="193"/>
                </a:lnTo>
                <a:lnTo>
                  <a:pt x="4215" y="108"/>
                </a:lnTo>
                <a:lnTo>
                  <a:pt x="4151" y="65"/>
                </a:lnTo>
                <a:lnTo>
                  <a:pt x="4065" y="22"/>
                </a:lnTo>
                <a:lnTo>
                  <a:pt x="4001" y="22"/>
                </a:lnTo>
                <a:lnTo>
                  <a:pt x="3937" y="65"/>
                </a:lnTo>
                <a:lnTo>
                  <a:pt x="3873" y="129"/>
                </a:lnTo>
                <a:lnTo>
                  <a:pt x="3873" y="129"/>
                </a:lnTo>
                <a:lnTo>
                  <a:pt x="3851" y="193"/>
                </a:lnTo>
                <a:lnTo>
                  <a:pt x="3851" y="257"/>
                </a:lnTo>
                <a:lnTo>
                  <a:pt x="3894" y="407"/>
                </a:lnTo>
                <a:lnTo>
                  <a:pt x="3894" y="535"/>
                </a:lnTo>
                <a:lnTo>
                  <a:pt x="3894" y="600"/>
                </a:lnTo>
                <a:lnTo>
                  <a:pt x="3873" y="664"/>
                </a:lnTo>
                <a:lnTo>
                  <a:pt x="3873" y="664"/>
                </a:lnTo>
                <a:lnTo>
                  <a:pt x="3851" y="685"/>
                </a:lnTo>
                <a:lnTo>
                  <a:pt x="3809" y="707"/>
                </a:lnTo>
                <a:lnTo>
                  <a:pt x="3702" y="749"/>
                </a:lnTo>
                <a:lnTo>
                  <a:pt x="3573" y="749"/>
                </a:lnTo>
                <a:lnTo>
                  <a:pt x="3488" y="728"/>
                </a:lnTo>
                <a:lnTo>
                  <a:pt x="3488" y="728"/>
                </a:lnTo>
                <a:lnTo>
                  <a:pt x="3445" y="707"/>
                </a:lnTo>
                <a:lnTo>
                  <a:pt x="3402" y="664"/>
                </a:lnTo>
                <a:lnTo>
                  <a:pt x="3359" y="535"/>
                </a:lnTo>
                <a:lnTo>
                  <a:pt x="3252" y="257"/>
                </a:lnTo>
                <a:lnTo>
                  <a:pt x="3188" y="150"/>
                </a:lnTo>
                <a:lnTo>
                  <a:pt x="3145" y="108"/>
                </a:lnTo>
                <a:lnTo>
                  <a:pt x="3103" y="86"/>
                </a:lnTo>
                <a:lnTo>
                  <a:pt x="3060" y="65"/>
                </a:lnTo>
                <a:lnTo>
                  <a:pt x="2996" y="86"/>
                </a:lnTo>
                <a:lnTo>
                  <a:pt x="2910" y="129"/>
                </a:lnTo>
                <a:lnTo>
                  <a:pt x="2824" y="172"/>
                </a:lnTo>
                <a:lnTo>
                  <a:pt x="2824" y="172"/>
                </a:lnTo>
                <a:lnTo>
                  <a:pt x="2782" y="257"/>
                </a:lnTo>
                <a:lnTo>
                  <a:pt x="2739" y="343"/>
                </a:lnTo>
                <a:lnTo>
                  <a:pt x="2739" y="514"/>
                </a:lnTo>
                <a:lnTo>
                  <a:pt x="2739" y="600"/>
                </a:lnTo>
                <a:lnTo>
                  <a:pt x="2717" y="685"/>
                </a:lnTo>
                <a:lnTo>
                  <a:pt x="2653" y="728"/>
                </a:lnTo>
                <a:lnTo>
                  <a:pt x="2568" y="771"/>
                </a:lnTo>
                <a:lnTo>
                  <a:pt x="2568" y="771"/>
                </a:lnTo>
                <a:lnTo>
                  <a:pt x="2418" y="771"/>
                </a:lnTo>
                <a:lnTo>
                  <a:pt x="2375" y="749"/>
                </a:lnTo>
                <a:lnTo>
                  <a:pt x="2332" y="728"/>
                </a:lnTo>
                <a:lnTo>
                  <a:pt x="2290" y="642"/>
                </a:lnTo>
                <a:lnTo>
                  <a:pt x="2268" y="557"/>
                </a:lnTo>
                <a:lnTo>
                  <a:pt x="2268" y="450"/>
                </a:lnTo>
                <a:lnTo>
                  <a:pt x="2247" y="343"/>
                </a:lnTo>
                <a:lnTo>
                  <a:pt x="2183" y="257"/>
                </a:lnTo>
                <a:lnTo>
                  <a:pt x="2140" y="215"/>
                </a:lnTo>
                <a:lnTo>
                  <a:pt x="2097" y="193"/>
                </a:lnTo>
                <a:lnTo>
                  <a:pt x="2097" y="193"/>
                </a:lnTo>
                <a:lnTo>
                  <a:pt x="1969" y="150"/>
                </a:lnTo>
                <a:lnTo>
                  <a:pt x="1926" y="172"/>
                </a:lnTo>
                <a:lnTo>
                  <a:pt x="1883" y="193"/>
                </a:lnTo>
                <a:lnTo>
                  <a:pt x="1840" y="257"/>
                </a:lnTo>
                <a:lnTo>
                  <a:pt x="1819" y="343"/>
                </a:lnTo>
                <a:lnTo>
                  <a:pt x="1797" y="535"/>
                </a:lnTo>
                <a:lnTo>
                  <a:pt x="1797" y="642"/>
                </a:lnTo>
                <a:lnTo>
                  <a:pt x="1797" y="707"/>
                </a:lnTo>
                <a:lnTo>
                  <a:pt x="1797" y="707"/>
                </a:lnTo>
                <a:lnTo>
                  <a:pt x="1755" y="771"/>
                </a:lnTo>
                <a:lnTo>
                  <a:pt x="1712" y="792"/>
                </a:lnTo>
                <a:lnTo>
                  <a:pt x="1648" y="814"/>
                </a:lnTo>
                <a:lnTo>
                  <a:pt x="1583" y="814"/>
                </a:lnTo>
                <a:lnTo>
                  <a:pt x="1583" y="814"/>
                </a:lnTo>
                <a:lnTo>
                  <a:pt x="1477" y="814"/>
                </a:lnTo>
                <a:lnTo>
                  <a:pt x="1434" y="792"/>
                </a:lnTo>
                <a:lnTo>
                  <a:pt x="1412" y="749"/>
                </a:lnTo>
                <a:lnTo>
                  <a:pt x="1370" y="664"/>
                </a:lnTo>
                <a:lnTo>
                  <a:pt x="1370" y="664"/>
                </a:lnTo>
                <a:lnTo>
                  <a:pt x="1348" y="557"/>
                </a:lnTo>
                <a:lnTo>
                  <a:pt x="1327" y="450"/>
                </a:lnTo>
                <a:lnTo>
                  <a:pt x="1305" y="407"/>
                </a:lnTo>
                <a:lnTo>
                  <a:pt x="1284" y="343"/>
                </a:lnTo>
                <a:lnTo>
                  <a:pt x="1241" y="322"/>
                </a:lnTo>
                <a:lnTo>
                  <a:pt x="1177" y="279"/>
                </a:lnTo>
                <a:lnTo>
                  <a:pt x="1177" y="279"/>
                </a:lnTo>
                <a:lnTo>
                  <a:pt x="1091" y="279"/>
                </a:lnTo>
                <a:lnTo>
                  <a:pt x="1006" y="300"/>
                </a:lnTo>
                <a:lnTo>
                  <a:pt x="942" y="386"/>
                </a:lnTo>
                <a:lnTo>
                  <a:pt x="899" y="471"/>
                </a:lnTo>
                <a:lnTo>
                  <a:pt x="899" y="471"/>
                </a:lnTo>
                <a:lnTo>
                  <a:pt x="899" y="557"/>
                </a:lnTo>
                <a:lnTo>
                  <a:pt x="899" y="664"/>
                </a:lnTo>
                <a:lnTo>
                  <a:pt x="899" y="771"/>
                </a:lnTo>
                <a:lnTo>
                  <a:pt x="899" y="814"/>
                </a:lnTo>
                <a:lnTo>
                  <a:pt x="856" y="835"/>
                </a:lnTo>
                <a:lnTo>
                  <a:pt x="856" y="835"/>
                </a:lnTo>
                <a:lnTo>
                  <a:pt x="813" y="856"/>
                </a:lnTo>
                <a:lnTo>
                  <a:pt x="749" y="878"/>
                </a:lnTo>
                <a:lnTo>
                  <a:pt x="578" y="878"/>
                </a:lnTo>
                <a:lnTo>
                  <a:pt x="407" y="878"/>
                </a:lnTo>
                <a:lnTo>
                  <a:pt x="278" y="878"/>
                </a:lnTo>
                <a:lnTo>
                  <a:pt x="278" y="878"/>
                </a:lnTo>
                <a:lnTo>
                  <a:pt x="150" y="921"/>
                </a:lnTo>
                <a:lnTo>
                  <a:pt x="64" y="963"/>
                </a:lnTo>
                <a:lnTo>
                  <a:pt x="22" y="1049"/>
                </a:lnTo>
                <a:lnTo>
                  <a:pt x="0" y="1135"/>
                </a:lnTo>
                <a:lnTo>
                  <a:pt x="0" y="1242"/>
                </a:lnTo>
                <a:lnTo>
                  <a:pt x="22" y="1349"/>
                </a:lnTo>
                <a:lnTo>
                  <a:pt x="43" y="1584"/>
                </a:lnTo>
                <a:lnTo>
                  <a:pt x="43" y="1584"/>
                </a:lnTo>
                <a:lnTo>
                  <a:pt x="43" y="2247"/>
                </a:lnTo>
                <a:lnTo>
                  <a:pt x="43" y="2910"/>
                </a:lnTo>
                <a:lnTo>
                  <a:pt x="22" y="3595"/>
                </a:lnTo>
                <a:lnTo>
                  <a:pt x="43" y="4258"/>
                </a:lnTo>
                <a:lnTo>
                  <a:pt x="43" y="4258"/>
                </a:lnTo>
                <a:lnTo>
                  <a:pt x="150" y="5585"/>
                </a:lnTo>
                <a:lnTo>
                  <a:pt x="150" y="5585"/>
                </a:lnTo>
                <a:lnTo>
                  <a:pt x="171" y="6141"/>
                </a:lnTo>
                <a:lnTo>
                  <a:pt x="214" y="6419"/>
                </a:lnTo>
                <a:lnTo>
                  <a:pt x="236" y="6569"/>
                </a:lnTo>
                <a:lnTo>
                  <a:pt x="278" y="6697"/>
                </a:lnTo>
                <a:lnTo>
                  <a:pt x="278" y="6697"/>
                </a:lnTo>
                <a:lnTo>
                  <a:pt x="364" y="6804"/>
                </a:lnTo>
                <a:lnTo>
                  <a:pt x="450" y="6911"/>
                </a:lnTo>
                <a:lnTo>
                  <a:pt x="556" y="6976"/>
                </a:lnTo>
                <a:lnTo>
                  <a:pt x="685" y="7040"/>
                </a:lnTo>
                <a:lnTo>
                  <a:pt x="813" y="7083"/>
                </a:lnTo>
                <a:lnTo>
                  <a:pt x="942" y="7104"/>
                </a:lnTo>
                <a:lnTo>
                  <a:pt x="1220" y="7125"/>
                </a:lnTo>
                <a:lnTo>
                  <a:pt x="1220" y="7125"/>
                </a:lnTo>
                <a:lnTo>
                  <a:pt x="2610" y="7147"/>
                </a:lnTo>
                <a:lnTo>
                  <a:pt x="2610" y="7147"/>
                </a:lnTo>
                <a:lnTo>
                  <a:pt x="2675" y="7168"/>
                </a:lnTo>
                <a:lnTo>
                  <a:pt x="2803" y="7168"/>
                </a:lnTo>
                <a:lnTo>
                  <a:pt x="3231" y="7147"/>
                </a:lnTo>
                <a:lnTo>
                  <a:pt x="3958" y="7104"/>
                </a:lnTo>
                <a:lnTo>
                  <a:pt x="3958" y="7104"/>
                </a:lnTo>
                <a:lnTo>
                  <a:pt x="4301" y="7104"/>
                </a:lnTo>
                <a:lnTo>
                  <a:pt x="4472" y="7083"/>
                </a:lnTo>
                <a:lnTo>
                  <a:pt x="4557" y="7083"/>
                </a:lnTo>
                <a:lnTo>
                  <a:pt x="4600" y="7061"/>
                </a:lnTo>
                <a:lnTo>
                  <a:pt x="4600" y="7061"/>
                </a:lnTo>
                <a:lnTo>
                  <a:pt x="4664" y="6976"/>
                </a:lnTo>
                <a:lnTo>
                  <a:pt x="4686" y="6869"/>
                </a:lnTo>
                <a:lnTo>
                  <a:pt x="4686" y="6762"/>
                </a:lnTo>
                <a:lnTo>
                  <a:pt x="4664" y="6655"/>
                </a:lnTo>
                <a:lnTo>
                  <a:pt x="4664" y="6655"/>
                </a:lnTo>
                <a:lnTo>
                  <a:pt x="4643" y="6633"/>
                </a:lnTo>
                <a:lnTo>
                  <a:pt x="4579" y="6612"/>
                </a:lnTo>
                <a:lnTo>
                  <a:pt x="4451" y="6569"/>
                </a:lnTo>
                <a:lnTo>
                  <a:pt x="4279" y="6569"/>
                </a:lnTo>
                <a:lnTo>
                  <a:pt x="4087" y="6590"/>
                </a:lnTo>
                <a:lnTo>
                  <a:pt x="3702" y="6633"/>
                </a:lnTo>
                <a:lnTo>
                  <a:pt x="3424" y="6655"/>
                </a:lnTo>
                <a:lnTo>
                  <a:pt x="3424" y="6655"/>
                </a:lnTo>
                <a:close/>
                <a:moveTo>
                  <a:pt x="899" y="1242"/>
                </a:moveTo>
                <a:lnTo>
                  <a:pt x="899" y="1242"/>
                </a:lnTo>
                <a:lnTo>
                  <a:pt x="920" y="1263"/>
                </a:lnTo>
                <a:lnTo>
                  <a:pt x="942" y="1284"/>
                </a:lnTo>
                <a:lnTo>
                  <a:pt x="963" y="1391"/>
                </a:lnTo>
                <a:lnTo>
                  <a:pt x="984" y="1520"/>
                </a:lnTo>
                <a:lnTo>
                  <a:pt x="1027" y="1605"/>
                </a:lnTo>
                <a:lnTo>
                  <a:pt x="1027" y="1605"/>
                </a:lnTo>
                <a:lnTo>
                  <a:pt x="1070" y="1627"/>
                </a:lnTo>
                <a:lnTo>
                  <a:pt x="1113" y="1648"/>
                </a:lnTo>
                <a:lnTo>
                  <a:pt x="1198" y="1669"/>
                </a:lnTo>
                <a:lnTo>
                  <a:pt x="1284" y="1627"/>
                </a:lnTo>
                <a:lnTo>
                  <a:pt x="1370" y="1562"/>
                </a:lnTo>
                <a:lnTo>
                  <a:pt x="1370" y="1562"/>
                </a:lnTo>
                <a:lnTo>
                  <a:pt x="1391" y="1498"/>
                </a:lnTo>
                <a:lnTo>
                  <a:pt x="1412" y="1455"/>
                </a:lnTo>
                <a:lnTo>
                  <a:pt x="1434" y="1370"/>
                </a:lnTo>
                <a:lnTo>
                  <a:pt x="1434" y="1327"/>
                </a:lnTo>
                <a:lnTo>
                  <a:pt x="1455" y="1306"/>
                </a:lnTo>
                <a:lnTo>
                  <a:pt x="1498" y="1284"/>
                </a:lnTo>
                <a:lnTo>
                  <a:pt x="1562" y="1263"/>
                </a:lnTo>
                <a:lnTo>
                  <a:pt x="1562" y="1263"/>
                </a:lnTo>
                <a:lnTo>
                  <a:pt x="1626" y="1242"/>
                </a:lnTo>
                <a:lnTo>
                  <a:pt x="1669" y="1263"/>
                </a:lnTo>
                <a:lnTo>
                  <a:pt x="1712" y="1263"/>
                </a:lnTo>
                <a:lnTo>
                  <a:pt x="1755" y="1306"/>
                </a:lnTo>
                <a:lnTo>
                  <a:pt x="1819" y="1370"/>
                </a:lnTo>
                <a:lnTo>
                  <a:pt x="1862" y="1455"/>
                </a:lnTo>
                <a:lnTo>
                  <a:pt x="1904" y="1541"/>
                </a:lnTo>
                <a:lnTo>
                  <a:pt x="1969" y="1584"/>
                </a:lnTo>
                <a:lnTo>
                  <a:pt x="2011" y="1605"/>
                </a:lnTo>
                <a:lnTo>
                  <a:pt x="2054" y="1605"/>
                </a:lnTo>
                <a:lnTo>
                  <a:pt x="2161" y="1541"/>
                </a:lnTo>
                <a:lnTo>
                  <a:pt x="2161" y="1541"/>
                </a:lnTo>
                <a:lnTo>
                  <a:pt x="2225" y="1477"/>
                </a:lnTo>
                <a:lnTo>
                  <a:pt x="2268" y="1391"/>
                </a:lnTo>
                <a:lnTo>
                  <a:pt x="2311" y="1327"/>
                </a:lnTo>
                <a:lnTo>
                  <a:pt x="2375" y="1263"/>
                </a:lnTo>
                <a:lnTo>
                  <a:pt x="2375" y="1263"/>
                </a:lnTo>
                <a:lnTo>
                  <a:pt x="2439" y="1263"/>
                </a:lnTo>
                <a:lnTo>
                  <a:pt x="2546" y="1242"/>
                </a:lnTo>
                <a:lnTo>
                  <a:pt x="2675" y="1263"/>
                </a:lnTo>
                <a:lnTo>
                  <a:pt x="2739" y="1284"/>
                </a:lnTo>
                <a:lnTo>
                  <a:pt x="2739" y="1284"/>
                </a:lnTo>
                <a:lnTo>
                  <a:pt x="2782" y="1327"/>
                </a:lnTo>
                <a:lnTo>
                  <a:pt x="2803" y="1391"/>
                </a:lnTo>
                <a:lnTo>
                  <a:pt x="2846" y="1541"/>
                </a:lnTo>
                <a:lnTo>
                  <a:pt x="2867" y="1605"/>
                </a:lnTo>
                <a:lnTo>
                  <a:pt x="2910" y="1669"/>
                </a:lnTo>
                <a:lnTo>
                  <a:pt x="2974" y="1691"/>
                </a:lnTo>
                <a:lnTo>
                  <a:pt x="3081" y="1691"/>
                </a:lnTo>
                <a:lnTo>
                  <a:pt x="3081" y="1691"/>
                </a:lnTo>
                <a:lnTo>
                  <a:pt x="3167" y="1648"/>
                </a:lnTo>
                <a:lnTo>
                  <a:pt x="3231" y="1605"/>
                </a:lnTo>
                <a:lnTo>
                  <a:pt x="3274" y="1520"/>
                </a:lnTo>
                <a:lnTo>
                  <a:pt x="3317" y="1455"/>
                </a:lnTo>
                <a:lnTo>
                  <a:pt x="3381" y="1306"/>
                </a:lnTo>
                <a:lnTo>
                  <a:pt x="3402" y="1220"/>
                </a:lnTo>
                <a:lnTo>
                  <a:pt x="3466" y="1177"/>
                </a:lnTo>
                <a:lnTo>
                  <a:pt x="3466" y="1177"/>
                </a:lnTo>
                <a:lnTo>
                  <a:pt x="3552" y="1156"/>
                </a:lnTo>
                <a:lnTo>
                  <a:pt x="3680" y="1135"/>
                </a:lnTo>
                <a:lnTo>
                  <a:pt x="3809" y="1113"/>
                </a:lnTo>
                <a:lnTo>
                  <a:pt x="3873" y="1135"/>
                </a:lnTo>
                <a:lnTo>
                  <a:pt x="3873" y="1135"/>
                </a:lnTo>
                <a:lnTo>
                  <a:pt x="3916" y="1199"/>
                </a:lnTo>
                <a:lnTo>
                  <a:pt x="3958" y="1263"/>
                </a:lnTo>
                <a:lnTo>
                  <a:pt x="3958" y="1349"/>
                </a:lnTo>
                <a:lnTo>
                  <a:pt x="4001" y="1434"/>
                </a:lnTo>
                <a:lnTo>
                  <a:pt x="4001" y="1434"/>
                </a:lnTo>
                <a:lnTo>
                  <a:pt x="4044" y="1520"/>
                </a:lnTo>
                <a:lnTo>
                  <a:pt x="4108" y="1584"/>
                </a:lnTo>
                <a:lnTo>
                  <a:pt x="4194" y="1627"/>
                </a:lnTo>
                <a:lnTo>
                  <a:pt x="4237" y="1627"/>
                </a:lnTo>
                <a:lnTo>
                  <a:pt x="4301" y="1605"/>
                </a:lnTo>
                <a:lnTo>
                  <a:pt x="4301" y="1605"/>
                </a:lnTo>
                <a:lnTo>
                  <a:pt x="4344" y="1584"/>
                </a:lnTo>
                <a:lnTo>
                  <a:pt x="4386" y="1541"/>
                </a:lnTo>
                <a:lnTo>
                  <a:pt x="4429" y="1434"/>
                </a:lnTo>
                <a:lnTo>
                  <a:pt x="4472" y="1242"/>
                </a:lnTo>
                <a:lnTo>
                  <a:pt x="4472" y="1242"/>
                </a:lnTo>
                <a:lnTo>
                  <a:pt x="4515" y="1113"/>
                </a:lnTo>
                <a:lnTo>
                  <a:pt x="4536" y="1092"/>
                </a:lnTo>
                <a:lnTo>
                  <a:pt x="4579" y="1049"/>
                </a:lnTo>
                <a:lnTo>
                  <a:pt x="4579" y="1049"/>
                </a:lnTo>
                <a:lnTo>
                  <a:pt x="4729" y="1049"/>
                </a:lnTo>
                <a:lnTo>
                  <a:pt x="4814" y="1049"/>
                </a:lnTo>
                <a:lnTo>
                  <a:pt x="4857" y="1070"/>
                </a:lnTo>
                <a:lnTo>
                  <a:pt x="4857" y="1070"/>
                </a:lnTo>
                <a:lnTo>
                  <a:pt x="4921" y="1135"/>
                </a:lnTo>
                <a:lnTo>
                  <a:pt x="4943" y="1199"/>
                </a:lnTo>
                <a:lnTo>
                  <a:pt x="4943" y="1391"/>
                </a:lnTo>
                <a:lnTo>
                  <a:pt x="4964" y="1477"/>
                </a:lnTo>
                <a:lnTo>
                  <a:pt x="5007" y="1541"/>
                </a:lnTo>
                <a:lnTo>
                  <a:pt x="5092" y="1562"/>
                </a:lnTo>
                <a:lnTo>
                  <a:pt x="5221" y="1541"/>
                </a:lnTo>
                <a:lnTo>
                  <a:pt x="5221" y="1541"/>
                </a:lnTo>
                <a:lnTo>
                  <a:pt x="5306" y="1498"/>
                </a:lnTo>
                <a:lnTo>
                  <a:pt x="5371" y="1434"/>
                </a:lnTo>
                <a:lnTo>
                  <a:pt x="5435" y="1349"/>
                </a:lnTo>
                <a:lnTo>
                  <a:pt x="5478" y="1263"/>
                </a:lnTo>
                <a:lnTo>
                  <a:pt x="5478" y="1263"/>
                </a:lnTo>
                <a:lnTo>
                  <a:pt x="5520" y="1113"/>
                </a:lnTo>
                <a:lnTo>
                  <a:pt x="5563" y="1092"/>
                </a:lnTo>
                <a:lnTo>
                  <a:pt x="5670" y="1092"/>
                </a:lnTo>
                <a:lnTo>
                  <a:pt x="5670" y="1092"/>
                </a:lnTo>
                <a:lnTo>
                  <a:pt x="5777" y="1092"/>
                </a:lnTo>
                <a:lnTo>
                  <a:pt x="5863" y="1135"/>
                </a:lnTo>
                <a:lnTo>
                  <a:pt x="5905" y="1177"/>
                </a:lnTo>
                <a:lnTo>
                  <a:pt x="5927" y="1263"/>
                </a:lnTo>
                <a:lnTo>
                  <a:pt x="5927" y="1327"/>
                </a:lnTo>
                <a:lnTo>
                  <a:pt x="5948" y="1413"/>
                </a:lnTo>
                <a:lnTo>
                  <a:pt x="6012" y="1477"/>
                </a:lnTo>
                <a:lnTo>
                  <a:pt x="6077" y="1520"/>
                </a:lnTo>
                <a:lnTo>
                  <a:pt x="6077" y="1520"/>
                </a:lnTo>
                <a:lnTo>
                  <a:pt x="6162" y="1541"/>
                </a:lnTo>
                <a:lnTo>
                  <a:pt x="6248" y="1541"/>
                </a:lnTo>
                <a:lnTo>
                  <a:pt x="6312" y="1498"/>
                </a:lnTo>
                <a:lnTo>
                  <a:pt x="6376" y="1434"/>
                </a:lnTo>
                <a:lnTo>
                  <a:pt x="6376" y="1434"/>
                </a:lnTo>
                <a:lnTo>
                  <a:pt x="6419" y="1370"/>
                </a:lnTo>
                <a:lnTo>
                  <a:pt x="6419" y="1306"/>
                </a:lnTo>
                <a:lnTo>
                  <a:pt x="6462" y="1220"/>
                </a:lnTo>
                <a:lnTo>
                  <a:pt x="6483" y="1177"/>
                </a:lnTo>
                <a:lnTo>
                  <a:pt x="6483" y="1177"/>
                </a:lnTo>
                <a:lnTo>
                  <a:pt x="6526" y="1177"/>
                </a:lnTo>
                <a:lnTo>
                  <a:pt x="6547" y="1199"/>
                </a:lnTo>
                <a:lnTo>
                  <a:pt x="6590" y="1242"/>
                </a:lnTo>
                <a:lnTo>
                  <a:pt x="6611" y="1349"/>
                </a:lnTo>
                <a:lnTo>
                  <a:pt x="6633" y="1477"/>
                </a:lnTo>
                <a:lnTo>
                  <a:pt x="6633" y="1605"/>
                </a:lnTo>
                <a:lnTo>
                  <a:pt x="6611" y="1712"/>
                </a:lnTo>
                <a:lnTo>
                  <a:pt x="6569" y="1819"/>
                </a:lnTo>
                <a:lnTo>
                  <a:pt x="6526" y="1862"/>
                </a:lnTo>
                <a:lnTo>
                  <a:pt x="6526" y="1862"/>
                </a:lnTo>
                <a:lnTo>
                  <a:pt x="6440" y="1883"/>
                </a:lnTo>
                <a:lnTo>
                  <a:pt x="6333" y="1883"/>
                </a:lnTo>
                <a:lnTo>
                  <a:pt x="6119" y="1862"/>
                </a:lnTo>
                <a:lnTo>
                  <a:pt x="6119" y="1862"/>
                </a:lnTo>
                <a:lnTo>
                  <a:pt x="5820" y="1883"/>
                </a:lnTo>
                <a:lnTo>
                  <a:pt x="5520" y="1926"/>
                </a:lnTo>
                <a:lnTo>
                  <a:pt x="5520" y="1926"/>
                </a:lnTo>
                <a:lnTo>
                  <a:pt x="4985" y="1990"/>
                </a:lnTo>
                <a:lnTo>
                  <a:pt x="4472" y="2033"/>
                </a:lnTo>
                <a:lnTo>
                  <a:pt x="3937" y="2055"/>
                </a:lnTo>
                <a:lnTo>
                  <a:pt x="3424" y="2055"/>
                </a:lnTo>
                <a:lnTo>
                  <a:pt x="3424" y="2055"/>
                </a:lnTo>
                <a:lnTo>
                  <a:pt x="2332" y="2076"/>
                </a:lnTo>
                <a:lnTo>
                  <a:pt x="1669" y="2097"/>
                </a:lnTo>
                <a:lnTo>
                  <a:pt x="1477" y="2097"/>
                </a:lnTo>
                <a:lnTo>
                  <a:pt x="1391" y="2119"/>
                </a:lnTo>
                <a:lnTo>
                  <a:pt x="1391" y="2119"/>
                </a:lnTo>
                <a:lnTo>
                  <a:pt x="1113" y="2140"/>
                </a:lnTo>
                <a:lnTo>
                  <a:pt x="963" y="2140"/>
                </a:lnTo>
                <a:lnTo>
                  <a:pt x="899" y="2119"/>
                </a:lnTo>
                <a:lnTo>
                  <a:pt x="856" y="2097"/>
                </a:lnTo>
                <a:lnTo>
                  <a:pt x="856" y="2097"/>
                </a:lnTo>
                <a:lnTo>
                  <a:pt x="835" y="2055"/>
                </a:lnTo>
                <a:lnTo>
                  <a:pt x="835" y="1990"/>
                </a:lnTo>
                <a:lnTo>
                  <a:pt x="813" y="1819"/>
                </a:lnTo>
                <a:lnTo>
                  <a:pt x="835" y="1541"/>
                </a:lnTo>
                <a:lnTo>
                  <a:pt x="835" y="1541"/>
                </a:lnTo>
                <a:lnTo>
                  <a:pt x="835" y="1370"/>
                </a:lnTo>
                <a:lnTo>
                  <a:pt x="856" y="1263"/>
                </a:lnTo>
                <a:lnTo>
                  <a:pt x="877" y="1242"/>
                </a:lnTo>
                <a:lnTo>
                  <a:pt x="899" y="1242"/>
                </a:lnTo>
                <a:lnTo>
                  <a:pt x="899" y="1242"/>
                </a:lnTo>
                <a:close/>
                <a:moveTo>
                  <a:pt x="6997" y="4815"/>
                </a:moveTo>
                <a:lnTo>
                  <a:pt x="6997" y="4815"/>
                </a:lnTo>
                <a:lnTo>
                  <a:pt x="6804" y="4815"/>
                </a:lnTo>
                <a:lnTo>
                  <a:pt x="6611" y="4857"/>
                </a:lnTo>
                <a:lnTo>
                  <a:pt x="6440" y="4900"/>
                </a:lnTo>
                <a:lnTo>
                  <a:pt x="6248" y="4964"/>
                </a:lnTo>
                <a:lnTo>
                  <a:pt x="6077" y="5029"/>
                </a:lnTo>
                <a:lnTo>
                  <a:pt x="5927" y="5114"/>
                </a:lnTo>
                <a:lnTo>
                  <a:pt x="5777" y="5221"/>
                </a:lnTo>
                <a:lnTo>
                  <a:pt x="5627" y="5350"/>
                </a:lnTo>
                <a:lnTo>
                  <a:pt x="5499" y="5478"/>
                </a:lnTo>
                <a:lnTo>
                  <a:pt x="5371" y="5606"/>
                </a:lnTo>
                <a:lnTo>
                  <a:pt x="5285" y="5756"/>
                </a:lnTo>
                <a:lnTo>
                  <a:pt x="5199" y="5927"/>
                </a:lnTo>
                <a:lnTo>
                  <a:pt x="5114" y="6098"/>
                </a:lnTo>
                <a:lnTo>
                  <a:pt x="5071" y="6291"/>
                </a:lnTo>
                <a:lnTo>
                  <a:pt x="5050" y="6483"/>
                </a:lnTo>
                <a:lnTo>
                  <a:pt x="5028" y="6676"/>
                </a:lnTo>
                <a:lnTo>
                  <a:pt x="5028" y="6676"/>
                </a:lnTo>
                <a:lnTo>
                  <a:pt x="5050" y="6869"/>
                </a:lnTo>
                <a:lnTo>
                  <a:pt x="5071" y="7061"/>
                </a:lnTo>
                <a:lnTo>
                  <a:pt x="5092" y="7232"/>
                </a:lnTo>
                <a:lnTo>
                  <a:pt x="5157" y="7404"/>
                </a:lnTo>
                <a:lnTo>
                  <a:pt x="5221" y="7575"/>
                </a:lnTo>
                <a:lnTo>
                  <a:pt x="5306" y="7724"/>
                </a:lnTo>
                <a:lnTo>
                  <a:pt x="5392" y="7874"/>
                </a:lnTo>
                <a:lnTo>
                  <a:pt x="5499" y="8024"/>
                </a:lnTo>
                <a:lnTo>
                  <a:pt x="5606" y="8152"/>
                </a:lnTo>
                <a:lnTo>
                  <a:pt x="5734" y="8259"/>
                </a:lnTo>
                <a:lnTo>
                  <a:pt x="5884" y="8345"/>
                </a:lnTo>
                <a:lnTo>
                  <a:pt x="6034" y="8431"/>
                </a:lnTo>
                <a:lnTo>
                  <a:pt x="6205" y="8495"/>
                </a:lnTo>
                <a:lnTo>
                  <a:pt x="6376" y="8537"/>
                </a:lnTo>
                <a:lnTo>
                  <a:pt x="6569" y="8559"/>
                </a:lnTo>
                <a:lnTo>
                  <a:pt x="6783" y="8559"/>
                </a:lnTo>
                <a:lnTo>
                  <a:pt x="6783" y="8559"/>
                </a:lnTo>
                <a:lnTo>
                  <a:pt x="6975" y="8559"/>
                </a:lnTo>
                <a:lnTo>
                  <a:pt x="7146" y="8516"/>
                </a:lnTo>
                <a:lnTo>
                  <a:pt x="7339" y="8473"/>
                </a:lnTo>
                <a:lnTo>
                  <a:pt x="7510" y="8409"/>
                </a:lnTo>
                <a:lnTo>
                  <a:pt x="7681" y="8345"/>
                </a:lnTo>
                <a:lnTo>
                  <a:pt x="7831" y="8259"/>
                </a:lnTo>
                <a:lnTo>
                  <a:pt x="7981" y="8152"/>
                </a:lnTo>
                <a:lnTo>
                  <a:pt x="8109" y="8045"/>
                </a:lnTo>
                <a:lnTo>
                  <a:pt x="8238" y="7917"/>
                </a:lnTo>
                <a:lnTo>
                  <a:pt x="8345" y="7767"/>
                </a:lnTo>
                <a:lnTo>
                  <a:pt x="8452" y="7617"/>
                </a:lnTo>
                <a:lnTo>
                  <a:pt x="8516" y="7468"/>
                </a:lnTo>
                <a:lnTo>
                  <a:pt x="8580" y="7297"/>
                </a:lnTo>
                <a:lnTo>
                  <a:pt x="8644" y="7125"/>
                </a:lnTo>
                <a:lnTo>
                  <a:pt x="8665" y="6933"/>
                </a:lnTo>
                <a:lnTo>
                  <a:pt x="8665" y="6740"/>
                </a:lnTo>
                <a:lnTo>
                  <a:pt x="8665" y="6740"/>
                </a:lnTo>
                <a:lnTo>
                  <a:pt x="8665" y="6548"/>
                </a:lnTo>
                <a:lnTo>
                  <a:pt x="8644" y="6355"/>
                </a:lnTo>
                <a:lnTo>
                  <a:pt x="8623" y="6163"/>
                </a:lnTo>
                <a:lnTo>
                  <a:pt x="8558" y="5991"/>
                </a:lnTo>
                <a:lnTo>
                  <a:pt x="8516" y="5820"/>
                </a:lnTo>
                <a:lnTo>
                  <a:pt x="8430" y="5670"/>
                </a:lnTo>
                <a:lnTo>
                  <a:pt x="8345" y="5521"/>
                </a:lnTo>
                <a:lnTo>
                  <a:pt x="8259" y="5371"/>
                </a:lnTo>
                <a:lnTo>
                  <a:pt x="8152" y="5243"/>
                </a:lnTo>
                <a:lnTo>
                  <a:pt x="8024" y="5136"/>
                </a:lnTo>
                <a:lnTo>
                  <a:pt x="7895" y="5050"/>
                </a:lnTo>
                <a:lnTo>
                  <a:pt x="7745" y="4964"/>
                </a:lnTo>
                <a:lnTo>
                  <a:pt x="7574" y="4900"/>
                </a:lnTo>
                <a:lnTo>
                  <a:pt x="7403" y="4857"/>
                </a:lnTo>
                <a:lnTo>
                  <a:pt x="7211" y="4815"/>
                </a:lnTo>
                <a:lnTo>
                  <a:pt x="6997" y="4815"/>
                </a:lnTo>
                <a:lnTo>
                  <a:pt x="6997" y="4815"/>
                </a:lnTo>
                <a:close/>
                <a:moveTo>
                  <a:pt x="8131" y="6590"/>
                </a:moveTo>
                <a:lnTo>
                  <a:pt x="8131" y="6590"/>
                </a:lnTo>
                <a:lnTo>
                  <a:pt x="8109" y="6847"/>
                </a:lnTo>
                <a:lnTo>
                  <a:pt x="8088" y="7104"/>
                </a:lnTo>
                <a:lnTo>
                  <a:pt x="8045" y="7232"/>
                </a:lnTo>
                <a:lnTo>
                  <a:pt x="8002" y="7339"/>
                </a:lnTo>
                <a:lnTo>
                  <a:pt x="7938" y="7446"/>
                </a:lnTo>
                <a:lnTo>
                  <a:pt x="7852" y="7553"/>
                </a:lnTo>
                <a:lnTo>
                  <a:pt x="7852" y="7553"/>
                </a:lnTo>
                <a:lnTo>
                  <a:pt x="7745" y="7639"/>
                </a:lnTo>
                <a:lnTo>
                  <a:pt x="7638" y="7724"/>
                </a:lnTo>
                <a:lnTo>
                  <a:pt x="7403" y="7853"/>
                </a:lnTo>
                <a:lnTo>
                  <a:pt x="7146" y="7960"/>
                </a:lnTo>
                <a:lnTo>
                  <a:pt x="6868" y="8003"/>
                </a:lnTo>
                <a:lnTo>
                  <a:pt x="6868" y="8003"/>
                </a:lnTo>
                <a:lnTo>
                  <a:pt x="6718" y="8024"/>
                </a:lnTo>
                <a:lnTo>
                  <a:pt x="6569" y="8003"/>
                </a:lnTo>
                <a:lnTo>
                  <a:pt x="6440" y="8003"/>
                </a:lnTo>
                <a:lnTo>
                  <a:pt x="6333" y="7960"/>
                </a:lnTo>
                <a:lnTo>
                  <a:pt x="6205" y="7917"/>
                </a:lnTo>
                <a:lnTo>
                  <a:pt x="6119" y="7853"/>
                </a:lnTo>
                <a:lnTo>
                  <a:pt x="6012" y="7789"/>
                </a:lnTo>
                <a:lnTo>
                  <a:pt x="5927" y="7703"/>
                </a:lnTo>
                <a:lnTo>
                  <a:pt x="5863" y="7617"/>
                </a:lnTo>
                <a:lnTo>
                  <a:pt x="5798" y="7510"/>
                </a:lnTo>
                <a:lnTo>
                  <a:pt x="5691" y="7275"/>
                </a:lnTo>
                <a:lnTo>
                  <a:pt x="5649" y="7018"/>
                </a:lnTo>
                <a:lnTo>
                  <a:pt x="5606" y="6740"/>
                </a:lnTo>
                <a:lnTo>
                  <a:pt x="5606" y="6740"/>
                </a:lnTo>
                <a:lnTo>
                  <a:pt x="5606" y="6483"/>
                </a:lnTo>
                <a:lnTo>
                  <a:pt x="5649" y="6205"/>
                </a:lnTo>
                <a:lnTo>
                  <a:pt x="5691" y="6077"/>
                </a:lnTo>
                <a:lnTo>
                  <a:pt x="5734" y="5970"/>
                </a:lnTo>
                <a:lnTo>
                  <a:pt x="5798" y="5863"/>
                </a:lnTo>
                <a:lnTo>
                  <a:pt x="5905" y="5756"/>
                </a:lnTo>
                <a:lnTo>
                  <a:pt x="5905" y="5756"/>
                </a:lnTo>
                <a:lnTo>
                  <a:pt x="6119" y="5606"/>
                </a:lnTo>
                <a:lnTo>
                  <a:pt x="6355" y="5478"/>
                </a:lnTo>
                <a:lnTo>
                  <a:pt x="6611" y="5392"/>
                </a:lnTo>
                <a:lnTo>
                  <a:pt x="6868" y="5350"/>
                </a:lnTo>
                <a:lnTo>
                  <a:pt x="6868" y="5350"/>
                </a:lnTo>
                <a:lnTo>
                  <a:pt x="6997" y="5350"/>
                </a:lnTo>
                <a:lnTo>
                  <a:pt x="7146" y="5350"/>
                </a:lnTo>
                <a:lnTo>
                  <a:pt x="7275" y="5371"/>
                </a:lnTo>
                <a:lnTo>
                  <a:pt x="7382" y="5414"/>
                </a:lnTo>
                <a:lnTo>
                  <a:pt x="7510" y="5456"/>
                </a:lnTo>
                <a:lnTo>
                  <a:pt x="7617" y="5499"/>
                </a:lnTo>
                <a:lnTo>
                  <a:pt x="7703" y="5563"/>
                </a:lnTo>
                <a:lnTo>
                  <a:pt x="7810" y="5649"/>
                </a:lnTo>
                <a:lnTo>
                  <a:pt x="7895" y="5735"/>
                </a:lnTo>
                <a:lnTo>
                  <a:pt x="7959" y="5842"/>
                </a:lnTo>
                <a:lnTo>
                  <a:pt x="8024" y="5949"/>
                </a:lnTo>
                <a:lnTo>
                  <a:pt x="8066" y="6056"/>
                </a:lnTo>
                <a:lnTo>
                  <a:pt x="8109" y="6184"/>
                </a:lnTo>
                <a:lnTo>
                  <a:pt x="8131" y="6312"/>
                </a:lnTo>
                <a:lnTo>
                  <a:pt x="8131" y="6441"/>
                </a:lnTo>
                <a:lnTo>
                  <a:pt x="8131" y="6590"/>
                </a:lnTo>
                <a:lnTo>
                  <a:pt x="8131" y="6590"/>
                </a:lnTo>
                <a:close/>
                <a:moveTo>
                  <a:pt x="4771" y="3552"/>
                </a:moveTo>
                <a:lnTo>
                  <a:pt x="4771" y="3552"/>
                </a:lnTo>
                <a:lnTo>
                  <a:pt x="4771" y="3488"/>
                </a:lnTo>
                <a:lnTo>
                  <a:pt x="4750" y="3445"/>
                </a:lnTo>
                <a:lnTo>
                  <a:pt x="4707" y="3403"/>
                </a:lnTo>
                <a:lnTo>
                  <a:pt x="4643" y="3381"/>
                </a:lnTo>
                <a:lnTo>
                  <a:pt x="4536" y="3338"/>
                </a:lnTo>
                <a:lnTo>
                  <a:pt x="4429" y="3317"/>
                </a:lnTo>
                <a:lnTo>
                  <a:pt x="4429" y="3317"/>
                </a:lnTo>
                <a:lnTo>
                  <a:pt x="4301" y="3296"/>
                </a:lnTo>
                <a:lnTo>
                  <a:pt x="4130" y="3296"/>
                </a:lnTo>
                <a:lnTo>
                  <a:pt x="4044" y="3317"/>
                </a:lnTo>
                <a:lnTo>
                  <a:pt x="3958" y="3338"/>
                </a:lnTo>
                <a:lnTo>
                  <a:pt x="3894" y="3381"/>
                </a:lnTo>
                <a:lnTo>
                  <a:pt x="3873" y="3445"/>
                </a:lnTo>
                <a:lnTo>
                  <a:pt x="3873" y="3445"/>
                </a:lnTo>
                <a:lnTo>
                  <a:pt x="3873" y="3509"/>
                </a:lnTo>
                <a:lnTo>
                  <a:pt x="3916" y="3574"/>
                </a:lnTo>
                <a:lnTo>
                  <a:pt x="3980" y="3616"/>
                </a:lnTo>
                <a:lnTo>
                  <a:pt x="4065" y="3638"/>
                </a:lnTo>
                <a:lnTo>
                  <a:pt x="4258" y="3659"/>
                </a:lnTo>
                <a:lnTo>
                  <a:pt x="4408" y="3659"/>
                </a:lnTo>
                <a:lnTo>
                  <a:pt x="4408" y="3659"/>
                </a:lnTo>
                <a:lnTo>
                  <a:pt x="4451" y="3659"/>
                </a:lnTo>
                <a:lnTo>
                  <a:pt x="4579" y="3659"/>
                </a:lnTo>
                <a:lnTo>
                  <a:pt x="4643" y="3638"/>
                </a:lnTo>
                <a:lnTo>
                  <a:pt x="4707" y="3638"/>
                </a:lnTo>
                <a:lnTo>
                  <a:pt x="4750" y="3595"/>
                </a:lnTo>
                <a:lnTo>
                  <a:pt x="4771" y="3552"/>
                </a:lnTo>
                <a:lnTo>
                  <a:pt x="4771" y="3552"/>
                </a:lnTo>
                <a:close/>
                <a:moveTo>
                  <a:pt x="2011" y="3595"/>
                </a:moveTo>
                <a:lnTo>
                  <a:pt x="2011" y="3595"/>
                </a:lnTo>
                <a:lnTo>
                  <a:pt x="1990" y="3531"/>
                </a:lnTo>
                <a:lnTo>
                  <a:pt x="1947" y="3488"/>
                </a:lnTo>
                <a:lnTo>
                  <a:pt x="1904" y="3467"/>
                </a:lnTo>
                <a:lnTo>
                  <a:pt x="1840" y="3467"/>
                </a:lnTo>
                <a:lnTo>
                  <a:pt x="1712" y="3445"/>
                </a:lnTo>
                <a:lnTo>
                  <a:pt x="1583" y="3445"/>
                </a:lnTo>
                <a:lnTo>
                  <a:pt x="1583" y="3445"/>
                </a:lnTo>
                <a:lnTo>
                  <a:pt x="1477" y="3445"/>
                </a:lnTo>
                <a:lnTo>
                  <a:pt x="1305" y="3467"/>
                </a:lnTo>
                <a:lnTo>
                  <a:pt x="1241" y="3488"/>
                </a:lnTo>
                <a:lnTo>
                  <a:pt x="1198" y="3531"/>
                </a:lnTo>
                <a:lnTo>
                  <a:pt x="1177" y="3595"/>
                </a:lnTo>
                <a:lnTo>
                  <a:pt x="1177" y="3659"/>
                </a:lnTo>
                <a:lnTo>
                  <a:pt x="1177" y="3659"/>
                </a:lnTo>
                <a:lnTo>
                  <a:pt x="1220" y="3723"/>
                </a:lnTo>
                <a:lnTo>
                  <a:pt x="1263" y="3766"/>
                </a:lnTo>
                <a:lnTo>
                  <a:pt x="1305" y="3788"/>
                </a:lnTo>
                <a:lnTo>
                  <a:pt x="1370" y="3788"/>
                </a:lnTo>
                <a:lnTo>
                  <a:pt x="1519" y="3809"/>
                </a:lnTo>
                <a:lnTo>
                  <a:pt x="1626" y="3809"/>
                </a:lnTo>
                <a:lnTo>
                  <a:pt x="1626" y="3809"/>
                </a:lnTo>
                <a:lnTo>
                  <a:pt x="1755" y="3809"/>
                </a:lnTo>
                <a:lnTo>
                  <a:pt x="1904" y="3788"/>
                </a:lnTo>
                <a:lnTo>
                  <a:pt x="1969" y="3766"/>
                </a:lnTo>
                <a:lnTo>
                  <a:pt x="2011" y="3723"/>
                </a:lnTo>
                <a:lnTo>
                  <a:pt x="2033" y="3659"/>
                </a:lnTo>
                <a:lnTo>
                  <a:pt x="2011" y="3595"/>
                </a:lnTo>
                <a:lnTo>
                  <a:pt x="2011" y="3595"/>
                </a:lnTo>
                <a:close/>
                <a:moveTo>
                  <a:pt x="4237" y="4708"/>
                </a:moveTo>
                <a:lnTo>
                  <a:pt x="4237" y="4708"/>
                </a:lnTo>
                <a:lnTo>
                  <a:pt x="4365" y="4686"/>
                </a:lnTo>
                <a:lnTo>
                  <a:pt x="4515" y="4665"/>
                </a:lnTo>
                <a:lnTo>
                  <a:pt x="4579" y="4643"/>
                </a:lnTo>
                <a:lnTo>
                  <a:pt x="4643" y="4601"/>
                </a:lnTo>
                <a:lnTo>
                  <a:pt x="4686" y="4558"/>
                </a:lnTo>
                <a:lnTo>
                  <a:pt x="4707" y="4494"/>
                </a:lnTo>
                <a:lnTo>
                  <a:pt x="4707" y="4494"/>
                </a:lnTo>
                <a:lnTo>
                  <a:pt x="4707" y="4451"/>
                </a:lnTo>
                <a:lnTo>
                  <a:pt x="4707" y="4408"/>
                </a:lnTo>
                <a:lnTo>
                  <a:pt x="4664" y="4387"/>
                </a:lnTo>
                <a:lnTo>
                  <a:pt x="4643" y="4365"/>
                </a:lnTo>
                <a:lnTo>
                  <a:pt x="4557" y="4344"/>
                </a:lnTo>
                <a:lnTo>
                  <a:pt x="4472" y="4323"/>
                </a:lnTo>
                <a:lnTo>
                  <a:pt x="4472" y="4323"/>
                </a:lnTo>
                <a:lnTo>
                  <a:pt x="4322" y="4323"/>
                </a:lnTo>
                <a:lnTo>
                  <a:pt x="4194" y="4344"/>
                </a:lnTo>
                <a:lnTo>
                  <a:pt x="4065" y="4408"/>
                </a:lnTo>
                <a:lnTo>
                  <a:pt x="4001" y="4451"/>
                </a:lnTo>
                <a:lnTo>
                  <a:pt x="3958" y="4515"/>
                </a:lnTo>
                <a:lnTo>
                  <a:pt x="3958" y="4558"/>
                </a:lnTo>
                <a:lnTo>
                  <a:pt x="3980" y="4579"/>
                </a:lnTo>
                <a:lnTo>
                  <a:pt x="4065" y="4643"/>
                </a:lnTo>
                <a:lnTo>
                  <a:pt x="4237" y="4708"/>
                </a:lnTo>
                <a:lnTo>
                  <a:pt x="4237" y="4708"/>
                </a:lnTo>
                <a:close/>
                <a:moveTo>
                  <a:pt x="3274" y="3595"/>
                </a:moveTo>
                <a:lnTo>
                  <a:pt x="3274" y="3595"/>
                </a:lnTo>
                <a:lnTo>
                  <a:pt x="3295" y="3552"/>
                </a:lnTo>
                <a:lnTo>
                  <a:pt x="3274" y="3488"/>
                </a:lnTo>
                <a:lnTo>
                  <a:pt x="3231" y="3467"/>
                </a:lnTo>
                <a:lnTo>
                  <a:pt x="3188" y="3445"/>
                </a:lnTo>
                <a:lnTo>
                  <a:pt x="3081" y="3403"/>
                </a:lnTo>
                <a:lnTo>
                  <a:pt x="2974" y="3403"/>
                </a:lnTo>
                <a:lnTo>
                  <a:pt x="2974" y="3403"/>
                </a:lnTo>
                <a:lnTo>
                  <a:pt x="2717" y="3424"/>
                </a:lnTo>
                <a:lnTo>
                  <a:pt x="2589" y="3445"/>
                </a:lnTo>
                <a:lnTo>
                  <a:pt x="2546" y="3488"/>
                </a:lnTo>
                <a:lnTo>
                  <a:pt x="2504" y="3509"/>
                </a:lnTo>
                <a:lnTo>
                  <a:pt x="2504" y="3509"/>
                </a:lnTo>
                <a:lnTo>
                  <a:pt x="2482" y="3574"/>
                </a:lnTo>
                <a:lnTo>
                  <a:pt x="2482" y="3616"/>
                </a:lnTo>
                <a:lnTo>
                  <a:pt x="2504" y="3659"/>
                </a:lnTo>
                <a:lnTo>
                  <a:pt x="2525" y="3702"/>
                </a:lnTo>
                <a:lnTo>
                  <a:pt x="2632" y="3723"/>
                </a:lnTo>
                <a:lnTo>
                  <a:pt x="2739" y="3745"/>
                </a:lnTo>
                <a:lnTo>
                  <a:pt x="2739" y="3745"/>
                </a:lnTo>
                <a:lnTo>
                  <a:pt x="2867" y="3745"/>
                </a:lnTo>
                <a:lnTo>
                  <a:pt x="3038" y="3723"/>
                </a:lnTo>
                <a:lnTo>
                  <a:pt x="3188" y="3681"/>
                </a:lnTo>
                <a:lnTo>
                  <a:pt x="3231" y="3659"/>
                </a:lnTo>
                <a:lnTo>
                  <a:pt x="3274" y="3595"/>
                </a:lnTo>
                <a:lnTo>
                  <a:pt x="3274" y="3595"/>
                </a:lnTo>
                <a:close/>
                <a:moveTo>
                  <a:pt x="4493" y="5307"/>
                </a:moveTo>
                <a:lnTo>
                  <a:pt x="4493" y="5307"/>
                </a:lnTo>
                <a:lnTo>
                  <a:pt x="4386" y="5307"/>
                </a:lnTo>
                <a:lnTo>
                  <a:pt x="4237" y="5328"/>
                </a:lnTo>
                <a:lnTo>
                  <a:pt x="4151" y="5350"/>
                </a:lnTo>
                <a:lnTo>
                  <a:pt x="4087" y="5392"/>
                </a:lnTo>
                <a:lnTo>
                  <a:pt x="4044" y="5435"/>
                </a:lnTo>
                <a:lnTo>
                  <a:pt x="4044" y="5478"/>
                </a:lnTo>
                <a:lnTo>
                  <a:pt x="4044" y="5478"/>
                </a:lnTo>
                <a:lnTo>
                  <a:pt x="4044" y="5542"/>
                </a:lnTo>
                <a:lnTo>
                  <a:pt x="4065" y="5585"/>
                </a:lnTo>
                <a:lnTo>
                  <a:pt x="4087" y="5628"/>
                </a:lnTo>
                <a:lnTo>
                  <a:pt x="4130" y="5628"/>
                </a:lnTo>
                <a:lnTo>
                  <a:pt x="4237" y="5649"/>
                </a:lnTo>
                <a:lnTo>
                  <a:pt x="4344" y="5649"/>
                </a:lnTo>
                <a:lnTo>
                  <a:pt x="4344" y="5649"/>
                </a:lnTo>
                <a:lnTo>
                  <a:pt x="4472" y="5649"/>
                </a:lnTo>
                <a:lnTo>
                  <a:pt x="4622" y="5606"/>
                </a:lnTo>
                <a:lnTo>
                  <a:pt x="4707" y="5585"/>
                </a:lnTo>
                <a:lnTo>
                  <a:pt x="4771" y="5563"/>
                </a:lnTo>
                <a:lnTo>
                  <a:pt x="4814" y="5499"/>
                </a:lnTo>
                <a:lnTo>
                  <a:pt x="4814" y="5435"/>
                </a:lnTo>
                <a:lnTo>
                  <a:pt x="4814" y="5435"/>
                </a:lnTo>
                <a:lnTo>
                  <a:pt x="4793" y="5392"/>
                </a:lnTo>
                <a:lnTo>
                  <a:pt x="4771" y="5350"/>
                </a:lnTo>
                <a:lnTo>
                  <a:pt x="4686" y="5328"/>
                </a:lnTo>
                <a:lnTo>
                  <a:pt x="4579" y="5307"/>
                </a:lnTo>
                <a:lnTo>
                  <a:pt x="4493" y="5307"/>
                </a:lnTo>
                <a:lnTo>
                  <a:pt x="4493" y="5307"/>
                </a:lnTo>
                <a:close/>
                <a:moveTo>
                  <a:pt x="1562" y="5756"/>
                </a:moveTo>
                <a:lnTo>
                  <a:pt x="1562" y="5756"/>
                </a:lnTo>
                <a:lnTo>
                  <a:pt x="1626" y="5756"/>
                </a:lnTo>
                <a:lnTo>
                  <a:pt x="1755" y="5756"/>
                </a:lnTo>
                <a:lnTo>
                  <a:pt x="1926" y="5735"/>
                </a:lnTo>
                <a:lnTo>
                  <a:pt x="1969" y="5692"/>
                </a:lnTo>
                <a:lnTo>
                  <a:pt x="2011" y="5670"/>
                </a:lnTo>
                <a:lnTo>
                  <a:pt x="2011" y="5670"/>
                </a:lnTo>
                <a:lnTo>
                  <a:pt x="2011" y="5606"/>
                </a:lnTo>
                <a:lnTo>
                  <a:pt x="2011" y="5563"/>
                </a:lnTo>
                <a:lnTo>
                  <a:pt x="1990" y="5521"/>
                </a:lnTo>
                <a:lnTo>
                  <a:pt x="1947" y="5499"/>
                </a:lnTo>
                <a:lnTo>
                  <a:pt x="1840" y="5456"/>
                </a:lnTo>
                <a:lnTo>
                  <a:pt x="1733" y="5456"/>
                </a:lnTo>
                <a:lnTo>
                  <a:pt x="1733" y="5456"/>
                </a:lnTo>
                <a:lnTo>
                  <a:pt x="1605" y="5435"/>
                </a:lnTo>
                <a:lnTo>
                  <a:pt x="1455" y="5456"/>
                </a:lnTo>
                <a:lnTo>
                  <a:pt x="1305" y="5478"/>
                </a:lnTo>
                <a:lnTo>
                  <a:pt x="1241" y="5521"/>
                </a:lnTo>
                <a:lnTo>
                  <a:pt x="1198" y="5563"/>
                </a:lnTo>
                <a:lnTo>
                  <a:pt x="1198" y="5563"/>
                </a:lnTo>
                <a:lnTo>
                  <a:pt x="1177" y="5628"/>
                </a:lnTo>
                <a:lnTo>
                  <a:pt x="1198" y="5692"/>
                </a:lnTo>
                <a:lnTo>
                  <a:pt x="1220" y="5713"/>
                </a:lnTo>
                <a:lnTo>
                  <a:pt x="1284" y="5735"/>
                </a:lnTo>
                <a:lnTo>
                  <a:pt x="1434" y="5756"/>
                </a:lnTo>
                <a:lnTo>
                  <a:pt x="1562" y="5756"/>
                </a:lnTo>
                <a:lnTo>
                  <a:pt x="1562" y="5756"/>
                </a:lnTo>
                <a:close/>
                <a:moveTo>
                  <a:pt x="1583" y="4793"/>
                </a:moveTo>
                <a:lnTo>
                  <a:pt x="1583" y="4793"/>
                </a:lnTo>
                <a:lnTo>
                  <a:pt x="1690" y="4793"/>
                </a:lnTo>
                <a:lnTo>
                  <a:pt x="1819" y="4750"/>
                </a:lnTo>
                <a:lnTo>
                  <a:pt x="1862" y="4708"/>
                </a:lnTo>
                <a:lnTo>
                  <a:pt x="1904" y="4665"/>
                </a:lnTo>
                <a:lnTo>
                  <a:pt x="1926" y="4622"/>
                </a:lnTo>
                <a:lnTo>
                  <a:pt x="1926" y="4558"/>
                </a:lnTo>
                <a:lnTo>
                  <a:pt x="1926" y="4558"/>
                </a:lnTo>
                <a:lnTo>
                  <a:pt x="1904" y="4515"/>
                </a:lnTo>
                <a:lnTo>
                  <a:pt x="1862" y="4494"/>
                </a:lnTo>
                <a:lnTo>
                  <a:pt x="1776" y="4451"/>
                </a:lnTo>
                <a:lnTo>
                  <a:pt x="1669" y="4451"/>
                </a:lnTo>
                <a:lnTo>
                  <a:pt x="1583" y="4451"/>
                </a:lnTo>
                <a:lnTo>
                  <a:pt x="1583" y="4451"/>
                </a:lnTo>
                <a:lnTo>
                  <a:pt x="1455" y="4472"/>
                </a:lnTo>
                <a:lnTo>
                  <a:pt x="1327" y="4494"/>
                </a:lnTo>
                <a:lnTo>
                  <a:pt x="1263" y="4515"/>
                </a:lnTo>
                <a:lnTo>
                  <a:pt x="1220" y="4536"/>
                </a:lnTo>
                <a:lnTo>
                  <a:pt x="1177" y="4579"/>
                </a:lnTo>
                <a:lnTo>
                  <a:pt x="1177" y="4665"/>
                </a:lnTo>
                <a:lnTo>
                  <a:pt x="1177" y="4665"/>
                </a:lnTo>
                <a:lnTo>
                  <a:pt x="1198" y="4708"/>
                </a:lnTo>
                <a:lnTo>
                  <a:pt x="1241" y="4729"/>
                </a:lnTo>
                <a:lnTo>
                  <a:pt x="1348" y="4793"/>
                </a:lnTo>
                <a:lnTo>
                  <a:pt x="1477" y="4793"/>
                </a:lnTo>
                <a:lnTo>
                  <a:pt x="1583" y="4793"/>
                </a:lnTo>
                <a:lnTo>
                  <a:pt x="1583" y="4793"/>
                </a:lnTo>
                <a:close/>
                <a:moveTo>
                  <a:pt x="5884" y="4622"/>
                </a:moveTo>
                <a:lnTo>
                  <a:pt x="5884" y="4622"/>
                </a:lnTo>
                <a:lnTo>
                  <a:pt x="5927" y="4601"/>
                </a:lnTo>
                <a:lnTo>
                  <a:pt x="6034" y="4601"/>
                </a:lnTo>
                <a:lnTo>
                  <a:pt x="6141" y="4558"/>
                </a:lnTo>
                <a:lnTo>
                  <a:pt x="6184" y="4515"/>
                </a:lnTo>
                <a:lnTo>
                  <a:pt x="6205" y="4472"/>
                </a:lnTo>
                <a:lnTo>
                  <a:pt x="6205" y="4472"/>
                </a:lnTo>
                <a:lnTo>
                  <a:pt x="6205" y="4430"/>
                </a:lnTo>
                <a:lnTo>
                  <a:pt x="6205" y="4387"/>
                </a:lnTo>
                <a:lnTo>
                  <a:pt x="6162" y="4323"/>
                </a:lnTo>
                <a:lnTo>
                  <a:pt x="6098" y="4280"/>
                </a:lnTo>
                <a:lnTo>
                  <a:pt x="6012" y="4258"/>
                </a:lnTo>
                <a:lnTo>
                  <a:pt x="6012" y="4258"/>
                </a:lnTo>
                <a:lnTo>
                  <a:pt x="5863" y="4258"/>
                </a:lnTo>
                <a:lnTo>
                  <a:pt x="5691" y="4280"/>
                </a:lnTo>
                <a:lnTo>
                  <a:pt x="5606" y="4301"/>
                </a:lnTo>
                <a:lnTo>
                  <a:pt x="5542" y="4344"/>
                </a:lnTo>
                <a:lnTo>
                  <a:pt x="5499" y="4387"/>
                </a:lnTo>
                <a:lnTo>
                  <a:pt x="5478" y="4451"/>
                </a:lnTo>
                <a:lnTo>
                  <a:pt x="5478" y="4451"/>
                </a:lnTo>
                <a:lnTo>
                  <a:pt x="5478" y="4494"/>
                </a:lnTo>
                <a:lnTo>
                  <a:pt x="5520" y="4536"/>
                </a:lnTo>
                <a:lnTo>
                  <a:pt x="5563" y="4558"/>
                </a:lnTo>
                <a:lnTo>
                  <a:pt x="5627" y="4579"/>
                </a:lnTo>
                <a:lnTo>
                  <a:pt x="5884" y="4622"/>
                </a:lnTo>
                <a:lnTo>
                  <a:pt x="5884" y="4622"/>
                </a:lnTo>
                <a:close/>
                <a:moveTo>
                  <a:pt x="6141" y="3445"/>
                </a:moveTo>
                <a:lnTo>
                  <a:pt x="6141" y="3445"/>
                </a:lnTo>
                <a:lnTo>
                  <a:pt x="6141" y="3381"/>
                </a:lnTo>
                <a:lnTo>
                  <a:pt x="6098" y="3338"/>
                </a:lnTo>
                <a:lnTo>
                  <a:pt x="6055" y="3317"/>
                </a:lnTo>
                <a:lnTo>
                  <a:pt x="6012" y="3296"/>
                </a:lnTo>
                <a:lnTo>
                  <a:pt x="5884" y="3296"/>
                </a:lnTo>
                <a:lnTo>
                  <a:pt x="5777" y="3296"/>
                </a:lnTo>
                <a:lnTo>
                  <a:pt x="5777" y="3296"/>
                </a:lnTo>
                <a:lnTo>
                  <a:pt x="5713" y="3296"/>
                </a:lnTo>
                <a:lnTo>
                  <a:pt x="5584" y="3317"/>
                </a:lnTo>
                <a:lnTo>
                  <a:pt x="5456" y="3360"/>
                </a:lnTo>
                <a:lnTo>
                  <a:pt x="5413" y="3381"/>
                </a:lnTo>
                <a:lnTo>
                  <a:pt x="5392" y="3403"/>
                </a:lnTo>
                <a:lnTo>
                  <a:pt x="5392" y="3403"/>
                </a:lnTo>
                <a:lnTo>
                  <a:pt x="5371" y="3445"/>
                </a:lnTo>
                <a:lnTo>
                  <a:pt x="5371" y="3509"/>
                </a:lnTo>
                <a:lnTo>
                  <a:pt x="5392" y="3552"/>
                </a:lnTo>
                <a:lnTo>
                  <a:pt x="5435" y="3574"/>
                </a:lnTo>
                <a:lnTo>
                  <a:pt x="5542" y="3595"/>
                </a:lnTo>
                <a:lnTo>
                  <a:pt x="5649" y="3616"/>
                </a:lnTo>
                <a:lnTo>
                  <a:pt x="5649" y="3616"/>
                </a:lnTo>
                <a:lnTo>
                  <a:pt x="5777" y="3616"/>
                </a:lnTo>
                <a:lnTo>
                  <a:pt x="5927" y="3595"/>
                </a:lnTo>
                <a:lnTo>
                  <a:pt x="5991" y="3595"/>
                </a:lnTo>
                <a:lnTo>
                  <a:pt x="6055" y="3552"/>
                </a:lnTo>
                <a:lnTo>
                  <a:pt x="6098" y="3509"/>
                </a:lnTo>
                <a:lnTo>
                  <a:pt x="6141" y="3445"/>
                </a:lnTo>
                <a:lnTo>
                  <a:pt x="6141" y="3445"/>
                </a:lnTo>
                <a:close/>
                <a:moveTo>
                  <a:pt x="2910" y="4750"/>
                </a:moveTo>
                <a:lnTo>
                  <a:pt x="2910" y="4750"/>
                </a:lnTo>
                <a:lnTo>
                  <a:pt x="3017" y="4750"/>
                </a:lnTo>
                <a:lnTo>
                  <a:pt x="3145" y="4729"/>
                </a:lnTo>
                <a:lnTo>
                  <a:pt x="3210" y="4708"/>
                </a:lnTo>
                <a:lnTo>
                  <a:pt x="3274" y="4686"/>
                </a:lnTo>
                <a:lnTo>
                  <a:pt x="3317" y="4643"/>
                </a:lnTo>
                <a:lnTo>
                  <a:pt x="3317" y="4579"/>
                </a:lnTo>
                <a:lnTo>
                  <a:pt x="3317" y="4579"/>
                </a:lnTo>
                <a:lnTo>
                  <a:pt x="3295" y="4536"/>
                </a:lnTo>
                <a:lnTo>
                  <a:pt x="3274" y="4494"/>
                </a:lnTo>
                <a:lnTo>
                  <a:pt x="3167" y="4472"/>
                </a:lnTo>
                <a:lnTo>
                  <a:pt x="3060" y="4451"/>
                </a:lnTo>
                <a:lnTo>
                  <a:pt x="2974" y="4451"/>
                </a:lnTo>
                <a:lnTo>
                  <a:pt x="2974" y="4451"/>
                </a:lnTo>
                <a:lnTo>
                  <a:pt x="2867" y="4451"/>
                </a:lnTo>
                <a:lnTo>
                  <a:pt x="2717" y="4451"/>
                </a:lnTo>
                <a:lnTo>
                  <a:pt x="2653" y="4472"/>
                </a:lnTo>
                <a:lnTo>
                  <a:pt x="2610" y="4494"/>
                </a:lnTo>
                <a:lnTo>
                  <a:pt x="2568" y="4515"/>
                </a:lnTo>
                <a:lnTo>
                  <a:pt x="2546" y="4579"/>
                </a:lnTo>
                <a:lnTo>
                  <a:pt x="2546" y="4579"/>
                </a:lnTo>
                <a:lnTo>
                  <a:pt x="2568" y="4622"/>
                </a:lnTo>
                <a:lnTo>
                  <a:pt x="2589" y="4665"/>
                </a:lnTo>
                <a:lnTo>
                  <a:pt x="2696" y="4708"/>
                </a:lnTo>
                <a:lnTo>
                  <a:pt x="2824" y="4729"/>
                </a:lnTo>
                <a:lnTo>
                  <a:pt x="2910" y="4750"/>
                </a:lnTo>
                <a:lnTo>
                  <a:pt x="2910" y="4750"/>
                </a:lnTo>
                <a:close/>
                <a:moveTo>
                  <a:pt x="3060" y="5692"/>
                </a:moveTo>
                <a:lnTo>
                  <a:pt x="3060" y="5692"/>
                </a:lnTo>
                <a:lnTo>
                  <a:pt x="3060" y="5713"/>
                </a:lnTo>
                <a:lnTo>
                  <a:pt x="3103" y="5713"/>
                </a:lnTo>
                <a:lnTo>
                  <a:pt x="3210" y="5670"/>
                </a:lnTo>
                <a:lnTo>
                  <a:pt x="3338" y="5628"/>
                </a:lnTo>
                <a:lnTo>
                  <a:pt x="3402" y="5585"/>
                </a:lnTo>
                <a:lnTo>
                  <a:pt x="3402" y="5585"/>
                </a:lnTo>
                <a:lnTo>
                  <a:pt x="3402" y="5521"/>
                </a:lnTo>
                <a:lnTo>
                  <a:pt x="3381" y="5478"/>
                </a:lnTo>
                <a:lnTo>
                  <a:pt x="3338" y="5456"/>
                </a:lnTo>
                <a:lnTo>
                  <a:pt x="3295" y="5414"/>
                </a:lnTo>
                <a:lnTo>
                  <a:pt x="3145" y="5392"/>
                </a:lnTo>
                <a:lnTo>
                  <a:pt x="3038" y="5392"/>
                </a:lnTo>
                <a:lnTo>
                  <a:pt x="3038" y="5392"/>
                </a:lnTo>
                <a:lnTo>
                  <a:pt x="2889" y="5414"/>
                </a:lnTo>
                <a:lnTo>
                  <a:pt x="2782" y="5435"/>
                </a:lnTo>
                <a:lnTo>
                  <a:pt x="2739" y="5478"/>
                </a:lnTo>
                <a:lnTo>
                  <a:pt x="2717" y="5542"/>
                </a:lnTo>
                <a:lnTo>
                  <a:pt x="2739" y="5606"/>
                </a:lnTo>
                <a:lnTo>
                  <a:pt x="2803" y="5649"/>
                </a:lnTo>
                <a:lnTo>
                  <a:pt x="2910" y="5692"/>
                </a:lnTo>
                <a:lnTo>
                  <a:pt x="3060" y="5692"/>
                </a:lnTo>
                <a:lnTo>
                  <a:pt x="3060" y="5692"/>
                </a:lnTo>
                <a:close/>
                <a:moveTo>
                  <a:pt x="7382" y="6655"/>
                </a:moveTo>
                <a:lnTo>
                  <a:pt x="7382" y="6655"/>
                </a:lnTo>
                <a:lnTo>
                  <a:pt x="7232" y="6655"/>
                </a:lnTo>
                <a:lnTo>
                  <a:pt x="7104" y="6676"/>
                </a:lnTo>
                <a:lnTo>
                  <a:pt x="7039" y="6655"/>
                </a:lnTo>
                <a:lnTo>
                  <a:pt x="6997" y="6633"/>
                </a:lnTo>
                <a:lnTo>
                  <a:pt x="6975" y="6590"/>
                </a:lnTo>
                <a:lnTo>
                  <a:pt x="6954" y="6526"/>
                </a:lnTo>
                <a:lnTo>
                  <a:pt x="6954" y="6526"/>
                </a:lnTo>
                <a:lnTo>
                  <a:pt x="6954" y="6441"/>
                </a:lnTo>
                <a:lnTo>
                  <a:pt x="6954" y="6355"/>
                </a:lnTo>
                <a:lnTo>
                  <a:pt x="7018" y="6141"/>
                </a:lnTo>
                <a:lnTo>
                  <a:pt x="7061" y="5949"/>
                </a:lnTo>
                <a:lnTo>
                  <a:pt x="7039" y="5842"/>
                </a:lnTo>
                <a:lnTo>
                  <a:pt x="7018" y="5756"/>
                </a:lnTo>
                <a:lnTo>
                  <a:pt x="7018" y="5756"/>
                </a:lnTo>
                <a:lnTo>
                  <a:pt x="6954" y="5649"/>
                </a:lnTo>
                <a:lnTo>
                  <a:pt x="6847" y="5585"/>
                </a:lnTo>
                <a:lnTo>
                  <a:pt x="6783" y="5563"/>
                </a:lnTo>
                <a:lnTo>
                  <a:pt x="6718" y="5542"/>
                </a:lnTo>
                <a:lnTo>
                  <a:pt x="6654" y="5563"/>
                </a:lnTo>
                <a:lnTo>
                  <a:pt x="6590" y="5606"/>
                </a:lnTo>
                <a:lnTo>
                  <a:pt x="6590" y="5606"/>
                </a:lnTo>
                <a:lnTo>
                  <a:pt x="6547" y="5649"/>
                </a:lnTo>
                <a:lnTo>
                  <a:pt x="6526" y="5735"/>
                </a:lnTo>
                <a:lnTo>
                  <a:pt x="6505" y="5842"/>
                </a:lnTo>
                <a:lnTo>
                  <a:pt x="6505" y="5949"/>
                </a:lnTo>
                <a:lnTo>
                  <a:pt x="6505" y="6355"/>
                </a:lnTo>
                <a:lnTo>
                  <a:pt x="6505" y="6355"/>
                </a:lnTo>
                <a:lnTo>
                  <a:pt x="6462" y="6719"/>
                </a:lnTo>
                <a:lnTo>
                  <a:pt x="6462" y="6911"/>
                </a:lnTo>
                <a:lnTo>
                  <a:pt x="6483" y="6976"/>
                </a:lnTo>
                <a:lnTo>
                  <a:pt x="6526" y="7061"/>
                </a:lnTo>
                <a:lnTo>
                  <a:pt x="6526" y="7061"/>
                </a:lnTo>
                <a:lnTo>
                  <a:pt x="6590" y="7104"/>
                </a:lnTo>
                <a:lnTo>
                  <a:pt x="6676" y="7147"/>
                </a:lnTo>
                <a:lnTo>
                  <a:pt x="6783" y="7168"/>
                </a:lnTo>
                <a:lnTo>
                  <a:pt x="6890" y="7190"/>
                </a:lnTo>
                <a:lnTo>
                  <a:pt x="7275" y="7211"/>
                </a:lnTo>
                <a:lnTo>
                  <a:pt x="7275" y="7211"/>
                </a:lnTo>
                <a:lnTo>
                  <a:pt x="7339" y="7211"/>
                </a:lnTo>
                <a:lnTo>
                  <a:pt x="7489" y="7168"/>
                </a:lnTo>
                <a:lnTo>
                  <a:pt x="7574" y="7147"/>
                </a:lnTo>
                <a:lnTo>
                  <a:pt x="7638" y="7104"/>
                </a:lnTo>
                <a:lnTo>
                  <a:pt x="7703" y="7040"/>
                </a:lnTo>
                <a:lnTo>
                  <a:pt x="7724" y="6976"/>
                </a:lnTo>
                <a:lnTo>
                  <a:pt x="7724" y="6976"/>
                </a:lnTo>
                <a:lnTo>
                  <a:pt x="7724" y="6890"/>
                </a:lnTo>
                <a:lnTo>
                  <a:pt x="7724" y="6826"/>
                </a:lnTo>
                <a:lnTo>
                  <a:pt x="7681" y="6783"/>
                </a:lnTo>
                <a:lnTo>
                  <a:pt x="7638" y="6740"/>
                </a:lnTo>
                <a:lnTo>
                  <a:pt x="7510" y="6697"/>
                </a:lnTo>
                <a:lnTo>
                  <a:pt x="7382" y="6655"/>
                </a:lnTo>
                <a:lnTo>
                  <a:pt x="7382" y="6655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Doodle 2">
            <a:extLst>
              <a:ext uri="{FF2B5EF4-FFF2-40B4-BE49-F238E27FC236}">
                <a16:creationId xmlns:a16="http://schemas.microsoft.com/office/drawing/2014/main" id="{E0ADAA1B-D99F-A742-8B9A-F113D86C016B}"/>
              </a:ext>
            </a:extLst>
          </p:cNvPr>
          <p:cNvSpPr/>
          <p:nvPr/>
        </p:nvSpPr>
        <p:spPr>
          <a:xfrm>
            <a:off x="5537279" y="3042667"/>
            <a:ext cx="600924" cy="572730"/>
          </a:xfrm>
          <a:custGeom>
            <a:avLst/>
            <a:gdLst/>
            <a:ahLst/>
            <a:cxnLst/>
            <a:rect l="l" t="t" r="r" b="b"/>
            <a:pathLst>
              <a:path w="8645" h="8923" extrusionOk="0">
                <a:moveTo>
                  <a:pt x="4836" y="342"/>
                </a:moveTo>
                <a:lnTo>
                  <a:pt x="4943" y="385"/>
                </a:lnTo>
                <a:lnTo>
                  <a:pt x="4964" y="407"/>
                </a:lnTo>
                <a:lnTo>
                  <a:pt x="4964" y="428"/>
                </a:lnTo>
                <a:lnTo>
                  <a:pt x="4921" y="471"/>
                </a:lnTo>
                <a:lnTo>
                  <a:pt x="4879" y="492"/>
                </a:lnTo>
                <a:lnTo>
                  <a:pt x="4814" y="492"/>
                </a:lnTo>
                <a:lnTo>
                  <a:pt x="4772" y="471"/>
                </a:lnTo>
                <a:lnTo>
                  <a:pt x="4750" y="449"/>
                </a:lnTo>
                <a:lnTo>
                  <a:pt x="4772" y="428"/>
                </a:lnTo>
                <a:lnTo>
                  <a:pt x="4836" y="342"/>
                </a:lnTo>
                <a:close/>
                <a:moveTo>
                  <a:pt x="1840" y="471"/>
                </a:moveTo>
                <a:lnTo>
                  <a:pt x="1883" y="514"/>
                </a:lnTo>
                <a:lnTo>
                  <a:pt x="1926" y="556"/>
                </a:lnTo>
                <a:lnTo>
                  <a:pt x="1947" y="706"/>
                </a:lnTo>
                <a:lnTo>
                  <a:pt x="1969" y="856"/>
                </a:lnTo>
                <a:lnTo>
                  <a:pt x="1969" y="984"/>
                </a:lnTo>
                <a:lnTo>
                  <a:pt x="1969" y="1134"/>
                </a:lnTo>
                <a:lnTo>
                  <a:pt x="1969" y="1348"/>
                </a:lnTo>
                <a:lnTo>
                  <a:pt x="1947" y="1541"/>
                </a:lnTo>
                <a:lnTo>
                  <a:pt x="1905" y="1626"/>
                </a:lnTo>
                <a:lnTo>
                  <a:pt x="1862" y="1690"/>
                </a:lnTo>
                <a:lnTo>
                  <a:pt x="1776" y="1755"/>
                </a:lnTo>
                <a:lnTo>
                  <a:pt x="1755" y="1733"/>
                </a:lnTo>
                <a:lnTo>
                  <a:pt x="1755" y="1712"/>
                </a:lnTo>
                <a:lnTo>
                  <a:pt x="1798" y="1541"/>
                </a:lnTo>
                <a:lnTo>
                  <a:pt x="1798" y="1455"/>
                </a:lnTo>
                <a:lnTo>
                  <a:pt x="1798" y="1412"/>
                </a:lnTo>
                <a:lnTo>
                  <a:pt x="1776" y="1369"/>
                </a:lnTo>
                <a:lnTo>
                  <a:pt x="1755" y="1284"/>
                </a:lnTo>
                <a:lnTo>
                  <a:pt x="1733" y="1156"/>
                </a:lnTo>
                <a:lnTo>
                  <a:pt x="1733" y="1006"/>
                </a:lnTo>
                <a:lnTo>
                  <a:pt x="1691" y="835"/>
                </a:lnTo>
                <a:lnTo>
                  <a:pt x="1691" y="770"/>
                </a:lnTo>
                <a:lnTo>
                  <a:pt x="1712" y="685"/>
                </a:lnTo>
                <a:lnTo>
                  <a:pt x="1776" y="556"/>
                </a:lnTo>
                <a:lnTo>
                  <a:pt x="1819" y="492"/>
                </a:lnTo>
                <a:lnTo>
                  <a:pt x="1840" y="471"/>
                </a:lnTo>
                <a:close/>
                <a:moveTo>
                  <a:pt x="1691" y="107"/>
                </a:moveTo>
                <a:lnTo>
                  <a:pt x="1584" y="129"/>
                </a:lnTo>
                <a:lnTo>
                  <a:pt x="1498" y="150"/>
                </a:lnTo>
                <a:lnTo>
                  <a:pt x="1434" y="193"/>
                </a:lnTo>
                <a:lnTo>
                  <a:pt x="1348" y="236"/>
                </a:lnTo>
                <a:lnTo>
                  <a:pt x="1241" y="364"/>
                </a:lnTo>
                <a:lnTo>
                  <a:pt x="1156" y="535"/>
                </a:lnTo>
                <a:lnTo>
                  <a:pt x="1092" y="728"/>
                </a:lnTo>
                <a:lnTo>
                  <a:pt x="1070" y="813"/>
                </a:lnTo>
                <a:lnTo>
                  <a:pt x="1006" y="877"/>
                </a:lnTo>
                <a:lnTo>
                  <a:pt x="942" y="963"/>
                </a:lnTo>
                <a:lnTo>
                  <a:pt x="878" y="1027"/>
                </a:lnTo>
                <a:lnTo>
                  <a:pt x="835" y="1091"/>
                </a:lnTo>
                <a:lnTo>
                  <a:pt x="813" y="1156"/>
                </a:lnTo>
                <a:lnTo>
                  <a:pt x="835" y="1198"/>
                </a:lnTo>
                <a:lnTo>
                  <a:pt x="835" y="1262"/>
                </a:lnTo>
                <a:lnTo>
                  <a:pt x="878" y="1305"/>
                </a:lnTo>
                <a:lnTo>
                  <a:pt x="963" y="1391"/>
                </a:lnTo>
                <a:lnTo>
                  <a:pt x="1070" y="1541"/>
                </a:lnTo>
                <a:lnTo>
                  <a:pt x="1156" y="1712"/>
                </a:lnTo>
                <a:lnTo>
                  <a:pt x="1241" y="1883"/>
                </a:lnTo>
                <a:lnTo>
                  <a:pt x="1370" y="2033"/>
                </a:lnTo>
                <a:lnTo>
                  <a:pt x="1455" y="2097"/>
                </a:lnTo>
                <a:lnTo>
                  <a:pt x="1541" y="2140"/>
                </a:lnTo>
                <a:lnTo>
                  <a:pt x="1626" y="2183"/>
                </a:lnTo>
                <a:lnTo>
                  <a:pt x="1733" y="2204"/>
                </a:lnTo>
                <a:lnTo>
                  <a:pt x="1840" y="2183"/>
                </a:lnTo>
                <a:lnTo>
                  <a:pt x="1905" y="2140"/>
                </a:lnTo>
                <a:lnTo>
                  <a:pt x="1990" y="2097"/>
                </a:lnTo>
                <a:lnTo>
                  <a:pt x="2033" y="2033"/>
                </a:lnTo>
                <a:lnTo>
                  <a:pt x="2119" y="1862"/>
                </a:lnTo>
                <a:lnTo>
                  <a:pt x="2183" y="1690"/>
                </a:lnTo>
                <a:lnTo>
                  <a:pt x="2247" y="1498"/>
                </a:lnTo>
                <a:lnTo>
                  <a:pt x="2290" y="1434"/>
                </a:lnTo>
                <a:lnTo>
                  <a:pt x="2332" y="1348"/>
                </a:lnTo>
                <a:lnTo>
                  <a:pt x="2439" y="1241"/>
                </a:lnTo>
                <a:lnTo>
                  <a:pt x="2461" y="1198"/>
                </a:lnTo>
                <a:lnTo>
                  <a:pt x="2461" y="1113"/>
                </a:lnTo>
                <a:lnTo>
                  <a:pt x="2461" y="1027"/>
                </a:lnTo>
                <a:lnTo>
                  <a:pt x="2418" y="984"/>
                </a:lnTo>
                <a:lnTo>
                  <a:pt x="2354" y="920"/>
                </a:lnTo>
                <a:lnTo>
                  <a:pt x="2311" y="877"/>
                </a:lnTo>
                <a:lnTo>
                  <a:pt x="2247" y="792"/>
                </a:lnTo>
                <a:lnTo>
                  <a:pt x="2226" y="706"/>
                </a:lnTo>
                <a:lnTo>
                  <a:pt x="2204" y="492"/>
                </a:lnTo>
                <a:lnTo>
                  <a:pt x="2183" y="407"/>
                </a:lnTo>
                <a:lnTo>
                  <a:pt x="2140" y="321"/>
                </a:lnTo>
                <a:lnTo>
                  <a:pt x="2076" y="257"/>
                </a:lnTo>
                <a:lnTo>
                  <a:pt x="2012" y="193"/>
                </a:lnTo>
                <a:lnTo>
                  <a:pt x="1947" y="150"/>
                </a:lnTo>
                <a:lnTo>
                  <a:pt x="1862" y="129"/>
                </a:lnTo>
                <a:lnTo>
                  <a:pt x="1776" y="107"/>
                </a:lnTo>
                <a:close/>
                <a:moveTo>
                  <a:pt x="7275" y="1904"/>
                </a:moveTo>
                <a:lnTo>
                  <a:pt x="7211" y="1947"/>
                </a:lnTo>
                <a:lnTo>
                  <a:pt x="7168" y="1990"/>
                </a:lnTo>
                <a:lnTo>
                  <a:pt x="7104" y="2054"/>
                </a:lnTo>
                <a:lnTo>
                  <a:pt x="7040" y="2225"/>
                </a:lnTo>
                <a:lnTo>
                  <a:pt x="6954" y="2568"/>
                </a:lnTo>
                <a:lnTo>
                  <a:pt x="6911" y="2717"/>
                </a:lnTo>
                <a:lnTo>
                  <a:pt x="6868" y="2739"/>
                </a:lnTo>
                <a:lnTo>
                  <a:pt x="6847" y="2760"/>
                </a:lnTo>
                <a:lnTo>
                  <a:pt x="6740" y="2739"/>
                </a:lnTo>
                <a:lnTo>
                  <a:pt x="6590" y="2696"/>
                </a:lnTo>
                <a:lnTo>
                  <a:pt x="6440" y="2717"/>
                </a:lnTo>
                <a:lnTo>
                  <a:pt x="6291" y="2760"/>
                </a:lnTo>
                <a:lnTo>
                  <a:pt x="6162" y="2846"/>
                </a:lnTo>
                <a:lnTo>
                  <a:pt x="6055" y="2953"/>
                </a:lnTo>
                <a:lnTo>
                  <a:pt x="5970" y="3081"/>
                </a:lnTo>
                <a:lnTo>
                  <a:pt x="5906" y="3188"/>
                </a:lnTo>
                <a:lnTo>
                  <a:pt x="5863" y="3231"/>
                </a:lnTo>
                <a:lnTo>
                  <a:pt x="5799" y="3274"/>
                </a:lnTo>
                <a:lnTo>
                  <a:pt x="5756" y="3295"/>
                </a:lnTo>
                <a:lnTo>
                  <a:pt x="5670" y="3295"/>
                </a:lnTo>
                <a:lnTo>
                  <a:pt x="5542" y="3252"/>
                </a:lnTo>
                <a:lnTo>
                  <a:pt x="5435" y="3210"/>
                </a:lnTo>
                <a:lnTo>
                  <a:pt x="5392" y="3188"/>
                </a:lnTo>
                <a:lnTo>
                  <a:pt x="5328" y="3188"/>
                </a:lnTo>
                <a:lnTo>
                  <a:pt x="5264" y="3210"/>
                </a:lnTo>
                <a:lnTo>
                  <a:pt x="5178" y="3231"/>
                </a:lnTo>
                <a:lnTo>
                  <a:pt x="5007" y="3338"/>
                </a:lnTo>
                <a:lnTo>
                  <a:pt x="4836" y="3445"/>
                </a:lnTo>
                <a:lnTo>
                  <a:pt x="4665" y="3552"/>
                </a:lnTo>
                <a:lnTo>
                  <a:pt x="4472" y="3659"/>
                </a:lnTo>
                <a:lnTo>
                  <a:pt x="4215" y="3766"/>
                </a:lnTo>
                <a:lnTo>
                  <a:pt x="4087" y="3851"/>
                </a:lnTo>
                <a:lnTo>
                  <a:pt x="4044" y="3894"/>
                </a:lnTo>
                <a:lnTo>
                  <a:pt x="4023" y="3958"/>
                </a:lnTo>
                <a:lnTo>
                  <a:pt x="4023" y="4023"/>
                </a:lnTo>
                <a:lnTo>
                  <a:pt x="4044" y="4065"/>
                </a:lnTo>
                <a:lnTo>
                  <a:pt x="4108" y="4108"/>
                </a:lnTo>
                <a:lnTo>
                  <a:pt x="4173" y="4108"/>
                </a:lnTo>
                <a:lnTo>
                  <a:pt x="4322" y="4087"/>
                </a:lnTo>
                <a:lnTo>
                  <a:pt x="4536" y="4023"/>
                </a:lnTo>
                <a:lnTo>
                  <a:pt x="4729" y="3937"/>
                </a:lnTo>
                <a:lnTo>
                  <a:pt x="4921" y="3851"/>
                </a:lnTo>
                <a:lnTo>
                  <a:pt x="5178" y="3723"/>
                </a:lnTo>
                <a:lnTo>
                  <a:pt x="5264" y="3659"/>
                </a:lnTo>
                <a:lnTo>
                  <a:pt x="5328" y="3637"/>
                </a:lnTo>
                <a:lnTo>
                  <a:pt x="5392" y="3637"/>
                </a:lnTo>
                <a:lnTo>
                  <a:pt x="5435" y="3659"/>
                </a:lnTo>
                <a:lnTo>
                  <a:pt x="5563" y="3723"/>
                </a:lnTo>
                <a:lnTo>
                  <a:pt x="5713" y="3787"/>
                </a:lnTo>
                <a:lnTo>
                  <a:pt x="5863" y="3830"/>
                </a:lnTo>
                <a:lnTo>
                  <a:pt x="5970" y="3809"/>
                </a:lnTo>
                <a:lnTo>
                  <a:pt x="6055" y="3766"/>
                </a:lnTo>
                <a:lnTo>
                  <a:pt x="6141" y="3659"/>
                </a:lnTo>
                <a:lnTo>
                  <a:pt x="6205" y="3530"/>
                </a:lnTo>
                <a:lnTo>
                  <a:pt x="6291" y="3359"/>
                </a:lnTo>
                <a:lnTo>
                  <a:pt x="6398" y="3231"/>
                </a:lnTo>
                <a:lnTo>
                  <a:pt x="6462" y="3188"/>
                </a:lnTo>
                <a:lnTo>
                  <a:pt x="6505" y="3167"/>
                </a:lnTo>
                <a:lnTo>
                  <a:pt x="6590" y="3167"/>
                </a:lnTo>
                <a:lnTo>
                  <a:pt x="6676" y="3188"/>
                </a:lnTo>
                <a:lnTo>
                  <a:pt x="6826" y="3274"/>
                </a:lnTo>
                <a:lnTo>
                  <a:pt x="6911" y="3316"/>
                </a:lnTo>
                <a:lnTo>
                  <a:pt x="6997" y="3359"/>
                </a:lnTo>
                <a:lnTo>
                  <a:pt x="7082" y="3359"/>
                </a:lnTo>
                <a:lnTo>
                  <a:pt x="7168" y="3338"/>
                </a:lnTo>
                <a:lnTo>
                  <a:pt x="7232" y="3316"/>
                </a:lnTo>
                <a:lnTo>
                  <a:pt x="7275" y="3252"/>
                </a:lnTo>
                <a:lnTo>
                  <a:pt x="7318" y="3188"/>
                </a:lnTo>
                <a:lnTo>
                  <a:pt x="7339" y="3124"/>
                </a:lnTo>
                <a:lnTo>
                  <a:pt x="7382" y="2974"/>
                </a:lnTo>
                <a:lnTo>
                  <a:pt x="7403" y="2846"/>
                </a:lnTo>
                <a:lnTo>
                  <a:pt x="7510" y="2503"/>
                </a:lnTo>
                <a:lnTo>
                  <a:pt x="7596" y="2161"/>
                </a:lnTo>
                <a:lnTo>
                  <a:pt x="7596" y="2097"/>
                </a:lnTo>
                <a:lnTo>
                  <a:pt x="7553" y="2033"/>
                </a:lnTo>
                <a:lnTo>
                  <a:pt x="7532" y="1969"/>
                </a:lnTo>
                <a:lnTo>
                  <a:pt x="7467" y="1926"/>
                </a:lnTo>
                <a:lnTo>
                  <a:pt x="7425" y="1904"/>
                </a:lnTo>
                <a:close/>
                <a:moveTo>
                  <a:pt x="4729" y="0"/>
                </a:moveTo>
                <a:lnTo>
                  <a:pt x="4643" y="22"/>
                </a:lnTo>
                <a:lnTo>
                  <a:pt x="4600" y="43"/>
                </a:lnTo>
                <a:lnTo>
                  <a:pt x="4558" y="86"/>
                </a:lnTo>
                <a:lnTo>
                  <a:pt x="4536" y="150"/>
                </a:lnTo>
                <a:lnTo>
                  <a:pt x="4515" y="321"/>
                </a:lnTo>
                <a:lnTo>
                  <a:pt x="4515" y="449"/>
                </a:lnTo>
                <a:lnTo>
                  <a:pt x="4493" y="514"/>
                </a:lnTo>
                <a:lnTo>
                  <a:pt x="4472" y="556"/>
                </a:lnTo>
                <a:lnTo>
                  <a:pt x="4408" y="599"/>
                </a:lnTo>
                <a:lnTo>
                  <a:pt x="4301" y="621"/>
                </a:lnTo>
                <a:lnTo>
                  <a:pt x="4087" y="621"/>
                </a:lnTo>
                <a:lnTo>
                  <a:pt x="3680" y="599"/>
                </a:lnTo>
                <a:lnTo>
                  <a:pt x="3274" y="599"/>
                </a:lnTo>
                <a:lnTo>
                  <a:pt x="3146" y="621"/>
                </a:lnTo>
                <a:lnTo>
                  <a:pt x="3039" y="663"/>
                </a:lnTo>
                <a:lnTo>
                  <a:pt x="2974" y="706"/>
                </a:lnTo>
                <a:lnTo>
                  <a:pt x="2932" y="770"/>
                </a:lnTo>
                <a:lnTo>
                  <a:pt x="2910" y="835"/>
                </a:lnTo>
                <a:lnTo>
                  <a:pt x="2932" y="877"/>
                </a:lnTo>
                <a:lnTo>
                  <a:pt x="2974" y="920"/>
                </a:lnTo>
                <a:lnTo>
                  <a:pt x="3039" y="963"/>
                </a:lnTo>
                <a:lnTo>
                  <a:pt x="3231" y="1006"/>
                </a:lnTo>
                <a:lnTo>
                  <a:pt x="3466" y="1027"/>
                </a:lnTo>
                <a:lnTo>
                  <a:pt x="3916" y="1027"/>
                </a:lnTo>
                <a:lnTo>
                  <a:pt x="4215" y="1006"/>
                </a:lnTo>
                <a:lnTo>
                  <a:pt x="5007" y="984"/>
                </a:lnTo>
                <a:lnTo>
                  <a:pt x="5799" y="963"/>
                </a:lnTo>
                <a:lnTo>
                  <a:pt x="6590" y="942"/>
                </a:lnTo>
                <a:lnTo>
                  <a:pt x="6975" y="963"/>
                </a:lnTo>
                <a:lnTo>
                  <a:pt x="7360" y="984"/>
                </a:lnTo>
                <a:lnTo>
                  <a:pt x="7596" y="984"/>
                </a:lnTo>
                <a:lnTo>
                  <a:pt x="7810" y="963"/>
                </a:lnTo>
                <a:lnTo>
                  <a:pt x="7938" y="942"/>
                </a:lnTo>
                <a:lnTo>
                  <a:pt x="8024" y="942"/>
                </a:lnTo>
                <a:lnTo>
                  <a:pt x="8088" y="963"/>
                </a:lnTo>
                <a:lnTo>
                  <a:pt x="8109" y="1049"/>
                </a:lnTo>
                <a:lnTo>
                  <a:pt x="8131" y="1177"/>
                </a:lnTo>
                <a:lnTo>
                  <a:pt x="8131" y="1412"/>
                </a:lnTo>
                <a:lnTo>
                  <a:pt x="8109" y="1776"/>
                </a:lnTo>
                <a:lnTo>
                  <a:pt x="8088" y="2161"/>
                </a:lnTo>
                <a:lnTo>
                  <a:pt x="8088" y="2525"/>
                </a:lnTo>
                <a:lnTo>
                  <a:pt x="8109" y="2717"/>
                </a:lnTo>
                <a:lnTo>
                  <a:pt x="8131" y="2910"/>
                </a:lnTo>
                <a:lnTo>
                  <a:pt x="8174" y="3103"/>
                </a:lnTo>
                <a:lnTo>
                  <a:pt x="8174" y="3316"/>
                </a:lnTo>
                <a:lnTo>
                  <a:pt x="8174" y="3744"/>
                </a:lnTo>
                <a:lnTo>
                  <a:pt x="8131" y="4579"/>
                </a:lnTo>
                <a:lnTo>
                  <a:pt x="8131" y="4750"/>
                </a:lnTo>
                <a:lnTo>
                  <a:pt x="8109" y="4857"/>
                </a:lnTo>
                <a:lnTo>
                  <a:pt x="8088" y="4900"/>
                </a:lnTo>
                <a:lnTo>
                  <a:pt x="8067" y="4921"/>
                </a:lnTo>
                <a:lnTo>
                  <a:pt x="7917" y="4964"/>
                </a:lnTo>
                <a:lnTo>
                  <a:pt x="7574" y="4985"/>
                </a:lnTo>
                <a:lnTo>
                  <a:pt x="7232" y="5028"/>
                </a:lnTo>
                <a:lnTo>
                  <a:pt x="6205" y="5028"/>
                </a:lnTo>
                <a:lnTo>
                  <a:pt x="5841" y="5050"/>
                </a:lnTo>
                <a:lnTo>
                  <a:pt x="5435" y="5071"/>
                </a:lnTo>
                <a:lnTo>
                  <a:pt x="5028" y="5092"/>
                </a:lnTo>
                <a:lnTo>
                  <a:pt x="4194" y="5114"/>
                </a:lnTo>
                <a:lnTo>
                  <a:pt x="4023" y="5092"/>
                </a:lnTo>
                <a:lnTo>
                  <a:pt x="3787" y="5092"/>
                </a:lnTo>
                <a:lnTo>
                  <a:pt x="3659" y="5114"/>
                </a:lnTo>
                <a:lnTo>
                  <a:pt x="3552" y="5135"/>
                </a:lnTo>
                <a:lnTo>
                  <a:pt x="3466" y="5178"/>
                </a:lnTo>
                <a:lnTo>
                  <a:pt x="3424" y="5242"/>
                </a:lnTo>
                <a:lnTo>
                  <a:pt x="3402" y="5306"/>
                </a:lnTo>
                <a:lnTo>
                  <a:pt x="3402" y="5349"/>
                </a:lnTo>
                <a:lnTo>
                  <a:pt x="3424" y="5392"/>
                </a:lnTo>
                <a:lnTo>
                  <a:pt x="3466" y="5413"/>
                </a:lnTo>
                <a:lnTo>
                  <a:pt x="3573" y="5456"/>
                </a:lnTo>
                <a:lnTo>
                  <a:pt x="3680" y="5477"/>
                </a:lnTo>
                <a:lnTo>
                  <a:pt x="4194" y="5477"/>
                </a:lnTo>
                <a:lnTo>
                  <a:pt x="4279" y="5499"/>
                </a:lnTo>
                <a:lnTo>
                  <a:pt x="4344" y="5542"/>
                </a:lnTo>
                <a:lnTo>
                  <a:pt x="4365" y="5584"/>
                </a:lnTo>
                <a:lnTo>
                  <a:pt x="4386" y="5627"/>
                </a:lnTo>
                <a:lnTo>
                  <a:pt x="4429" y="5691"/>
                </a:lnTo>
                <a:lnTo>
                  <a:pt x="4451" y="5734"/>
                </a:lnTo>
                <a:lnTo>
                  <a:pt x="4493" y="5777"/>
                </a:lnTo>
                <a:lnTo>
                  <a:pt x="4558" y="5798"/>
                </a:lnTo>
                <a:lnTo>
                  <a:pt x="4622" y="5820"/>
                </a:lnTo>
                <a:lnTo>
                  <a:pt x="4665" y="5841"/>
                </a:lnTo>
                <a:lnTo>
                  <a:pt x="4686" y="5905"/>
                </a:lnTo>
                <a:lnTo>
                  <a:pt x="4686" y="5991"/>
                </a:lnTo>
                <a:lnTo>
                  <a:pt x="4686" y="6226"/>
                </a:lnTo>
                <a:lnTo>
                  <a:pt x="4686" y="6440"/>
                </a:lnTo>
                <a:lnTo>
                  <a:pt x="4643" y="6611"/>
                </a:lnTo>
                <a:lnTo>
                  <a:pt x="4622" y="6676"/>
                </a:lnTo>
                <a:lnTo>
                  <a:pt x="4579" y="6761"/>
                </a:lnTo>
                <a:lnTo>
                  <a:pt x="4472" y="6868"/>
                </a:lnTo>
                <a:lnTo>
                  <a:pt x="4215" y="7082"/>
                </a:lnTo>
                <a:lnTo>
                  <a:pt x="3959" y="7275"/>
                </a:lnTo>
                <a:lnTo>
                  <a:pt x="3787" y="7403"/>
                </a:lnTo>
                <a:lnTo>
                  <a:pt x="3638" y="7531"/>
                </a:lnTo>
                <a:lnTo>
                  <a:pt x="3509" y="7681"/>
                </a:lnTo>
                <a:lnTo>
                  <a:pt x="3466" y="7745"/>
                </a:lnTo>
                <a:lnTo>
                  <a:pt x="3424" y="7831"/>
                </a:lnTo>
                <a:lnTo>
                  <a:pt x="3402" y="7917"/>
                </a:lnTo>
                <a:lnTo>
                  <a:pt x="3424" y="7981"/>
                </a:lnTo>
                <a:lnTo>
                  <a:pt x="3445" y="8066"/>
                </a:lnTo>
                <a:lnTo>
                  <a:pt x="3488" y="8131"/>
                </a:lnTo>
                <a:lnTo>
                  <a:pt x="3552" y="8173"/>
                </a:lnTo>
                <a:lnTo>
                  <a:pt x="3616" y="8195"/>
                </a:lnTo>
                <a:lnTo>
                  <a:pt x="3680" y="8216"/>
                </a:lnTo>
                <a:lnTo>
                  <a:pt x="3766" y="8195"/>
                </a:lnTo>
                <a:lnTo>
                  <a:pt x="3916" y="8131"/>
                </a:lnTo>
                <a:lnTo>
                  <a:pt x="4066" y="8002"/>
                </a:lnTo>
                <a:lnTo>
                  <a:pt x="4215" y="7874"/>
                </a:lnTo>
                <a:lnTo>
                  <a:pt x="4365" y="7724"/>
                </a:lnTo>
                <a:lnTo>
                  <a:pt x="4558" y="7510"/>
                </a:lnTo>
                <a:lnTo>
                  <a:pt x="4707" y="7382"/>
                </a:lnTo>
                <a:lnTo>
                  <a:pt x="4772" y="7339"/>
                </a:lnTo>
                <a:lnTo>
                  <a:pt x="4814" y="7317"/>
                </a:lnTo>
                <a:lnTo>
                  <a:pt x="4879" y="7296"/>
                </a:lnTo>
                <a:lnTo>
                  <a:pt x="4943" y="7317"/>
                </a:lnTo>
                <a:lnTo>
                  <a:pt x="5007" y="7339"/>
                </a:lnTo>
                <a:lnTo>
                  <a:pt x="5093" y="7403"/>
                </a:lnTo>
                <a:lnTo>
                  <a:pt x="5413" y="7617"/>
                </a:lnTo>
                <a:lnTo>
                  <a:pt x="5734" y="7831"/>
                </a:lnTo>
                <a:lnTo>
                  <a:pt x="5948" y="8024"/>
                </a:lnTo>
                <a:lnTo>
                  <a:pt x="6098" y="8131"/>
                </a:lnTo>
                <a:lnTo>
                  <a:pt x="6248" y="8216"/>
                </a:lnTo>
                <a:lnTo>
                  <a:pt x="6398" y="8280"/>
                </a:lnTo>
                <a:lnTo>
                  <a:pt x="6526" y="8280"/>
                </a:lnTo>
                <a:lnTo>
                  <a:pt x="6590" y="8259"/>
                </a:lnTo>
                <a:lnTo>
                  <a:pt x="6633" y="8216"/>
                </a:lnTo>
                <a:lnTo>
                  <a:pt x="6676" y="8173"/>
                </a:lnTo>
                <a:lnTo>
                  <a:pt x="6697" y="8066"/>
                </a:lnTo>
                <a:lnTo>
                  <a:pt x="6697" y="8002"/>
                </a:lnTo>
                <a:lnTo>
                  <a:pt x="6697" y="7917"/>
                </a:lnTo>
                <a:lnTo>
                  <a:pt x="6654" y="7852"/>
                </a:lnTo>
                <a:lnTo>
                  <a:pt x="6612" y="7788"/>
                </a:lnTo>
                <a:lnTo>
                  <a:pt x="6505" y="7660"/>
                </a:lnTo>
                <a:lnTo>
                  <a:pt x="6355" y="7553"/>
                </a:lnTo>
                <a:lnTo>
                  <a:pt x="6013" y="7339"/>
                </a:lnTo>
                <a:lnTo>
                  <a:pt x="5863" y="7253"/>
                </a:lnTo>
                <a:lnTo>
                  <a:pt x="5777" y="7146"/>
                </a:lnTo>
                <a:lnTo>
                  <a:pt x="5884" y="7125"/>
                </a:lnTo>
                <a:lnTo>
                  <a:pt x="5991" y="7125"/>
                </a:lnTo>
                <a:lnTo>
                  <a:pt x="6205" y="7168"/>
                </a:lnTo>
                <a:lnTo>
                  <a:pt x="6419" y="7211"/>
                </a:lnTo>
                <a:lnTo>
                  <a:pt x="6547" y="7232"/>
                </a:lnTo>
                <a:lnTo>
                  <a:pt x="6633" y="7232"/>
                </a:lnTo>
                <a:lnTo>
                  <a:pt x="6740" y="7211"/>
                </a:lnTo>
                <a:lnTo>
                  <a:pt x="6804" y="7189"/>
                </a:lnTo>
                <a:lnTo>
                  <a:pt x="6868" y="7146"/>
                </a:lnTo>
                <a:lnTo>
                  <a:pt x="6890" y="7082"/>
                </a:lnTo>
                <a:lnTo>
                  <a:pt x="6911" y="7018"/>
                </a:lnTo>
                <a:lnTo>
                  <a:pt x="6911" y="6932"/>
                </a:lnTo>
                <a:lnTo>
                  <a:pt x="6868" y="6868"/>
                </a:lnTo>
                <a:lnTo>
                  <a:pt x="6804" y="6783"/>
                </a:lnTo>
                <a:lnTo>
                  <a:pt x="6740" y="6740"/>
                </a:lnTo>
                <a:lnTo>
                  <a:pt x="6654" y="6697"/>
                </a:lnTo>
                <a:lnTo>
                  <a:pt x="6440" y="6654"/>
                </a:lnTo>
                <a:lnTo>
                  <a:pt x="6034" y="6633"/>
                </a:lnTo>
                <a:lnTo>
                  <a:pt x="5606" y="6633"/>
                </a:lnTo>
                <a:lnTo>
                  <a:pt x="5478" y="6611"/>
                </a:lnTo>
                <a:lnTo>
                  <a:pt x="5392" y="6590"/>
                </a:lnTo>
                <a:lnTo>
                  <a:pt x="5306" y="6547"/>
                </a:lnTo>
                <a:lnTo>
                  <a:pt x="5242" y="6504"/>
                </a:lnTo>
                <a:lnTo>
                  <a:pt x="5200" y="6397"/>
                </a:lnTo>
                <a:lnTo>
                  <a:pt x="5178" y="6248"/>
                </a:lnTo>
                <a:lnTo>
                  <a:pt x="5178" y="6012"/>
                </a:lnTo>
                <a:lnTo>
                  <a:pt x="5200" y="5905"/>
                </a:lnTo>
                <a:lnTo>
                  <a:pt x="5221" y="5841"/>
                </a:lnTo>
                <a:lnTo>
                  <a:pt x="5285" y="5820"/>
                </a:lnTo>
                <a:lnTo>
                  <a:pt x="5349" y="5756"/>
                </a:lnTo>
                <a:lnTo>
                  <a:pt x="5478" y="5670"/>
                </a:lnTo>
                <a:lnTo>
                  <a:pt x="5563" y="5584"/>
                </a:lnTo>
                <a:lnTo>
                  <a:pt x="5649" y="5520"/>
                </a:lnTo>
                <a:lnTo>
                  <a:pt x="5713" y="5499"/>
                </a:lnTo>
                <a:lnTo>
                  <a:pt x="5799" y="5477"/>
                </a:lnTo>
                <a:lnTo>
                  <a:pt x="6055" y="5456"/>
                </a:lnTo>
                <a:lnTo>
                  <a:pt x="6312" y="5456"/>
                </a:lnTo>
                <a:lnTo>
                  <a:pt x="6826" y="5435"/>
                </a:lnTo>
                <a:lnTo>
                  <a:pt x="7339" y="5435"/>
                </a:lnTo>
                <a:lnTo>
                  <a:pt x="7596" y="5413"/>
                </a:lnTo>
                <a:lnTo>
                  <a:pt x="7853" y="5370"/>
                </a:lnTo>
                <a:lnTo>
                  <a:pt x="8045" y="5328"/>
                </a:lnTo>
                <a:lnTo>
                  <a:pt x="8259" y="5285"/>
                </a:lnTo>
                <a:lnTo>
                  <a:pt x="8345" y="5242"/>
                </a:lnTo>
                <a:lnTo>
                  <a:pt x="8430" y="5199"/>
                </a:lnTo>
                <a:lnTo>
                  <a:pt x="8494" y="5135"/>
                </a:lnTo>
                <a:lnTo>
                  <a:pt x="8537" y="5050"/>
                </a:lnTo>
                <a:lnTo>
                  <a:pt x="8559" y="4943"/>
                </a:lnTo>
                <a:lnTo>
                  <a:pt x="8559" y="4836"/>
                </a:lnTo>
                <a:lnTo>
                  <a:pt x="8559" y="4600"/>
                </a:lnTo>
                <a:lnTo>
                  <a:pt x="8601" y="4065"/>
                </a:lnTo>
                <a:lnTo>
                  <a:pt x="8644" y="3552"/>
                </a:lnTo>
                <a:lnTo>
                  <a:pt x="8644" y="3038"/>
                </a:lnTo>
                <a:lnTo>
                  <a:pt x="8644" y="2503"/>
                </a:lnTo>
                <a:lnTo>
                  <a:pt x="8623" y="1990"/>
                </a:lnTo>
                <a:lnTo>
                  <a:pt x="8601" y="984"/>
                </a:lnTo>
                <a:lnTo>
                  <a:pt x="8580" y="813"/>
                </a:lnTo>
                <a:lnTo>
                  <a:pt x="8559" y="770"/>
                </a:lnTo>
                <a:lnTo>
                  <a:pt x="8516" y="728"/>
                </a:lnTo>
                <a:lnTo>
                  <a:pt x="8494" y="706"/>
                </a:lnTo>
                <a:lnTo>
                  <a:pt x="8430" y="663"/>
                </a:lnTo>
                <a:lnTo>
                  <a:pt x="8280" y="621"/>
                </a:lnTo>
                <a:lnTo>
                  <a:pt x="8045" y="578"/>
                </a:lnTo>
                <a:lnTo>
                  <a:pt x="7788" y="535"/>
                </a:lnTo>
                <a:lnTo>
                  <a:pt x="7296" y="492"/>
                </a:lnTo>
                <a:lnTo>
                  <a:pt x="6783" y="471"/>
                </a:lnTo>
                <a:lnTo>
                  <a:pt x="6184" y="471"/>
                </a:lnTo>
                <a:lnTo>
                  <a:pt x="5948" y="492"/>
                </a:lnTo>
                <a:lnTo>
                  <a:pt x="5520" y="514"/>
                </a:lnTo>
                <a:lnTo>
                  <a:pt x="5413" y="492"/>
                </a:lnTo>
                <a:lnTo>
                  <a:pt x="5371" y="471"/>
                </a:lnTo>
                <a:lnTo>
                  <a:pt x="5349" y="428"/>
                </a:lnTo>
                <a:lnTo>
                  <a:pt x="5349" y="364"/>
                </a:lnTo>
                <a:lnTo>
                  <a:pt x="5349" y="214"/>
                </a:lnTo>
                <a:lnTo>
                  <a:pt x="5328" y="150"/>
                </a:lnTo>
                <a:lnTo>
                  <a:pt x="5264" y="64"/>
                </a:lnTo>
                <a:lnTo>
                  <a:pt x="5221" y="43"/>
                </a:lnTo>
                <a:lnTo>
                  <a:pt x="5135" y="22"/>
                </a:lnTo>
                <a:lnTo>
                  <a:pt x="4921" y="0"/>
                </a:lnTo>
                <a:close/>
                <a:moveTo>
                  <a:pt x="1027" y="2247"/>
                </a:moveTo>
                <a:lnTo>
                  <a:pt x="985" y="2268"/>
                </a:lnTo>
                <a:lnTo>
                  <a:pt x="835" y="2311"/>
                </a:lnTo>
                <a:lnTo>
                  <a:pt x="728" y="2396"/>
                </a:lnTo>
                <a:lnTo>
                  <a:pt x="599" y="2482"/>
                </a:lnTo>
                <a:lnTo>
                  <a:pt x="492" y="2589"/>
                </a:lnTo>
                <a:lnTo>
                  <a:pt x="385" y="2696"/>
                </a:lnTo>
                <a:lnTo>
                  <a:pt x="300" y="2824"/>
                </a:lnTo>
                <a:lnTo>
                  <a:pt x="214" y="2953"/>
                </a:lnTo>
                <a:lnTo>
                  <a:pt x="107" y="3231"/>
                </a:lnTo>
                <a:lnTo>
                  <a:pt x="65" y="3381"/>
                </a:lnTo>
                <a:lnTo>
                  <a:pt x="22" y="3530"/>
                </a:lnTo>
                <a:lnTo>
                  <a:pt x="0" y="3851"/>
                </a:lnTo>
                <a:lnTo>
                  <a:pt x="0" y="4472"/>
                </a:lnTo>
                <a:lnTo>
                  <a:pt x="0" y="5264"/>
                </a:lnTo>
                <a:lnTo>
                  <a:pt x="0" y="5520"/>
                </a:lnTo>
                <a:lnTo>
                  <a:pt x="0" y="5670"/>
                </a:lnTo>
                <a:lnTo>
                  <a:pt x="22" y="5734"/>
                </a:lnTo>
                <a:lnTo>
                  <a:pt x="65" y="5777"/>
                </a:lnTo>
                <a:lnTo>
                  <a:pt x="150" y="5863"/>
                </a:lnTo>
                <a:lnTo>
                  <a:pt x="236" y="5905"/>
                </a:lnTo>
                <a:lnTo>
                  <a:pt x="343" y="5884"/>
                </a:lnTo>
                <a:lnTo>
                  <a:pt x="385" y="5863"/>
                </a:lnTo>
                <a:lnTo>
                  <a:pt x="428" y="5841"/>
                </a:lnTo>
                <a:lnTo>
                  <a:pt x="471" y="5777"/>
                </a:lnTo>
                <a:lnTo>
                  <a:pt x="492" y="5713"/>
                </a:lnTo>
                <a:lnTo>
                  <a:pt x="514" y="5563"/>
                </a:lnTo>
                <a:lnTo>
                  <a:pt x="492" y="5264"/>
                </a:lnTo>
                <a:lnTo>
                  <a:pt x="471" y="4729"/>
                </a:lnTo>
                <a:lnTo>
                  <a:pt x="492" y="4450"/>
                </a:lnTo>
                <a:lnTo>
                  <a:pt x="514" y="4194"/>
                </a:lnTo>
                <a:lnTo>
                  <a:pt x="535" y="4001"/>
                </a:lnTo>
                <a:lnTo>
                  <a:pt x="578" y="3723"/>
                </a:lnTo>
                <a:lnTo>
                  <a:pt x="621" y="3573"/>
                </a:lnTo>
                <a:lnTo>
                  <a:pt x="664" y="3466"/>
                </a:lnTo>
                <a:lnTo>
                  <a:pt x="728" y="3402"/>
                </a:lnTo>
                <a:lnTo>
                  <a:pt x="749" y="3381"/>
                </a:lnTo>
                <a:lnTo>
                  <a:pt x="792" y="3381"/>
                </a:lnTo>
                <a:lnTo>
                  <a:pt x="813" y="3423"/>
                </a:lnTo>
                <a:lnTo>
                  <a:pt x="835" y="3530"/>
                </a:lnTo>
                <a:lnTo>
                  <a:pt x="878" y="3873"/>
                </a:lnTo>
                <a:lnTo>
                  <a:pt x="942" y="4429"/>
                </a:lnTo>
                <a:lnTo>
                  <a:pt x="985" y="5071"/>
                </a:lnTo>
                <a:lnTo>
                  <a:pt x="985" y="5713"/>
                </a:lnTo>
                <a:lnTo>
                  <a:pt x="985" y="6355"/>
                </a:lnTo>
                <a:lnTo>
                  <a:pt x="1006" y="6997"/>
                </a:lnTo>
                <a:lnTo>
                  <a:pt x="1070" y="7638"/>
                </a:lnTo>
                <a:lnTo>
                  <a:pt x="1092" y="7981"/>
                </a:lnTo>
                <a:lnTo>
                  <a:pt x="1113" y="8302"/>
                </a:lnTo>
                <a:lnTo>
                  <a:pt x="1113" y="8516"/>
                </a:lnTo>
                <a:lnTo>
                  <a:pt x="1134" y="8644"/>
                </a:lnTo>
                <a:lnTo>
                  <a:pt x="1156" y="8751"/>
                </a:lnTo>
                <a:lnTo>
                  <a:pt x="1220" y="8858"/>
                </a:lnTo>
                <a:lnTo>
                  <a:pt x="1284" y="8922"/>
                </a:lnTo>
                <a:lnTo>
                  <a:pt x="1434" y="8922"/>
                </a:lnTo>
                <a:lnTo>
                  <a:pt x="1519" y="8879"/>
                </a:lnTo>
                <a:lnTo>
                  <a:pt x="1562" y="8858"/>
                </a:lnTo>
                <a:lnTo>
                  <a:pt x="1584" y="8815"/>
                </a:lnTo>
                <a:lnTo>
                  <a:pt x="1648" y="8687"/>
                </a:lnTo>
                <a:lnTo>
                  <a:pt x="1669" y="8537"/>
                </a:lnTo>
                <a:lnTo>
                  <a:pt x="1669" y="8366"/>
                </a:lnTo>
                <a:lnTo>
                  <a:pt x="1669" y="8024"/>
                </a:lnTo>
                <a:lnTo>
                  <a:pt x="1648" y="7745"/>
                </a:lnTo>
                <a:lnTo>
                  <a:pt x="1648" y="7189"/>
                </a:lnTo>
                <a:lnTo>
                  <a:pt x="1605" y="6868"/>
                </a:lnTo>
                <a:lnTo>
                  <a:pt x="1605" y="6676"/>
                </a:lnTo>
                <a:lnTo>
                  <a:pt x="1626" y="6611"/>
                </a:lnTo>
                <a:lnTo>
                  <a:pt x="1648" y="6547"/>
                </a:lnTo>
                <a:lnTo>
                  <a:pt x="1691" y="6483"/>
                </a:lnTo>
                <a:lnTo>
                  <a:pt x="1776" y="6440"/>
                </a:lnTo>
                <a:lnTo>
                  <a:pt x="1905" y="6440"/>
                </a:lnTo>
                <a:lnTo>
                  <a:pt x="1926" y="6462"/>
                </a:lnTo>
                <a:lnTo>
                  <a:pt x="1947" y="6504"/>
                </a:lnTo>
                <a:lnTo>
                  <a:pt x="1969" y="6569"/>
                </a:lnTo>
                <a:lnTo>
                  <a:pt x="1969" y="6718"/>
                </a:lnTo>
                <a:lnTo>
                  <a:pt x="1969" y="7018"/>
                </a:lnTo>
                <a:lnTo>
                  <a:pt x="1990" y="7531"/>
                </a:lnTo>
                <a:lnTo>
                  <a:pt x="2012" y="8024"/>
                </a:lnTo>
                <a:lnTo>
                  <a:pt x="2012" y="8259"/>
                </a:lnTo>
                <a:lnTo>
                  <a:pt x="2033" y="8409"/>
                </a:lnTo>
                <a:lnTo>
                  <a:pt x="2054" y="8537"/>
                </a:lnTo>
                <a:lnTo>
                  <a:pt x="2097" y="8665"/>
                </a:lnTo>
                <a:lnTo>
                  <a:pt x="2161" y="8772"/>
                </a:lnTo>
                <a:lnTo>
                  <a:pt x="2247" y="8837"/>
                </a:lnTo>
                <a:lnTo>
                  <a:pt x="2290" y="8858"/>
                </a:lnTo>
                <a:lnTo>
                  <a:pt x="2418" y="8858"/>
                </a:lnTo>
                <a:lnTo>
                  <a:pt x="2461" y="8837"/>
                </a:lnTo>
                <a:lnTo>
                  <a:pt x="2504" y="8815"/>
                </a:lnTo>
                <a:lnTo>
                  <a:pt x="2546" y="8772"/>
                </a:lnTo>
                <a:lnTo>
                  <a:pt x="2589" y="8687"/>
                </a:lnTo>
                <a:lnTo>
                  <a:pt x="2589" y="8580"/>
                </a:lnTo>
                <a:lnTo>
                  <a:pt x="2568" y="8344"/>
                </a:lnTo>
                <a:lnTo>
                  <a:pt x="2546" y="8131"/>
                </a:lnTo>
                <a:lnTo>
                  <a:pt x="2504" y="6868"/>
                </a:lnTo>
                <a:lnTo>
                  <a:pt x="2482" y="5606"/>
                </a:lnTo>
                <a:lnTo>
                  <a:pt x="2482" y="4450"/>
                </a:lnTo>
                <a:lnTo>
                  <a:pt x="2482" y="4172"/>
                </a:lnTo>
                <a:lnTo>
                  <a:pt x="2504" y="3894"/>
                </a:lnTo>
                <a:lnTo>
                  <a:pt x="2525" y="3616"/>
                </a:lnTo>
                <a:lnTo>
                  <a:pt x="2611" y="3338"/>
                </a:lnTo>
                <a:lnTo>
                  <a:pt x="2675" y="3103"/>
                </a:lnTo>
                <a:lnTo>
                  <a:pt x="2739" y="3017"/>
                </a:lnTo>
                <a:lnTo>
                  <a:pt x="2782" y="2996"/>
                </a:lnTo>
                <a:lnTo>
                  <a:pt x="2825" y="2974"/>
                </a:lnTo>
                <a:lnTo>
                  <a:pt x="2953" y="2974"/>
                </a:lnTo>
                <a:lnTo>
                  <a:pt x="3081" y="3017"/>
                </a:lnTo>
                <a:lnTo>
                  <a:pt x="3317" y="3081"/>
                </a:lnTo>
                <a:lnTo>
                  <a:pt x="3809" y="3167"/>
                </a:lnTo>
                <a:lnTo>
                  <a:pt x="4301" y="3252"/>
                </a:lnTo>
                <a:lnTo>
                  <a:pt x="4429" y="3252"/>
                </a:lnTo>
                <a:lnTo>
                  <a:pt x="4536" y="3274"/>
                </a:lnTo>
                <a:lnTo>
                  <a:pt x="4665" y="3252"/>
                </a:lnTo>
                <a:lnTo>
                  <a:pt x="4707" y="3231"/>
                </a:lnTo>
                <a:lnTo>
                  <a:pt x="4750" y="3188"/>
                </a:lnTo>
                <a:lnTo>
                  <a:pt x="4814" y="3103"/>
                </a:lnTo>
                <a:lnTo>
                  <a:pt x="4836" y="2996"/>
                </a:lnTo>
                <a:lnTo>
                  <a:pt x="4814" y="2910"/>
                </a:lnTo>
                <a:lnTo>
                  <a:pt x="4750" y="2824"/>
                </a:lnTo>
                <a:lnTo>
                  <a:pt x="4665" y="2760"/>
                </a:lnTo>
                <a:lnTo>
                  <a:pt x="4536" y="2717"/>
                </a:lnTo>
                <a:lnTo>
                  <a:pt x="4408" y="2675"/>
                </a:lnTo>
                <a:lnTo>
                  <a:pt x="4258" y="2675"/>
                </a:lnTo>
                <a:lnTo>
                  <a:pt x="3959" y="2632"/>
                </a:lnTo>
                <a:lnTo>
                  <a:pt x="3723" y="2610"/>
                </a:lnTo>
                <a:lnTo>
                  <a:pt x="3167" y="2503"/>
                </a:lnTo>
                <a:lnTo>
                  <a:pt x="2589" y="2396"/>
                </a:lnTo>
                <a:lnTo>
                  <a:pt x="2461" y="2396"/>
                </a:lnTo>
                <a:lnTo>
                  <a:pt x="2354" y="2439"/>
                </a:lnTo>
                <a:lnTo>
                  <a:pt x="2268" y="2503"/>
                </a:lnTo>
                <a:lnTo>
                  <a:pt x="2204" y="2589"/>
                </a:lnTo>
                <a:lnTo>
                  <a:pt x="2097" y="2782"/>
                </a:lnTo>
                <a:lnTo>
                  <a:pt x="2012" y="2889"/>
                </a:lnTo>
                <a:lnTo>
                  <a:pt x="1926" y="2974"/>
                </a:lnTo>
                <a:lnTo>
                  <a:pt x="1883" y="2910"/>
                </a:lnTo>
                <a:lnTo>
                  <a:pt x="1883" y="2824"/>
                </a:lnTo>
                <a:lnTo>
                  <a:pt x="1905" y="2632"/>
                </a:lnTo>
                <a:lnTo>
                  <a:pt x="1883" y="2546"/>
                </a:lnTo>
                <a:lnTo>
                  <a:pt x="1862" y="2482"/>
                </a:lnTo>
                <a:lnTo>
                  <a:pt x="1798" y="2439"/>
                </a:lnTo>
                <a:lnTo>
                  <a:pt x="1712" y="2418"/>
                </a:lnTo>
                <a:lnTo>
                  <a:pt x="1605" y="2439"/>
                </a:lnTo>
                <a:lnTo>
                  <a:pt x="1562" y="2461"/>
                </a:lnTo>
                <a:lnTo>
                  <a:pt x="1541" y="2482"/>
                </a:lnTo>
                <a:lnTo>
                  <a:pt x="1519" y="2568"/>
                </a:lnTo>
                <a:lnTo>
                  <a:pt x="1519" y="2653"/>
                </a:lnTo>
                <a:lnTo>
                  <a:pt x="1562" y="2867"/>
                </a:lnTo>
                <a:lnTo>
                  <a:pt x="1584" y="2953"/>
                </a:lnTo>
                <a:lnTo>
                  <a:pt x="1562" y="3038"/>
                </a:lnTo>
                <a:lnTo>
                  <a:pt x="1455" y="2910"/>
                </a:lnTo>
                <a:lnTo>
                  <a:pt x="1370" y="2739"/>
                </a:lnTo>
                <a:lnTo>
                  <a:pt x="1199" y="2418"/>
                </a:lnTo>
                <a:lnTo>
                  <a:pt x="1134" y="2311"/>
                </a:lnTo>
                <a:lnTo>
                  <a:pt x="1113" y="2268"/>
                </a:lnTo>
                <a:lnTo>
                  <a:pt x="1070" y="2268"/>
                </a:lnTo>
                <a:lnTo>
                  <a:pt x="1027" y="2247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Doodle 3">
            <a:extLst>
              <a:ext uri="{FF2B5EF4-FFF2-40B4-BE49-F238E27FC236}">
                <a16:creationId xmlns:a16="http://schemas.microsoft.com/office/drawing/2014/main" id="{7BC9E00E-5458-684F-8FD8-D5F43118E0F0}"/>
              </a:ext>
            </a:extLst>
          </p:cNvPr>
          <p:cNvSpPr/>
          <p:nvPr/>
        </p:nvSpPr>
        <p:spPr>
          <a:xfrm>
            <a:off x="7644461" y="3042667"/>
            <a:ext cx="491354" cy="572730"/>
          </a:xfrm>
          <a:custGeom>
            <a:avLst/>
            <a:gdLst/>
            <a:ahLst/>
            <a:cxnLst/>
            <a:rect l="l" t="t" r="r" b="b"/>
            <a:pathLst>
              <a:path w="6762" h="8902" extrusionOk="0">
                <a:moveTo>
                  <a:pt x="1305" y="1092"/>
                </a:moveTo>
                <a:lnTo>
                  <a:pt x="1348" y="1135"/>
                </a:lnTo>
                <a:lnTo>
                  <a:pt x="1477" y="1263"/>
                </a:lnTo>
                <a:lnTo>
                  <a:pt x="1562" y="1434"/>
                </a:lnTo>
                <a:lnTo>
                  <a:pt x="1584" y="1499"/>
                </a:lnTo>
                <a:lnTo>
                  <a:pt x="1562" y="1541"/>
                </a:lnTo>
                <a:lnTo>
                  <a:pt x="1541" y="1541"/>
                </a:lnTo>
                <a:lnTo>
                  <a:pt x="1477" y="1520"/>
                </a:lnTo>
                <a:lnTo>
                  <a:pt x="1348" y="1370"/>
                </a:lnTo>
                <a:lnTo>
                  <a:pt x="1284" y="1306"/>
                </a:lnTo>
                <a:lnTo>
                  <a:pt x="1241" y="1220"/>
                </a:lnTo>
                <a:lnTo>
                  <a:pt x="1241" y="1156"/>
                </a:lnTo>
                <a:lnTo>
                  <a:pt x="1241" y="1113"/>
                </a:lnTo>
                <a:lnTo>
                  <a:pt x="1263" y="1092"/>
                </a:lnTo>
                <a:close/>
                <a:moveTo>
                  <a:pt x="792" y="1734"/>
                </a:moveTo>
                <a:lnTo>
                  <a:pt x="856" y="1755"/>
                </a:lnTo>
                <a:lnTo>
                  <a:pt x="878" y="1798"/>
                </a:lnTo>
                <a:lnTo>
                  <a:pt x="899" y="1841"/>
                </a:lnTo>
                <a:lnTo>
                  <a:pt x="878" y="1862"/>
                </a:lnTo>
                <a:lnTo>
                  <a:pt x="856" y="1905"/>
                </a:lnTo>
                <a:lnTo>
                  <a:pt x="813" y="1905"/>
                </a:lnTo>
                <a:lnTo>
                  <a:pt x="749" y="1926"/>
                </a:lnTo>
                <a:lnTo>
                  <a:pt x="706" y="1905"/>
                </a:lnTo>
                <a:lnTo>
                  <a:pt x="685" y="1884"/>
                </a:lnTo>
                <a:lnTo>
                  <a:pt x="685" y="1841"/>
                </a:lnTo>
                <a:lnTo>
                  <a:pt x="728" y="1777"/>
                </a:lnTo>
                <a:lnTo>
                  <a:pt x="749" y="1755"/>
                </a:lnTo>
                <a:lnTo>
                  <a:pt x="792" y="1734"/>
                </a:lnTo>
                <a:close/>
                <a:moveTo>
                  <a:pt x="2910" y="1670"/>
                </a:moveTo>
                <a:lnTo>
                  <a:pt x="2846" y="1712"/>
                </a:lnTo>
                <a:lnTo>
                  <a:pt x="2760" y="1755"/>
                </a:lnTo>
                <a:lnTo>
                  <a:pt x="2718" y="1819"/>
                </a:lnTo>
                <a:lnTo>
                  <a:pt x="2675" y="1884"/>
                </a:lnTo>
                <a:lnTo>
                  <a:pt x="2675" y="1926"/>
                </a:lnTo>
                <a:lnTo>
                  <a:pt x="2696" y="1969"/>
                </a:lnTo>
                <a:lnTo>
                  <a:pt x="2932" y="1969"/>
                </a:lnTo>
                <a:lnTo>
                  <a:pt x="3081" y="1991"/>
                </a:lnTo>
                <a:lnTo>
                  <a:pt x="3231" y="2033"/>
                </a:lnTo>
                <a:lnTo>
                  <a:pt x="3317" y="2033"/>
                </a:lnTo>
                <a:lnTo>
                  <a:pt x="3381" y="2012"/>
                </a:lnTo>
                <a:lnTo>
                  <a:pt x="3702" y="1969"/>
                </a:lnTo>
                <a:lnTo>
                  <a:pt x="4023" y="1948"/>
                </a:lnTo>
                <a:lnTo>
                  <a:pt x="4237" y="1948"/>
                </a:lnTo>
                <a:lnTo>
                  <a:pt x="4451" y="1926"/>
                </a:lnTo>
                <a:lnTo>
                  <a:pt x="4879" y="1905"/>
                </a:lnTo>
                <a:lnTo>
                  <a:pt x="5135" y="1905"/>
                </a:lnTo>
                <a:lnTo>
                  <a:pt x="5199" y="1884"/>
                </a:lnTo>
                <a:lnTo>
                  <a:pt x="5242" y="1862"/>
                </a:lnTo>
                <a:lnTo>
                  <a:pt x="5242" y="1819"/>
                </a:lnTo>
                <a:lnTo>
                  <a:pt x="5199" y="1755"/>
                </a:lnTo>
                <a:lnTo>
                  <a:pt x="5135" y="1712"/>
                </a:lnTo>
                <a:lnTo>
                  <a:pt x="5050" y="1691"/>
                </a:lnTo>
                <a:lnTo>
                  <a:pt x="4836" y="1691"/>
                </a:lnTo>
                <a:lnTo>
                  <a:pt x="4451" y="1734"/>
                </a:lnTo>
                <a:lnTo>
                  <a:pt x="4237" y="1755"/>
                </a:lnTo>
                <a:lnTo>
                  <a:pt x="4044" y="1755"/>
                </a:lnTo>
                <a:lnTo>
                  <a:pt x="3616" y="1734"/>
                </a:lnTo>
                <a:lnTo>
                  <a:pt x="3531" y="1755"/>
                </a:lnTo>
                <a:lnTo>
                  <a:pt x="3424" y="1777"/>
                </a:lnTo>
                <a:lnTo>
                  <a:pt x="3317" y="1798"/>
                </a:lnTo>
                <a:lnTo>
                  <a:pt x="3231" y="1798"/>
                </a:lnTo>
                <a:lnTo>
                  <a:pt x="3167" y="1777"/>
                </a:lnTo>
                <a:lnTo>
                  <a:pt x="3103" y="1734"/>
                </a:lnTo>
                <a:lnTo>
                  <a:pt x="3060" y="1691"/>
                </a:lnTo>
                <a:lnTo>
                  <a:pt x="2996" y="1670"/>
                </a:lnTo>
                <a:close/>
                <a:moveTo>
                  <a:pt x="4707" y="2654"/>
                </a:moveTo>
                <a:lnTo>
                  <a:pt x="4451" y="2675"/>
                </a:lnTo>
                <a:lnTo>
                  <a:pt x="4279" y="2697"/>
                </a:lnTo>
                <a:lnTo>
                  <a:pt x="3809" y="2739"/>
                </a:lnTo>
                <a:lnTo>
                  <a:pt x="3573" y="2761"/>
                </a:lnTo>
                <a:lnTo>
                  <a:pt x="3359" y="2761"/>
                </a:lnTo>
                <a:lnTo>
                  <a:pt x="3124" y="2739"/>
                </a:lnTo>
                <a:lnTo>
                  <a:pt x="2910" y="2697"/>
                </a:lnTo>
                <a:lnTo>
                  <a:pt x="2803" y="2675"/>
                </a:lnTo>
                <a:lnTo>
                  <a:pt x="2696" y="2697"/>
                </a:lnTo>
                <a:lnTo>
                  <a:pt x="2482" y="2718"/>
                </a:lnTo>
                <a:lnTo>
                  <a:pt x="2397" y="2697"/>
                </a:lnTo>
                <a:lnTo>
                  <a:pt x="2290" y="2675"/>
                </a:lnTo>
                <a:lnTo>
                  <a:pt x="2097" y="2675"/>
                </a:lnTo>
                <a:lnTo>
                  <a:pt x="2033" y="2718"/>
                </a:lnTo>
                <a:lnTo>
                  <a:pt x="1990" y="2761"/>
                </a:lnTo>
                <a:lnTo>
                  <a:pt x="1969" y="2825"/>
                </a:lnTo>
                <a:lnTo>
                  <a:pt x="1990" y="2846"/>
                </a:lnTo>
                <a:lnTo>
                  <a:pt x="2012" y="2868"/>
                </a:lnTo>
                <a:lnTo>
                  <a:pt x="2140" y="2889"/>
                </a:lnTo>
                <a:lnTo>
                  <a:pt x="2247" y="2911"/>
                </a:lnTo>
                <a:lnTo>
                  <a:pt x="2504" y="2932"/>
                </a:lnTo>
                <a:lnTo>
                  <a:pt x="2974" y="2932"/>
                </a:lnTo>
                <a:lnTo>
                  <a:pt x="3210" y="2953"/>
                </a:lnTo>
                <a:lnTo>
                  <a:pt x="3424" y="2953"/>
                </a:lnTo>
                <a:lnTo>
                  <a:pt x="3873" y="2932"/>
                </a:lnTo>
                <a:lnTo>
                  <a:pt x="4322" y="2889"/>
                </a:lnTo>
                <a:lnTo>
                  <a:pt x="5028" y="2889"/>
                </a:lnTo>
                <a:lnTo>
                  <a:pt x="5093" y="2868"/>
                </a:lnTo>
                <a:lnTo>
                  <a:pt x="5135" y="2846"/>
                </a:lnTo>
                <a:lnTo>
                  <a:pt x="5135" y="2804"/>
                </a:lnTo>
                <a:lnTo>
                  <a:pt x="5114" y="2739"/>
                </a:lnTo>
                <a:lnTo>
                  <a:pt x="5050" y="2697"/>
                </a:lnTo>
                <a:lnTo>
                  <a:pt x="4943" y="2675"/>
                </a:lnTo>
                <a:lnTo>
                  <a:pt x="4707" y="2654"/>
                </a:lnTo>
                <a:close/>
                <a:moveTo>
                  <a:pt x="3295" y="3424"/>
                </a:moveTo>
                <a:lnTo>
                  <a:pt x="3060" y="3467"/>
                </a:lnTo>
                <a:lnTo>
                  <a:pt x="2825" y="3531"/>
                </a:lnTo>
                <a:lnTo>
                  <a:pt x="2568" y="3574"/>
                </a:lnTo>
                <a:lnTo>
                  <a:pt x="2461" y="3595"/>
                </a:lnTo>
                <a:lnTo>
                  <a:pt x="2332" y="3574"/>
                </a:lnTo>
                <a:lnTo>
                  <a:pt x="2119" y="3531"/>
                </a:lnTo>
                <a:lnTo>
                  <a:pt x="1905" y="3531"/>
                </a:lnTo>
                <a:lnTo>
                  <a:pt x="1840" y="3553"/>
                </a:lnTo>
                <a:lnTo>
                  <a:pt x="1776" y="3595"/>
                </a:lnTo>
                <a:lnTo>
                  <a:pt x="1755" y="3617"/>
                </a:lnTo>
                <a:lnTo>
                  <a:pt x="1755" y="3638"/>
                </a:lnTo>
                <a:lnTo>
                  <a:pt x="1776" y="3681"/>
                </a:lnTo>
                <a:lnTo>
                  <a:pt x="1819" y="3702"/>
                </a:lnTo>
                <a:lnTo>
                  <a:pt x="1926" y="3766"/>
                </a:lnTo>
                <a:lnTo>
                  <a:pt x="2033" y="3788"/>
                </a:lnTo>
                <a:lnTo>
                  <a:pt x="2140" y="3831"/>
                </a:lnTo>
                <a:lnTo>
                  <a:pt x="2482" y="3831"/>
                </a:lnTo>
                <a:lnTo>
                  <a:pt x="2718" y="3788"/>
                </a:lnTo>
                <a:lnTo>
                  <a:pt x="3167" y="3681"/>
                </a:lnTo>
                <a:lnTo>
                  <a:pt x="3402" y="3659"/>
                </a:lnTo>
                <a:lnTo>
                  <a:pt x="3638" y="3638"/>
                </a:lnTo>
                <a:lnTo>
                  <a:pt x="3894" y="3659"/>
                </a:lnTo>
                <a:lnTo>
                  <a:pt x="4001" y="3681"/>
                </a:lnTo>
                <a:lnTo>
                  <a:pt x="4130" y="3681"/>
                </a:lnTo>
                <a:lnTo>
                  <a:pt x="4365" y="3638"/>
                </a:lnTo>
                <a:lnTo>
                  <a:pt x="4472" y="3638"/>
                </a:lnTo>
                <a:lnTo>
                  <a:pt x="4579" y="3659"/>
                </a:lnTo>
                <a:lnTo>
                  <a:pt x="4814" y="3745"/>
                </a:lnTo>
                <a:lnTo>
                  <a:pt x="4986" y="3745"/>
                </a:lnTo>
                <a:lnTo>
                  <a:pt x="5050" y="3702"/>
                </a:lnTo>
                <a:lnTo>
                  <a:pt x="5093" y="3659"/>
                </a:lnTo>
                <a:lnTo>
                  <a:pt x="5114" y="3595"/>
                </a:lnTo>
                <a:lnTo>
                  <a:pt x="5114" y="3553"/>
                </a:lnTo>
                <a:lnTo>
                  <a:pt x="5071" y="3488"/>
                </a:lnTo>
                <a:lnTo>
                  <a:pt x="4986" y="3467"/>
                </a:lnTo>
                <a:lnTo>
                  <a:pt x="4729" y="3467"/>
                </a:lnTo>
                <a:lnTo>
                  <a:pt x="4515" y="3424"/>
                </a:lnTo>
                <a:lnTo>
                  <a:pt x="4301" y="3424"/>
                </a:lnTo>
                <a:lnTo>
                  <a:pt x="4044" y="3446"/>
                </a:lnTo>
                <a:lnTo>
                  <a:pt x="3809" y="3424"/>
                </a:lnTo>
                <a:close/>
                <a:moveTo>
                  <a:pt x="2632" y="4237"/>
                </a:moveTo>
                <a:lnTo>
                  <a:pt x="2397" y="4259"/>
                </a:lnTo>
                <a:lnTo>
                  <a:pt x="1947" y="4366"/>
                </a:lnTo>
                <a:lnTo>
                  <a:pt x="1776" y="4430"/>
                </a:lnTo>
                <a:lnTo>
                  <a:pt x="1648" y="4515"/>
                </a:lnTo>
                <a:lnTo>
                  <a:pt x="1626" y="4558"/>
                </a:lnTo>
                <a:lnTo>
                  <a:pt x="1626" y="4580"/>
                </a:lnTo>
                <a:lnTo>
                  <a:pt x="1712" y="4601"/>
                </a:lnTo>
                <a:lnTo>
                  <a:pt x="1840" y="4601"/>
                </a:lnTo>
                <a:lnTo>
                  <a:pt x="2119" y="4580"/>
                </a:lnTo>
                <a:lnTo>
                  <a:pt x="2375" y="4537"/>
                </a:lnTo>
                <a:lnTo>
                  <a:pt x="2653" y="4494"/>
                </a:lnTo>
                <a:lnTo>
                  <a:pt x="2932" y="4494"/>
                </a:lnTo>
                <a:lnTo>
                  <a:pt x="3188" y="4537"/>
                </a:lnTo>
                <a:lnTo>
                  <a:pt x="3295" y="4558"/>
                </a:lnTo>
                <a:lnTo>
                  <a:pt x="3424" y="4558"/>
                </a:lnTo>
                <a:lnTo>
                  <a:pt x="3680" y="4494"/>
                </a:lnTo>
                <a:lnTo>
                  <a:pt x="3809" y="4473"/>
                </a:lnTo>
                <a:lnTo>
                  <a:pt x="3937" y="4515"/>
                </a:lnTo>
                <a:lnTo>
                  <a:pt x="4108" y="4558"/>
                </a:lnTo>
                <a:lnTo>
                  <a:pt x="4536" y="4558"/>
                </a:lnTo>
                <a:lnTo>
                  <a:pt x="4729" y="4537"/>
                </a:lnTo>
                <a:lnTo>
                  <a:pt x="4814" y="4515"/>
                </a:lnTo>
                <a:lnTo>
                  <a:pt x="4921" y="4494"/>
                </a:lnTo>
                <a:lnTo>
                  <a:pt x="4964" y="4473"/>
                </a:lnTo>
                <a:lnTo>
                  <a:pt x="5007" y="4451"/>
                </a:lnTo>
                <a:lnTo>
                  <a:pt x="5007" y="4408"/>
                </a:lnTo>
                <a:lnTo>
                  <a:pt x="5007" y="4366"/>
                </a:lnTo>
                <a:lnTo>
                  <a:pt x="4986" y="4323"/>
                </a:lnTo>
                <a:lnTo>
                  <a:pt x="4943" y="4301"/>
                </a:lnTo>
                <a:lnTo>
                  <a:pt x="4836" y="4280"/>
                </a:lnTo>
                <a:lnTo>
                  <a:pt x="4386" y="4280"/>
                </a:lnTo>
                <a:lnTo>
                  <a:pt x="4151" y="4259"/>
                </a:lnTo>
                <a:lnTo>
                  <a:pt x="3937" y="4237"/>
                </a:lnTo>
                <a:lnTo>
                  <a:pt x="3702" y="4237"/>
                </a:lnTo>
                <a:lnTo>
                  <a:pt x="3488" y="4280"/>
                </a:lnTo>
                <a:lnTo>
                  <a:pt x="3402" y="4323"/>
                </a:lnTo>
                <a:lnTo>
                  <a:pt x="3188" y="4323"/>
                </a:lnTo>
                <a:lnTo>
                  <a:pt x="3081" y="4301"/>
                </a:lnTo>
                <a:lnTo>
                  <a:pt x="2867" y="4237"/>
                </a:lnTo>
                <a:close/>
                <a:moveTo>
                  <a:pt x="2268" y="5050"/>
                </a:moveTo>
                <a:lnTo>
                  <a:pt x="2140" y="5072"/>
                </a:lnTo>
                <a:lnTo>
                  <a:pt x="2033" y="5114"/>
                </a:lnTo>
                <a:lnTo>
                  <a:pt x="1926" y="5157"/>
                </a:lnTo>
                <a:lnTo>
                  <a:pt x="1819" y="5200"/>
                </a:lnTo>
                <a:lnTo>
                  <a:pt x="1584" y="5200"/>
                </a:lnTo>
                <a:lnTo>
                  <a:pt x="1562" y="5221"/>
                </a:lnTo>
                <a:lnTo>
                  <a:pt x="1562" y="5243"/>
                </a:lnTo>
                <a:lnTo>
                  <a:pt x="1584" y="5264"/>
                </a:lnTo>
                <a:lnTo>
                  <a:pt x="1605" y="5307"/>
                </a:lnTo>
                <a:lnTo>
                  <a:pt x="1691" y="5328"/>
                </a:lnTo>
                <a:lnTo>
                  <a:pt x="1798" y="5328"/>
                </a:lnTo>
                <a:lnTo>
                  <a:pt x="1926" y="5307"/>
                </a:lnTo>
                <a:lnTo>
                  <a:pt x="2161" y="5243"/>
                </a:lnTo>
                <a:lnTo>
                  <a:pt x="2268" y="5221"/>
                </a:lnTo>
                <a:lnTo>
                  <a:pt x="2332" y="5221"/>
                </a:lnTo>
                <a:lnTo>
                  <a:pt x="2546" y="5264"/>
                </a:lnTo>
                <a:lnTo>
                  <a:pt x="2653" y="5286"/>
                </a:lnTo>
                <a:lnTo>
                  <a:pt x="2760" y="5286"/>
                </a:lnTo>
                <a:lnTo>
                  <a:pt x="2974" y="5243"/>
                </a:lnTo>
                <a:lnTo>
                  <a:pt x="3124" y="5200"/>
                </a:lnTo>
                <a:lnTo>
                  <a:pt x="3188" y="5179"/>
                </a:lnTo>
                <a:lnTo>
                  <a:pt x="3146" y="5136"/>
                </a:lnTo>
                <a:lnTo>
                  <a:pt x="3081" y="5093"/>
                </a:lnTo>
                <a:lnTo>
                  <a:pt x="2910" y="5093"/>
                </a:lnTo>
                <a:lnTo>
                  <a:pt x="2782" y="5114"/>
                </a:lnTo>
                <a:lnTo>
                  <a:pt x="2653" y="5136"/>
                </a:lnTo>
                <a:lnTo>
                  <a:pt x="2568" y="5114"/>
                </a:lnTo>
                <a:lnTo>
                  <a:pt x="2461" y="5093"/>
                </a:lnTo>
                <a:lnTo>
                  <a:pt x="2375" y="5072"/>
                </a:lnTo>
                <a:lnTo>
                  <a:pt x="2268" y="5050"/>
                </a:lnTo>
                <a:close/>
                <a:moveTo>
                  <a:pt x="4515" y="6034"/>
                </a:moveTo>
                <a:lnTo>
                  <a:pt x="4558" y="6120"/>
                </a:lnTo>
                <a:lnTo>
                  <a:pt x="4579" y="6270"/>
                </a:lnTo>
                <a:lnTo>
                  <a:pt x="4579" y="6313"/>
                </a:lnTo>
                <a:lnTo>
                  <a:pt x="4558" y="6377"/>
                </a:lnTo>
                <a:lnTo>
                  <a:pt x="4536" y="6398"/>
                </a:lnTo>
                <a:lnTo>
                  <a:pt x="4451" y="6398"/>
                </a:lnTo>
                <a:lnTo>
                  <a:pt x="4429" y="6377"/>
                </a:lnTo>
                <a:lnTo>
                  <a:pt x="4408" y="6334"/>
                </a:lnTo>
                <a:lnTo>
                  <a:pt x="4451" y="6206"/>
                </a:lnTo>
                <a:lnTo>
                  <a:pt x="4493" y="6077"/>
                </a:lnTo>
                <a:lnTo>
                  <a:pt x="4515" y="6034"/>
                </a:lnTo>
                <a:close/>
                <a:moveTo>
                  <a:pt x="5627" y="5478"/>
                </a:moveTo>
                <a:lnTo>
                  <a:pt x="5585" y="5500"/>
                </a:lnTo>
                <a:lnTo>
                  <a:pt x="5520" y="5542"/>
                </a:lnTo>
                <a:lnTo>
                  <a:pt x="5478" y="5606"/>
                </a:lnTo>
                <a:lnTo>
                  <a:pt x="5478" y="5692"/>
                </a:lnTo>
                <a:lnTo>
                  <a:pt x="5478" y="5756"/>
                </a:lnTo>
                <a:lnTo>
                  <a:pt x="5478" y="5842"/>
                </a:lnTo>
                <a:lnTo>
                  <a:pt x="5499" y="5992"/>
                </a:lnTo>
                <a:lnTo>
                  <a:pt x="5499" y="6077"/>
                </a:lnTo>
                <a:lnTo>
                  <a:pt x="5478" y="6141"/>
                </a:lnTo>
                <a:lnTo>
                  <a:pt x="5435" y="6184"/>
                </a:lnTo>
                <a:lnTo>
                  <a:pt x="5392" y="6227"/>
                </a:lnTo>
                <a:lnTo>
                  <a:pt x="5306" y="6291"/>
                </a:lnTo>
                <a:lnTo>
                  <a:pt x="5264" y="6313"/>
                </a:lnTo>
                <a:lnTo>
                  <a:pt x="5242" y="6355"/>
                </a:lnTo>
                <a:lnTo>
                  <a:pt x="5242" y="6420"/>
                </a:lnTo>
                <a:lnTo>
                  <a:pt x="5264" y="6484"/>
                </a:lnTo>
                <a:lnTo>
                  <a:pt x="5306" y="6527"/>
                </a:lnTo>
                <a:lnTo>
                  <a:pt x="5371" y="6548"/>
                </a:lnTo>
                <a:lnTo>
                  <a:pt x="5435" y="6569"/>
                </a:lnTo>
                <a:lnTo>
                  <a:pt x="5499" y="6591"/>
                </a:lnTo>
                <a:lnTo>
                  <a:pt x="5542" y="6655"/>
                </a:lnTo>
                <a:lnTo>
                  <a:pt x="5563" y="6698"/>
                </a:lnTo>
                <a:lnTo>
                  <a:pt x="5563" y="6762"/>
                </a:lnTo>
                <a:lnTo>
                  <a:pt x="5606" y="6826"/>
                </a:lnTo>
                <a:lnTo>
                  <a:pt x="5649" y="6869"/>
                </a:lnTo>
                <a:lnTo>
                  <a:pt x="5692" y="6890"/>
                </a:lnTo>
                <a:lnTo>
                  <a:pt x="5734" y="6912"/>
                </a:lnTo>
                <a:lnTo>
                  <a:pt x="5820" y="6912"/>
                </a:lnTo>
                <a:lnTo>
                  <a:pt x="5863" y="6869"/>
                </a:lnTo>
                <a:lnTo>
                  <a:pt x="5906" y="6826"/>
                </a:lnTo>
                <a:lnTo>
                  <a:pt x="5927" y="6783"/>
                </a:lnTo>
                <a:lnTo>
                  <a:pt x="5948" y="6698"/>
                </a:lnTo>
                <a:lnTo>
                  <a:pt x="5927" y="6633"/>
                </a:lnTo>
                <a:lnTo>
                  <a:pt x="5927" y="6548"/>
                </a:lnTo>
                <a:lnTo>
                  <a:pt x="5927" y="6462"/>
                </a:lnTo>
                <a:lnTo>
                  <a:pt x="5970" y="6441"/>
                </a:lnTo>
                <a:lnTo>
                  <a:pt x="5991" y="6398"/>
                </a:lnTo>
                <a:lnTo>
                  <a:pt x="6077" y="6355"/>
                </a:lnTo>
                <a:lnTo>
                  <a:pt x="6141" y="6248"/>
                </a:lnTo>
                <a:lnTo>
                  <a:pt x="6162" y="6206"/>
                </a:lnTo>
                <a:lnTo>
                  <a:pt x="6162" y="6141"/>
                </a:lnTo>
                <a:lnTo>
                  <a:pt x="6141" y="6099"/>
                </a:lnTo>
                <a:lnTo>
                  <a:pt x="6120" y="6056"/>
                </a:lnTo>
                <a:lnTo>
                  <a:pt x="6055" y="6034"/>
                </a:lnTo>
                <a:lnTo>
                  <a:pt x="5991" y="6013"/>
                </a:lnTo>
                <a:lnTo>
                  <a:pt x="5884" y="5970"/>
                </a:lnTo>
                <a:lnTo>
                  <a:pt x="5863" y="5949"/>
                </a:lnTo>
                <a:lnTo>
                  <a:pt x="5841" y="5927"/>
                </a:lnTo>
                <a:lnTo>
                  <a:pt x="5820" y="5713"/>
                </a:lnTo>
                <a:lnTo>
                  <a:pt x="5777" y="5585"/>
                </a:lnTo>
                <a:lnTo>
                  <a:pt x="5713" y="5500"/>
                </a:lnTo>
                <a:lnTo>
                  <a:pt x="5670" y="5478"/>
                </a:lnTo>
                <a:close/>
                <a:moveTo>
                  <a:pt x="4408" y="5307"/>
                </a:moveTo>
                <a:lnTo>
                  <a:pt x="4344" y="5328"/>
                </a:lnTo>
                <a:lnTo>
                  <a:pt x="4301" y="5371"/>
                </a:lnTo>
                <a:lnTo>
                  <a:pt x="4258" y="5435"/>
                </a:lnTo>
                <a:lnTo>
                  <a:pt x="4194" y="5564"/>
                </a:lnTo>
                <a:lnTo>
                  <a:pt x="4151" y="5735"/>
                </a:lnTo>
                <a:lnTo>
                  <a:pt x="4108" y="6120"/>
                </a:lnTo>
                <a:lnTo>
                  <a:pt x="4087" y="6270"/>
                </a:lnTo>
                <a:lnTo>
                  <a:pt x="4066" y="6398"/>
                </a:lnTo>
                <a:lnTo>
                  <a:pt x="4023" y="6462"/>
                </a:lnTo>
                <a:lnTo>
                  <a:pt x="3980" y="6527"/>
                </a:lnTo>
                <a:lnTo>
                  <a:pt x="3894" y="6591"/>
                </a:lnTo>
                <a:lnTo>
                  <a:pt x="3787" y="6633"/>
                </a:lnTo>
                <a:lnTo>
                  <a:pt x="3723" y="6676"/>
                </a:lnTo>
                <a:lnTo>
                  <a:pt x="3680" y="6740"/>
                </a:lnTo>
                <a:lnTo>
                  <a:pt x="3659" y="6783"/>
                </a:lnTo>
                <a:lnTo>
                  <a:pt x="3638" y="6826"/>
                </a:lnTo>
                <a:lnTo>
                  <a:pt x="3638" y="6869"/>
                </a:lnTo>
                <a:lnTo>
                  <a:pt x="3659" y="6890"/>
                </a:lnTo>
                <a:lnTo>
                  <a:pt x="3723" y="6933"/>
                </a:lnTo>
                <a:lnTo>
                  <a:pt x="3787" y="6976"/>
                </a:lnTo>
                <a:lnTo>
                  <a:pt x="3852" y="7061"/>
                </a:lnTo>
                <a:lnTo>
                  <a:pt x="3873" y="7126"/>
                </a:lnTo>
                <a:lnTo>
                  <a:pt x="3873" y="7190"/>
                </a:lnTo>
                <a:lnTo>
                  <a:pt x="3830" y="7318"/>
                </a:lnTo>
                <a:lnTo>
                  <a:pt x="3809" y="7425"/>
                </a:lnTo>
                <a:lnTo>
                  <a:pt x="3787" y="7554"/>
                </a:lnTo>
                <a:lnTo>
                  <a:pt x="3787" y="7618"/>
                </a:lnTo>
                <a:lnTo>
                  <a:pt x="3787" y="7682"/>
                </a:lnTo>
                <a:lnTo>
                  <a:pt x="3830" y="7725"/>
                </a:lnTo>
                <a:lnTo>
                  <a:pt x="3873" y="7746"/>
                </a:lnTo>
                <a:lnTo>
                  <a:pt x="3980" y="7746"/>
                </a:lnTo>
                <a:lnTo>
                  <a:pt x="4087" y="7682"/>
                </a:lnTo>
                <a:lnTo>
                  <a:pt x="4172" y="7596"/>
                </a:lnTo>
                <a:lnTo>
                  <a:pt x="4237" y="7532"/>
                </a:lnTo>
                <a:lnTo>
                  <a:pt x="4279" y="7468"/>
                </a:lnTo>
                <a:lnTo>
                  <a:pt x="4279" y="7382"/>
                </a:lnTo>
                <a:lnTo>
                  <a:pt x="4301" y="7233"/>
                </a:lnTo>
                <a:lnTo>
                  <a:pt x="4301" y="7061"/>
                </a:lnTo>
                <a:lnTo>
                  <a:pt x="4322" y="6976"/>
                </a:lnTo>
                <a:lnTo>
                  <a:pt x="4365" y="6912"/>
                </a:lnTo>
                <a:lnTo>
                  <a:pt x="4451" y="6826"/>
                </a:lnTo>
                <a:lnTo>
                  <a:pt x="4558" y="6762"/>
                </a:lnTo>
                <a:lnTo>
                  <a:pt x="4600" y="6740"/>
                </a:lnTo>
                <a:lnTo>
                  <a:pt x="4665" y="6740"/>
                </a:lnTo>
                <a:lnTo>
                  <a:pt x="4707" y="6762"/>
                </a:lnTo>
                <a:lnTo>
                  <a:pt x="4772" y="6805"/>
                </a:lnTo>
                <a:lnTo>
                  <a:pt x="4793" y="6847"/>
                </a:lnTo>
                <a:lnTo>
                  <a:pt x="4836" y="6912"/>
                </a:lnTo>
                <a:lnTo>
                  <a:pt x="4857" y="7083"/>
                </a:lnTo>
                <a:lnTo>
                  <a:pt x="4900" y="7233"/>
                </a:lnTo>
                <a:lnTo>
                  <a:pt x="4943" y="7382"/>
                </a:lnTo>
                <a:lnTo>
                  <a:pt x="5007" y="7489"/>
                </a:lnTo>
                <a:lnTo>
                  <a:pt x="5028" y="7511"/>
                </a:lnTo>
                <a:lnTo>
                  <a:pt x="5071" y="7532"/>
                </a:lnTo>
                <a:lnTo>
                  <a:pt x="5135" y="7532"/>
                </a:lnTo>
                <a:lnTo>
                  <a:pt x="5264" y="7447"/>
                </a:lnTo>
                <a:lnTo>
                  <a:pt x="5328" y="7361"/>
                </a:lnTo>
                <a:lnTo>
                  <a:pt x="5371" y="7275"/>
                </a:lnTo>
                <a:lnTo>
                  <a:pt x="5371" y="7168"/>
                </a:lnTo>
                <a:lnTo>
                  <a:pt x="5328" y="7040"/>
                </a:lnTo>
                <a:lnTo>
                  <a:pt x="5285" y="6912"/>
                </a:lnTo>
                <a:lnTo>
                  <a:pt x="5242" y="6783"/>
                </a:lnTo>
                <a:lnTo>
                  <a:pt x="5178" y="6676"/>
                </a:lnTo>
                <a:lnTo>
                  <a:pt x="5135" y="6548"/>
                </a:lnTo>
                <a:lnTo>
                  <a:pt x="5135" y="6398"/>
                </a:lnTo>
                <a:lnTo>
                  <a:pt x="5114" y="6334"/>
                </a:lnTo>
                <a:lnTo>
                  <a:pt x="5093" y="6248"/>
                </a:lnTo>
                <a:lnTo>
                  <a:pt x="5050" y="6206"/>
                </a:lnTo>
                <a:lnTo>
                  <a:pt x="4986" y="6141"/>
                </a:lnTo>
                <a:lnTo>
                  <a:pt x="4943" y="6034"/>
                </a:lnTo>
                <a:lnTo>
                  <a:pt x="4900" y="5927"/>
                </a:lnTo>
                <a:lnTo>
                  <a:pt x="4793" y="5649"/>
                </a:lnTo>
                <a:lnTo>
                  <a:pt x="4750" y="5521"/>
                </a:lnTo>
                <a:lnTo>
                  <a:pt x="4665" y="5414"/>
                </a:lnTo>
                <a:lnTo>
                  <a:pt x="4579" y="5328"/>
                </a:lnTo>
                <a:lnTo>
                  <a:pt x="4536" y="5307"/>
                </a:lnTo>
                <a:close/>
                <a:moveTo>
                  <a:pt x="2632" y="429"/>
                </a:moveTo>
                <a:lnTo>
                  <a:pt x="2889" y="450"/>
                </a:lnTo>
                <a:lnTo>
                  <a:pt x="3124" y="472"/>
                </a:lnTo>
                <a:lnTo>
                  <a:pt x="3702" y="472"/>
                </a:lnTo>
                <a:lnTo>
                  <a:pt x="4258" y="514"/>
                </a:lnTo>
                <a:lnTo>
                  <a:pt x="4793" y="536"/>
                </a:lnTo>
                <a:lnTo>
                  <a:pt x="5306" y="557"/>
                </a:lnTo>
                <a:lnTo>
                  <a:pt x="5820" y="600"/>
                </a:lnTo>
                <a:lnTo>
                  <a:pt x="5970" y="600"/>
                </a:lnTo>
                <a:lnTo>
                  <a:pt x="6077" y="621"/>
                </a:lnTo>
                <a:lnTo>
                  <a:pt x="6098" y="621"/>
                </a:lnTo>
                <a:lnTo>
                  <a:pt x="6141" y="664"/>
                </a:lnTo>
                <a:lnTo>
                  <a:pt x="6162" y="707"/>
                </a:lnTo>
                <a:lnTo>
                  <a:pt x="6184" y="771"/>
                </a:lnTo>
                <a:lnTo>
                  <a:pt x="6205" y="1006"/>
                </a:lnTo>
                <a:lnTo>
                  <a:pt x="6226" y="1263"/>
                </a:lnTo>
                <a:lnTo>
                  <a:pt x="6205" y="1777"/>
                </a:lnTo>
                <a:lnTo>
                  <a:pt x="6226" y="2354"/>
                </a:lnTo>
                <a:lnTo>
                  <a:pt x="6248" y="2932"/>
                </a:lnTo>
                <a:lnTo>
                  <a:pt x="6248" y="5542"/>
                </a:lnTo>
                <a:lnTo>
                  <a:pt x="6269" y="6869"/>
                </a:lnTo>
                <a:lnTo>
                  <a:pt x="6291" y="7511"/>
                </a:lnTo>
                <a:lnTo>
                  <a:pt x="6269" y="7832"/>
                </a:lnTo>
                <a:lnTo>
                  <a:pt x="6248" y="7981"/>
                </a:lnTo>
                <a:lnTo>
                  <a:pt x="6205" y="8153"/>
                </a:lnTo>
                <a:lnTo>
                  <a:pt x="6184" y="8174"/>
                </a:lnTo>
                <a:lnTo>
                  <a:pt x="6141" y="8195"/>
                </a:lnTo>
                <a:lnTo>
                  <a:pt x="6055" y="8238"/>
                </a:lnTo>
                <a:lnTo>
                  <a:pt x="5906" y="8260"/>
                </a:lnTo>
                <a:lnTo>
                  <a:pt x="5413" y="8260"/>
                </a:lnTo>
                <a:lnTo>
                  <a:pt x="5199" y="8238"/>
                </a:lnTo>
                <a:lnTo>
                  <a:pt x="4857" y="8217"/>
                </a:lnTo>
                <a:lnTo>
                  <a:pt x="4515" y="8217"/>
                </a:lnTo>
                <a:lnTo>
                  <a:pt x="3830" y="8260"/>
                </a:lnTo>
                <a:lnTo>
                  <a:pt x="3167" y="8281"/>
                </a:lnTo>
                <a:lnTo>
                  <a:pt x="2504" y="8302"/>
                </a:lnTo>
                <a:lnTo>
                  <a:pt x="2268" y="8324"/>
                </a:lnTo>
                <a:lnTo>
                  <a:pt x="2119" y="8324"/>
                </a:lnTo>
                <a:lnTo>
                  <a:pt x="2076" y="8302"/>
                </a:lnTo>
                <a:lnTo>
                  <a:pt x="2033" y="8281"/>
                </a:lnTo>
                <a:lnTo>
                  <a:pt x="2012" y="8217"/>
                </a:lnTo>
                <a:lnTo>
                  <a:pt x="2012" y="8153"/>
                </a:lnTo>
                <a:lnTo>
                  <a:pt x="1990" y="8110"/>
                </a:lnTo>
                <a:lnTo>
                  <a:pt x="1969" y="8088"/>
                </a:lnTo>
                <a:lnTo>
                  <a:pt x="1883" y="8088"/>
                </a:lnTo>
                <a:lnTo>
                  <a:pt x="1798" y="8153"/>
                </a:lnTo>
                <a:lnTo>
                  <a:pt x="1626" y="8302"/>
                </a:lnTo>
                <a:lnTo>
                  <a:pt x="1541" y="8367"/>
                </a:lnTo>
                <a:lnTo>
                  <a:pt x="1455" y="8388"/>
                </a:lnTo>
                <a:lnTo>
                  <a:pt x="1412" y="8388"/>
                </a:lnTo>
                <a:lnTo>
                  <a:pt x="1391" y="8367"/>
                </a:lnTo>
                <a:lnTo>
                  <a:pt x="1348" y="8345"/>
                </a:lnTo>
                <a:lnTo>
                  <a:pt x="1327" y="8281"/>
                </a:lnTo>
                <a:lnTo>
                  <a:pt x="1327" y="8217"/>
                </a:lnTo>
                <a:lnTo>
                  <a:pt x="1348" y="8131"/>
                </a:lnTo>
                <a:lnTo>
                  <a:pt x="1348" y="8110"/>
                </a:lnTo>
                <a:lnTo>
                  <a:pt x="1348" y="8067"/>
                </a:lnTo>
                <a:lnTo>
                  <a:pt x="1327" y="8067"/>
                </a:lnTo>
                <a:lnTo>
                  <a:pt x="1263" y="8046"/>
                </a:lnTo>
                <a:lnTo>
                  <a:pt x="1220" y="8067"/>
                </a:lnTo>
                <a:lnTo>
                  <a:pt x="1177" y="8110"/>
                </a:lnTo>
                <a:lnTo>
                  <a:pt x="1092" y="8217"/>
                </a:lnTo>
                <a:lnTo>
                  <a:pt x="1006" y="8324"/>
                </a:lnTo>
                <a:lnTo>
                  <a:pt x="963" y="8367"/>
                </a:lnTo>
                <a:lnTo>
                  <a:pt x="920" y="8409"/>
                </a:lnTo>
                <a:lnTo>
                  <a:pt x="856" y="8431"/>
                </a:lnTo>
                <a:lnTo>
                  <a:pt x="792" y="8431"/>
                </a:lnTo>
                <a:lnTo>
                  <a:pt x="771" y="8409"/>
                </a:lnTo>
                <a:lnTo>
                  <a:pt x="771" y="8367"/>
                </a:lnTo>
                <a:lnTo>
                  <a:pt x="792" y="8281"/>
                </a:lnTo>
                <a:lnTo>
                  <a:pt x="856" y="8153"/>
                </a:lnTo>
                <a:lnTo>
                  <a:pt x="1049" y="7917"/>
                </a:lnTo>
                <a:lnTo>
                  <a:pt x="1156" y="7767"/>
                </a:lnTo>
                <a:lnTo>
                  <a:pt x="1156" y="7682"/>
                </a:lnTo>
                <a:lnTo>
                  <a:pt x="1134" y="7639"/>
                </a:lnTo>
                <a:lnTo>
                  <a:pt x="1070" y="7618"/>
                </a:lnTo>
                <a:lnTo>
                  <a:pt x="942" y="7618"/>
                </a:lnTo>
                <a:lnTo>
                  <a:pt x="856" y="7660"/>
                </a:lnTo>
                <a:lnTo>
                  <a:pt x="792" y="7703"/>
                </a:lnTo>
                <a:lnTo>
                  <a:pt x="749" y="7746"/>
                </a:lnTo>
                <a:lnTo>
                  <a:pt x="835" y="7575"/>
                </a:lnTo>
                <a:lnTo>
                  <a:pt x="878" y="7468"/>
                </a:lnTo>
                <a:lnTo>
                  <a:pt x="899" y="7404"/>
                </a:lnTo>
                <a:lnTo>
                  <a:pt x="899" y="7297"/>
                </a:lnTo>
                <a:lnTo>
                  <a:pt x="856" y="7275"/>
                </a:lnTo>
                <a:lnTo>
                  <a:pt x="835" y="7254"/>
                </a:lnTo>
                <a:lnTo>
                  <a:pt x="792" y="7297"/>
                </a:lnTo>
                <a:lnTo>
                  <a:pt x="685" y="7382"/>
                </a:lnTo>
                <a:lnTo>
                  <a:pt x="578" y="7468"/>
                </a:lnTo>
                <a:lnTo>
                  <a:pt x="557" y="7361"/>
                </a:lnTo>
                <a:lnTo>
                  <a:pt x="578" y="7254"/>
                </a:lnTo>
                <a:lnTo>
                  <a:pt x="621" y="7147"/>
                </a:lnTo>
                <a:lnTo>
                  <a:pt x="685" y="7040"/>
                </a:lnTo>
                <a:lnTo>
                  <a:pt x="835" y="6826"/>
                </a:lnTo>
                <a:lnTo>
                  <a:pt x="899" y="6719"/>
                </a:lnTo>
                <a:lnTo>
                  <a:pt x="942" y="6633"/>
                </a:lnTo>
                <a:lnTo>
                  <a:pt x="963" y="6484"/>
                </a:lnTo>
                <a:lnTo>
                  <a:pt x="942" y="6441"/>
                </a:lnTo>
                <a:lnTo>
                  <a:pt x="920" y="6420"/>
                </a:lnTo>
                <a:lnTo>
                  <a:pt x="899" y="6441"/>
                </a:lnTo>
                <a:lnTo>
                  <a:pt x="835" y="6462"/>
                </a:lnTo>
                <a:lnTo>
                  <a:pt x="706" y="6591"/>
                </a:lnTo>
                <a:lnTo>
                  <a:pt x="599" y="6655"/>
                </a:lnTo>
                <a:lnTo>
                  <a:pt x="599" y="6633"/>
                </a:lnTo>
                <a:lnTo>
                  <a:pt x="578" y="6591"/>
                </a:lnTo>
                <a:lnTo>
                  <a:pt x="557" y="6377"/>
                </a:lnTo>
                <a:lnTo>
                  <a:pt x="535" y="5713"/>
                </a:lnTo>
                <a:lnTo>
                  <a:pt x="578" y="4601"/>
                </a:lnTo>
                <a:lnTo>
                  <a:pt x="599" y="3446"/>
                </a:lnTo>
                <a:lnTo>
                  <a:pt x="599" y="2889"/>
                </a:lnTo>
                <a:lnTo>
                  <a:pt x="578" y="2632"/>
                </a:lnTo>
                <a:lnTo>
                  <a:pt x="557" y="2504"/>
                </a:lnTo>
                <a:lnTo>
                  <a:pt x="578" y="2397"/>
                </a:lnTo>
                <a:lnTo>
                  <a:pt x="599" y="2333"/>
                </a:lnTo>
                <a:lnTo>
                  <a:pt x="642" y="2290"/>
                </a:lnTo>
                <a:lnTo>
                  <a:pt x="728" y="2269"/>
                </a:lnTo>
                <a:lnTo>
                  <a:pt x="792" y="2269"/>
                </a:lnTo>
                <a:lnTo>
                  <a:pt x="1134" y="2247"/>
                </a:lnTo>
                <a:lnTo>
                  <a:pt x="1370" y="2226"/>
                </a:lnTo>
                <a:lnTo>
                  <a:pt x="1648" y="2226"/>
                </a:lnTo>
                <a:lnTo>
                  <a:pt x="1776" y="2205"/>
                </a:lnTo>
                <a:lnTo>
                  <a:pt x="1905" y="2162"/>
                </a:lnTo>
                <a:lnTo>
                  <a:pt x="2012" y="2119"/>
                </a:lnTo>
                <a:lnTo>
                  <a:pt x="2076" y="2033"/>
                </a:lnTo>
                <a:lnTo>
                  <a:pt x="2119" y="1948"/>
                </a:lnTo>
                <a:lnTo>
                  <a:pt x="2140" y="1819"/>
                </a:lnTo>
                <a:lnTo>
                  <a:pt x="2119" y="1691"/>
                </a:lnTo>
                <a:lnTo>
                  <a:pt x="2119" y="1563"/>
                </a:lnTo>
                <a:lnTo>
                  <a:pt x="2054" y="1285"/>
                </a:lnTo>
                <a:lnTo>
                  <a:pt x="2012" y="1071"/>
                </a:lnTo>
                <a:lnTo>
                  <a:pt x="1947" y="857"/>
                </a:lnTo>
                <a:lnTo>
                  <a:pt x="1926" y="750"/>
                </a:lnTo>
                <a:lnTo>
                  <a:pt x="1905" y="664"/>
                </a:lnTo>
                <a:lnTo>
                  <a:pt x="1926" y="600"/>
                </a:lnTo>
                <a:lnTo>
                  <a:pt x="1947" y="536"/>
                </a:lnTo>
                <a:lnTo>
                  <a:pt x="2033" y="472"/>
                </a:lnTo>
                <a:lnTo>
                  <a:pt x="2140" y="450"/>
                </a:lnTo>
                <a:lnTo>
                  <a:pt x="2397" y="429"/>
                </a:lnTo>
                <a:close/>
                <a:moveTo>
                  <a:pt x="6120" y="1"/>
                </a:moveTo>
                <a:lnTo>
                  <a:pt x="5863" y="44"/>
                </a:lnTo>
                <a:lnTo>
                  <a:pt x="5627" y="86"/>
                </a:lnTo>
                <a:lnTo>
                  <a:pt x="5413" y="108"/>
                </a:lnTo>
                <a:lnTo>
                  <a:pt x="5221" y="129"/>
                </a:lnTo>
                <a:lnTo>
                  <a:pt x="4814" y="129"/>
                </a:lnTo>
                <a:lnTo>
                  <a:pt x="4408" y="86"/>
                </a:lnTo>
                <a:lnTo>
                  <a:pt x="2589" y="86"/>
                </a:lnTo>
                <a:lnTo>
                  <a:pt x="2225" y="65"/>
                </a:lnTo>
                <a:lnTo>
                  <a:pt x="1691" y="65"/>
                </a:lnTo>
                <a:lnTo>
                  <a:pt x="1541" y="108"/>
                </a:lnTo>
                <a:lnTo>
                  <a:pt x="1391" y="193"/>
                </a:lnTo>
                <a:lnTo>
                  <a:pt x="1348" y="258"/>
                </a:lnTo>
                <a:lnTo>
                  <a:pt x="1284" y="322"/>
                </a:lnTo>
                <a:lnTo>
                  <a:pt x="878" y="857"/>
                </a:lnTo>
                <a:lnTo>
                  <a:pt x="664" y="1135"/>
                </a:lnTo>
                <a:lnTo>
                  <a:pt x="492" y="1413"/>
                </a:lnTo>
                <a:lnTo>
                  <a:pt x="343" y="1670"/>
                </a:lnTo>
                <a:lnTo>
                  <a:pt x="171" y="1926"/>
                </a:lnTo>
                <a:lnTo>
                  <a:pt x="65" y="2076"/>
                </a:lnTo>
                <a:lnTo>
                  <a:pt x="43" y="2162"/>
                </a:lnTo>
                <a:lnTo>
                  <a:pt x="22" y="2247"/>
                </a:lnTo>
                <a:lnTo>
                  <a:pt x="0" y="2376"/>
                </a:lnTo>
                <a:lnTo>
                  <a:pt x="0" y="2504"/>
                </a:lnTo>
                <a:lnTo>
                  <a:pt x="22" y="2739"/>
                </a:lnTo>
                <a:lnTo>
                  <a:pt x="43" y="3403"/>
                </a:lnTo>
                <a:lnTo>
                  <a:pt x="65" y="3724"/>
                </a:lnTo>
                <a:lnTo>
                  <a:pt x="65" y="4066"/>
                </a:lnTo>
                <a:lnTo>
                  <a:pt x="22" y="4900"/>
                </a:lnTo>
                <a:lnTo>
                  <a:pt x="22" y="5735"/>
                </a:lnTo>
                <a:lnTo>
                  <a:pt x="22" y="7254"/>
                </a:lnTo>
                <a:lnTo>
                  <a:pt x="22" y="7939"/>
                </a:lnTo>
                <a:lnTo>
                  <a:pt x="22" y="8367"/>
                </a:lnTo>
                <a:lnTo>
                  <a:pt x="0" y="8559"/>
                </a:lnTo>
                <a:lnTo>
                  <a:pt x="0" y="8666"/>
                </a:lnTo>
                <a:lnTo>
                  <a:pt x="0" y="8730"/>
                </a:lnTo>
                <a:lnTo>
                  <a:pt x="22" y="8794"/>
                </a:lnTo>
                <a:lnTo>
                  <a:pt x="65" y="8837"/>
                </a:lnTo>
                <a:lnTo>
                  <a:pt x="107" y="8859"/>
                </a:lnTo>
                <a:lnTo>
                  <a:pt x="171" y="8880"/>
                </a:lnTo>
                <a:lnTo>
                  <a:pt x="321" y="8901"/>
                </a:lnTo>
                <a:lnTo>
                  <a:pt x="471" y="8901"/>
                </a:lnTo>
                <a:lnTo>
                  <a:pt x="792" y="8837"/>
                </a:lnTo>
                <a:lnTo>
                  <a:pt x="1027" y="8794"/>
                </a:lnTo>
                <a:lnTo>
                  <a:pt x="1434" y="8773"/>
                </a:lnTo>
                <a:lnTo>
                  <a:pt x="1840" y="8773"/>
                </a:lnTo>
                <a:lnTo>
                  <a:pt x="2653" y="8794"/>
                </a:lnTo>
                <a:lnTo>
                  <a:pt x="3081" y="8773"/>
                </a:lnTo>
                <a:lnTo>
                  <a:pt x="3509" y="8752"/>
                </a:lnTo>
                <a:lnTo>
                  <a:pt x="3937" y="8709"/>
                </a:lnTo>
                <a:lnTo>
                  <a:pt x="4344" y="8687"/>
                </a:lnTo>
                <a:lnTo>
                  <a:pt x="4750" y="8687"/>
                </a:lnTo>
                <a:lnTo>
                  <a:pt x="5178" y="8709"/>
                </a:lnTo>
                <a:lnTo>
                  <a:pt x="5991" y="8773"/>
                </a:lnTo>
                <a:lnTo>
                  <a:pt x="6162" y="8794"/>
                </a:lnTo>
                <a:lnTo>
                  <a:pt x="6398" y="8794"/>
                </a:lnTo>
                <a:lnTo>
                  <a:pt x="6483" y="8773"/>
                </a:lnTo>
                <a:lnTo>
                  <a:pt x="6547" y="8730"/>
                </a:lnTo>
                <a:lnTo>
                  <a:pt x="6612" y="8666"/>
                </a:lnTo>
                <a:lnTo>
                  <a:pt x="6654" y="8581"/>
                </a:lnTo>
                <a:lnTo>
                  <a:pt x="6697" y="8495"/>
                </a:lnTo>
                <a:lnTo>
                  <a:pt x="6740" y="8260"/>
                </a:lnTo>
                <a:lnTo>
                  <a:pt x="6761" y="8046"/>
                </a:lnTo>
                <a:lnTo>
                  <a:pt x="6740" y="7832"/>
                </a:lnTo>
                <a:lnTo>
                  <a:pt x="6740" y="6013"/>
                </a:lnTo>
                <a:lnTo>
                  <a:pt x="6719" y="5264"/>
                </a:lnTo>
                <a:lnTo>
                  <a:pt x="6676" y="4494"/>
                </a:lnTo>
                <a:lnTo>
                  <a:pt x="6654" y="4109"/>
                </a:lnTo>
                <a:lnTo>
                  <a:pt x="6654" y="3702"/>
                </a:lnTo>
                <a:lnTo>
                  <a:pt x="6676" y="2932"/>
                </a:lnTo>
                <a:lnTo>
                  <a:pt x="6697" y="2183"/>
                </a:lnTo>
                <a:lnTo>
                  <a:pt x="6697" y="1456"/>
                </a:lnTo>
                <a:lnTo>
                  <a:pt x="6676" y="792"/>
                </a:lnTo>
                <a:lnTo>
                  <a:pt x="6697" y="472"/>
                </a:lnTo>
                <a:lnTo>
                  <a:pt x="6654" y="300"/>
                </a:lnTo>
                <a:lnTo>
                  <a:pt x="6633" y="236"/>
                </a:lnTo>
                <a:lnTo>
                  <a:pt x="6590" y="172"/>
                </a:lnTo>
                <a:lnTo>
                  <a:pt x="6483" y="65"/>
                </a:lnTo>
                <a:lnTo>
                  <a:pt x="6376" y="22"/>
                </a:lnTo>
                <a:lnTo>
                  <a:pt x="62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Doodle 4">
            <a:extLst>
              <a:ext uri="{FF2B5EF4-FFF2-40B4-BE49-F238E27FC236}">
                <a16:creationId xmlns:a16="http://schemas.microsoft.com/office/drawing/2014/main" id="{5BBF7A99-C4EC-4C4F-951D-44CF8BD25779}"/>
              </a:ext>
            </a:extLst>
          </p:cNvPr>
          <p:cNvSpPr/>
          <p:nvPr/>
        </p:nvSpPr>
        <p:spPr>
          <a:xfrm>
            <a:off x="5478204" y="1698210"/>
            <a:ext cx="268671" cy="261079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Doodle 5">
            <a:extLst>
              <a:ext uri="{FF2B5EF4-FFF2-40B4-BE49-F238E27FC236}">
                <a16:creationId xmlns:a16="http://schemas.microsoft.com/office/drawing/2014/main" id="{6CB47C09-264D-8740-BE19-C2E1AD35DDB3}"/>
              </a:ext>
            </a:extLst>
          </p:cNvPr>
          <p:cNvSpPr/>
          <p:nvPr/>
        </p:nvSpPr>
        <p:spPr>
          <a:xfrm>
            <a:off x="6784911" y="3484857"/>
            <a:ext cx="268671" cy="261079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8EFCF441-ACA5-854D-80E5-07C60111FA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/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D2E2F50A-7192-8748-BBFD-651AD221FE9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66374" y="1090212"/>
            <a:ext cx="5490053" cy="3586163"/>
          </a:xfrm>
        </p:spPr>
        <p:txBody>
          <a:bodyPr/>
          <a:lstStyle/>
          <a:p>
            <a:pPr marL="13970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First Steps</a:t>
            </a:r>
          </a:p>
          <a:p>
            <a:r>
              <a:rPr lang="en-US" sz="2000" dirty="0">
                <a:solidFill>
                  <a:schemeClr val="accent6"/>
                </a:solidFill>
              </a:rPr>
              <a:t>Use the microphone, repeat questions</a:t>
            </a:r>
          </a:p>
          <a:p>
            <a:r>
              <a:rPr lang="en-US" sz="2000" dirty="0">
                <a:solidFill>
                  <a:schemeClr val="accent6"/>
                </a:solidFill>
              </a:rPr>
              <a:t>Face the audience when speaking</a:t>
            </a:r>
          </a:p>
          <a:p>
            <a:r>
              <a:rPr lang="en-US" sz="2000" dirty="0">
                <a:solidFill>
                  <a:schemeClr val="accent6"/>
                </a:solidFill>
              </a:rPr>
              <a:t>Post your slides and paper/script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Mention where during your talk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Include a short link on your first slide</a:t>
            </a:r>
          </a:p>
          <a:p>
            <a:pPr marL="139700" indent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More Advanced Steps</a:t>
            </a:r>
          </a:p>
          <a:p>
            <a:r>
              <a:rPr lang="en-US" sz="2000" dirty="0">
                <a:solidFill>
                  <a:schemeClr val="accent3"/>
                </a:solidFill>
              </a:rPr>
              <a:t>Bring copies of slides/text of talk to your presentation</a:t>
            </a:r>
          </a:p>
        </p:txBody>
      </p:sp>
      <p:sp>
        <p:nvSpPr>
          <p:cNvPr id="10" name="Doodle">
            <a:extLst>
              <a:ext uri="{FF2B5EF4-FFF2-40B4-BE49-F238E27FC236}">
                <a16:creationId xmlns:a16="http://schemas.microsoft.com/office/drawing/2014/main" id="{32BFB51B-D5BC-154C-B2E8-EC10181CD7BF}"/>
              </a:ext>
            </a:extLst>
          </p:cNvPr>
          <p:cNvSpPr/>
          <p:nvPr/>
        </p:nvSpPr>
        <p:spPr>
          <a:xfrm rot="20108418">
            <a:off x="6924744" y="1097172"/>
            <a:ext cx="1222965" cy="1359427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Doodle 2">
            <a:extLst>
              <a:ext uri="{FF2B5EF4-FFF2-40B4-BE49-F238E27FC236}">
                <a16:creationId xmlns:a16="http://schemas.microsoft.com/office/drawing/2014/main" id="{14E9A792-5411-AB42-855B-69232B8B6A9C}"/>
              </a:ext>
            </a:extLst>
          </p:cNvPr>
          <p:cNvSpPr/>
          <p:nvPr/>
        </p:nvSpPr>
        <p:spPr>
          <a:xfrm rot="19277013">
            <a:off x="8146674" y="1075958"/>
            <a:ext cx="479009" cy="457169"/>
          </a:xfrm>
          <a:custGeom>
            <a:avLst/>
            <a:gdLst/>
            <a:ahLst/>
            <a:cxnLst/>
            <a:rect l="l" t="t" r="r" b="b"/>
            <a:pathLst>
              <a:path w="8623" h="5221" extrusionOk="0">
                <a:moveTo>
                  <a:pt x="150" y="1541"/>
                </a:moveTo>
                <a:lnTo>
                  <a:pt x="150" y="1541"/>
                </a:lnTo>
                <a:lnTo>
                  <a:pt x="193" y="1519"/>
                </a:lnTo>
                <a:lnTo>
                  <a:pt x="236" y="1477"/>
                </a:lnTo>
                <a:lnTo>
                  <a:pt x="278" y="1370"/>
                </a:lnTo>
                <a:lnTo>
                  <a:pt x="278" y="1370"/>
                </a:lnTo>
                <a:lnTo>
                  <a:pt x="407" y="1198"/>
                </a:lnTo>
                <a:lnTo>
                  <a:pt x="556" y="1027"/>
                </a:lnTo>
                <a:lnTo>
                  <a:pt x="728" y="899"/>
                </a:lnTo>
                <a:lnTo>
                  <a:pt x="942" y="813"/>
                </a:lnTo>
                <a:lnTo>
                  <a:pt x="1156" y="728"/>
                </a:lnTo>
                <a:lnTo>
                  <a:pt x="1370" y="664"/>
                </a:lnTo>
                <a:lnTo>
                  <a:pt x="1583" y="621"/>
                </a:lnTo>
                <a:lnTo>
                  <a:pt x="1797" y="599"/>
                </a:lnTo>
                <a:lnTo>
                  <a:pt x="1797" y="599"/>
                </a:lnTo>
                <a:lnTo>
                  <a:pt x="2354" y="578"/>
                </a:lnTo>
                <a:lnTo>
                  <a:pt x="2632" y="557"/>
                </a:lnTo>
                <a:lnTo>
                  <a:pt x="2889" y="578"/>
                </a:lnTo>
                <a:lnTo>
                  <a:pt x="2889" y="578"/>
                </a:lnTo>
                <a:lnTo>
                  <a:pt x="3188" y="621"/>
                </a:lnTo>
                <a:lnTo>
                  <a:pt x="3466" y="685"/>
                </a:lnTo>
                <a:lnTo>
                  <a:pt x="4023" y="835"/>
                </a:lnTo>
                <a:lnTo>
                  <a:pt x="4023" y="835"/>
                </a:lnTo>
                <a:lnTo>
                  <a:pt x="4600" y="1006"/>
                </a:lnTo>
                <a:lnTo>
                  <a:pt x="5157" y="1177"/>
                </a:lnTo>
                <a:lnTo>
                  <a:pt x="5734" y="1327"/>
                </a:lnTo>
                <a:lnTo>
                  <a:pt x="6034" y="1391"/>
                </a:lnTo>
                <a:lnTo>
                  <a:pt x="6312" y="1434"/>
                </a:lnTo>
                <a:lnTo>
                  <a:pt x="6312" y="1434"/>
                </a:lnTo>
                <a:lnTo>
                  <a:pt x="6569" y="1455"/>
                </a:lnTo>
                <a:lnTo>
                  <a:pt x="6804" y="1434"/>
                </a:lnTo>
                <a:lnTo>
                  <a:pt x="7039" y="1412"/>
                </a:lnTo>
                <a:lnTo>
                  <a:pt x="7253" y="1370"/>
                </a:lnTo>
                <a:lnTo>
                  <a:pt x="7489" y="1284"/>
                </a:lnTo>
                <a:lnTo>
                  <a:pt x="7703" y="1177"/>
                </a:lnTo>
                <a:lnTo>
                  <a:pt x="7895" y="1070"/>
                </a:lnTo>
                <a:lnTo>
                  <a:pt x="8088" y="899"/>
                </a:lnTo>
                <a:lnTo>
                  <a:pt x="8088" y="899"/>
                </a:lnTo>
                <a:lnTo>
                  <a:pt x="8259" y="749"/>
                </a:lnTo>
                <a:lnTo>
                  <a:pt x="8452" y="492"/>
                </a:lnTo>
                <a:lnTo>
                  <a:pt x="8516" y="364"/>
                </a:lnTo>
                <a:lnTo>
                  <a:pt x="8580" y="236"/>
                </a:lnTo>
                <a:lnTo>
                  <a:pt x="8580" y="107"/>
                </a:lnTo>
                <a:lnTo>
                  <a:pt x="8580" y="64"/>
                </a:lnTo>
                <a:lnTo>
                  <a:pt x="8558" y="22"/>
                </a:lnTo>
                <a:lnTo>
                  <a:pt x="8558" y="22"/>
                </a:lnTo>
                <a:lnTo>
                  <a:pt x="8537" y="0"/>
                </a:lnTo>
                <a:lnTo>
                  <a:pt x="8516" y="22"/>
                </a:lnTo>
                <a:lnTo>
                  <a:pt x="8452" y="43"/>
                </a:lnTo>
                <a:lnTo>
                  <a:pt x="8280" y="193"/>
                </a:lnTo>
                <a:lnTo>
                  <a:pt x="8024" y="471"/>
                </a:lnTo>
                <a:lnTo>
                  <a:pt x="8024" y="471"/>
                </a:lnTo>
                <a:lnTo>
                  <a:pt x="7767" y="642"/>
                </a:lnTo>
                <a:lnTo>
                  <a:pt x="7510" y="771"/>
                </a:lnTo>
                <a:lnTo>
                  <a:pt x="7232" y="878"/>
                </a:lnTo>
                <a:lnTo>
                  <a:pt x="7082" y="899"/>
                </a:lnTo>
                <a:lnTo>
                  <a:pt x="6932" y="920"/>
                </a:lnTo>
                <a:lnTo>
                  <a:pt x="6932" y="920"/>
                </a:lnTo>
                <a:lnTo>
                  <a:pt x="6611" y="920"/>
                </a:lnTo>
                <a:lnTo>
                  <a:pt x="6291" y="899"/>
                </a:lnTo>
                <a:lnTo>
                  <a:pt x="5948" y="835"/>
                </a:lnTo>
                <a:lnTo>
                  <a:pt x="5627" y="749"/>
                </a:lnTo>
                <a:lnTo>
                  <a:pt x="4985" y="557"/>
                </a:lnTo>
                <a:lnTo>
                  <a:pt x="4344" y="364"/>
                </a:lnTo>
                <a:lnTo>
                  <a:pt x="4344" y="364"/>
                </a:lnTo>
                <a:lnTo>
                  <a:pt x="3787" y="214"/>
                </a:lnTo>
                <a:lnTo>
                  <a:pt x="3509" y="150"/>
                </a:lnTo>
                <a:lnTo>
                  <a:pt x="3210" y="107"/>
                </a:lnTo>
                <a:lnTo>
                  <a:pt x="2931" y="64"/>
                </a:lnTo>
                <a:lnTo>
                  <a:pt x="2632" y="64"/>
                </a:lnTo>
                <a:lnTo>
                  <a:pt x="2354" y="43"/>
                </a:lnTo>
                <a:lnTo>
                  <a:pt x="2054" y="64"/>
                </a:lnTo>
                <a:lnTo>
                  <a:pt x="2054" y="64"/>
                </a:lnTo>
                <a:lnTo>
                  <a:pt x="1583" y="129"/>
                </a:lnTo>
                <a:lnTo>
                  <a:pt x="1348" y="171"/>
                </a:lnTo>
                <a:lnTo>
                  <a:pt x="1113" y="236"/>
                </a:lnTo>
                <a:lnTo>
                  <a:pt x="899" y="300"/>
                </a:lnTo>
                <a:lnTo>
                  <a:pt x="685" y="428"/>
                </a:lnTo>
                <a:lnTo>
                  <a:pt x="492" y="557"/>
                </a:lnTo>
                <a:lnTo>
                  <a:pt x="321" y="728"/>
                </a:lnTo>
                <a:lnTo>
                  <a:pt x="321" y="728"/>
                </a:lnTo>
                <a:lnTo>
                  <a:pt x="236" y="856"/>
                </a:lnTo>
                <a:lnTo>
                  <a:pt x="129" y="1006"/>
                </a:lnTo>
                <a:lnTo>
                  <a:pt x="43" y="1156"/>
                </a:lnTo>
                <a:lnTo>
                  <a:pt x="22" y="1220"/>
                </a:lnTo>
                <a:lnTo>
                  <a:pt x="22" y="1305"/>
                </a:lnTo>
                <a:lnTo>
                  <a:pt x="22" y="1305"/>
                </a:lnTo>
                <a:lnTo>
                  <a:pt x="22" y="1370"/>
                </a:lnTo>
                <a:lnTo>
                  <a:pt x="43" y="1455"/>
                </a:lnTo>
                <a:lnTo>
                  <a:pt x="64" y="1519"/>
                </a:lnTo>
                <a:lnTo>
                  <a:pt x="107" y="1541"/>
                </a:lnTo>
                <a:lnTo>
                  <a:pt x="150" y="1541"/>
                </a:lnTo>
                <a:lnTo>
                  <a:pt x="150" y="1541"/>
                </a:lnTo>
                <a:close/>
                <a:moveTo>
                  <a:pt x="8537" y="1905"/>
                </a:moveTo>
                <a:lnTo>
                  <a:pt x="8537" y="1905"/>
                </a:lnTo>
                <a:lnTo>
                  <a:pt x="8494" y="1905"/>
                </a:lnTo>
                <a:lnTo>
                  <a:pt x="8430" y="1947"/>
                </a:lnTo>
                <a:lnTo>
                  <a:pt x="8238" y="2097"/>
                </a:lnTo>
                <a:lnTo>
                  <a:pt x="7959" y="2375"/>
                </a:lnTo>
                <a:lnTo>
                  <a:pt x="7959" y="2375"/>
                </a:lnTo>
                <a:lnTo>
                  <a:pt x="7724" y="2525"/>
                </a:lnTo>
                <a:lnTo>
                  <a:pt x="7489" y="2653"/>
                </a:lnTo>
                <a:lnTo>
                  <a:pt x="7232" y="2718"/>
                </a:lnTo>
                <a:lnTo>
                  <a:pt x="6954" y="2760"/>
                </a:lnTo>
                <a:lnTo>
                  <a:pt x="6954" y="2760"/>
                </a:lnTo>
                <a:lnTo>
                  <a:pt x="6654" y="2782"/>
                </a:lnTo>
                <a:lnTo>
                  <a:pt x="6333" y="2760"/>
                </a:lnTo>
                <a:lnTo>
                  <a:pt x="6034" y="2718"/>
                </a:lnTo>
                <a:lnTo>
                  <a:pt x="5734" y="2653"/>
                </a:lnTo>
                <a:lnTo>
                  <a:pt x="5135" y="2482"/>
                </a:lnTo>
                <a:lnTo>
                  <a:pt x="4557" y="2290"/>
                </a:lnTo>
                <a:lnTo>
                  <a:pt x="4557" y="2290"/>
                </a:lnTo>
                <a:lnTo>
                  <a:pt x="4001" y="2118"/>
                </a:lnTo>
                <a:lnTo>
                  <a:pt x="3466" y="2012"/>
                </a:lnTo>
                <a:lnTo>
                  <a:pt x="3188" y="1969"/>
                </a:lnTo>
                <a:lnTo>
                  <a:pt x="2910" y="1926"/>
                </a:lnTo>
                <a:lnTo>
                  <a:pt x="2610" y="1905"/>
                </a:lnTo>
                <a:lnTo>
                  <a:pt x="2332" y="1905"/>
                </a:lnTo>
                <a:lnTo>
                  <a:pt x="2332" y="1905"/>
                </a:lnTo>
                <a:lnTo>
                  <a:pt x="1840" y="1947"/>
                </a:lnTo>
                <a:lnTo>
                  <a:pt x="1562" y="1969"/>
                </a:lnTo>
                <a:lnTo>
                  <a:pt x="1327" y="2033"/>
                </a:lnTo>
                <a:lnTo>
                  <a:pt x="1070" y="2097"/>
                </a:lnTo>
                <a:lnTo>
                  <a:pt x="835" y="2204"/>
                </a:lnTo>
                <a:lnTo>
                  <a:pt x="621" y="2332"/>
                </a:lnTo>
                <a:lnTo>
                  <a:pt x="428" y="2504"/>
                </a:lnTo>
                <a:lnTo>
                  <a:pt x="428" y="2504"/>
                </a:lnTo>
                <a:lnTo>
                  <a:pt x="300" y="2632"/>
                </a:lnTo>
                <a:lnTo>
                  <a:pt x="171" y="2803"/>
                </a:lnTo>
                <a:lnTo>
                  <a:pt x="64" y="2996"/>
                </a:lnTo>
                <a:lnTo>
                  <a:pt x="22" y="3081"/>
                </a:lnTo>
                <a:lnTo>
                  <a:pt x="22" y="3188"/>
                </a:lnTo>
                <a:lnTo>
                  <a:pt x="22" y="3188"/>
                </a:lnTo>
                <a:lnTo>
                  <a:pt x="22" y="3252"/>
                </a:lnTo>
                <a:lnTo>
                  <a:pt x="43" y="3317"/>
                </a:lnTo>
                <a:lnTo>
                  <a:pt x="86" y="3381"/>
                </a:lnTo>
                <a:lnTo>
                  <a:pt x="107" y="3402"/>
                </a:lnTo>
                <a:lnTo>
                  <a:pt x="150" y="3402"/>
                </a:lnTo>
                <a:lnTo>
                  <a:pt x="150" y="3402"/>
                </a:lnTo>
                <a:lnTo>
                  <a:pt x="193" y="3402"/>
                </a:lnTo>
                <a:lnTo>
                  <a:pt x="236" y="3338"/>
                </a:lnTo>
                <a:lnTo>
                  <a:pt x="278" y="3231"/>
                </a:lnTo>
                <a:lnTo>
                  <a:pt x="278" y="3231"/>
                </a:lnTo>
                <a:lnTo>
                  <a:pt x="385" y="3060"/>
                </a:lnTo>
                <a:lnTo>
                  <a:pt x="535" y="2910"/>
                </a:lnTo>
                <a:lnTo>
                  <a:pt x="706" y="2803"/>
                </a:lnTo>
                <a:lnTo>
                  <a:pt x="899" y="2696"/>
                </a:lnTo>
                <a:lnTo>
                  <a:pt x="1091" y="2611"/>
                </a:lnTo>
                <a:lnTo>
                  <a:pt x="1305" y="2546"/>
                </a:lnTo>
                <a:lnTo>
                  <a:pt x="1498" y="2482"/>
                </a:lnTo>
                <a:lnTo>
                  <a:pt x="1690" y="2461"/>
                </a:lnTo>
                <a:lnTo>
                  <a:pt x="1690" y="2461"/>
                </a:lnTo>
                <a:lnTo>
                  <a:pt x="2247" y="2439"/>
                </a:lnTo>
                <a:lnTo>
                  <a:pt x="2782" y="2461"/>
                </a:lnTo>
                <a:lnTo>
                  <a:pt x="3295" y="2525"/>
                </a:lnTo>
                <a:lnTo>
                  <a:pt x="3830" y="2653"/>
                </a:lnTo>
                <a:lnTo>
                  <a:pt x="3830" y="2653"/>
                </a:lnTo>
                <a:lnTo>
                  <a:pt x="4386" y="2803"/>
                </a:lnTo>
                <a:lnTo>
                  <a:pt x="4943" y="2974"/>
                </a:lnTo>
                <a:lnTo>
                  <a:pt x="5499" y="3145"/>
                </a:lnTo>
                <a:lnTo>
                  <a:pt x="5777" y="3210"/>
                </a:lnTo>
                <a:lnTo>
                  <a:pt x="6077" y="3252"/>
                </a:lnTo>
                <a:lnTo>
                  <a:pt x="6077" y="3252"/>
                </a:lnTo>
                <a:lnTo>
                  <a:pt x="6333" y="3295"/>
                </a:lnTo>
                <a:lnTo>
                  <a:pt x="6611" y="3317"/>
                </a:lnTo>
                <a:lnTo>
                  <a:pt x="6890" y="3317"/>
                </a:lnTo>
                <a:lnTo>
                  <a:pt x="7146" y="3295"/>
                </a:lnTo>
                <a:lnTo>
                  <a:pt x="7146" y="3295"/>
                </a:lnTo>
                <a:lnTo>
                  <a:pt x="7339" y="3231"/>
                </a:lnTo>
                <a:lnTo>
                  <a:pt x="7531" y="3145"/>
                </a:lnTo>
                <a:lnTo>
                  <a:pt x="7874" y="2932"/>
                </a:lnTo>
                <a:lnTo>
                  <a:pt x="7874" y="2932"/>
                </a:lnTo>
                <a:lnTo>
                  <a:pt x="8066" y="2760"/>
                </a:lnTo>
                <a:lnTo>
                  <a:pt x="8216" y="2611"/>
                </a:lnTo>
                <a:lnTo>
                  <a:pt x="8366" y="2439"/>
                </a:lnTo>
                <a:lnTo>
                  <a:pt x="8516" y="2268"/>
                </a:lnTo>
                <a:lnTo>
                  <a:pt x="8601" y="2118"/>
                </a:lnTo>
                <a:lnTo>
                  <a:pt x="8623" y="2033"/>
                </a:lnTo>
                <a:lnTo>
                  <a:pt x="8623" y="1990"/>
                </a:lnTo>
                <a:lnTo>
                  <a:pt x="8601" y="1926"/>
                </a:lnTo>
                <a:lnTo>
                  <a:pt x="8537" y="1905"/>
                </a:lnTo>
                <a:lnTo>
                  <a:pt x="8537" y="1905"/>
                </a:lnTo>
                <a:close/>
                <a:moveTo>
                  <a:pt x="7831" y="4258"/>
                </a:moveTo>
                <a:lnTo>
                  <a:pt x="7831" y="4258"/>
                </a:lnTo>
                <a:lnTo>
                  <a:pt x="7681" y="4322"/>
                </a:lnTo>
                <a:lnTo>
                  <a:pt x="7553" y="4408"/>
                </a:lnTo>
                <a:lnTo>
                  <a:pt x="7403" y="4451"/>
                </a:lnTo>
                <a:lnTo>
                  <a:pt x="7232" y="4493"/>
                </a:lnTo>
                <a:lnTo>
                  <a:pt x="6932" y="4536"/>
                </a:lnTo>
                <a:lnTo>
                  <a:pt x="6590" y="4536"/>
                </a:lnTo>
                <a:lnTo>
                  <a:pt x="6590" y="4536"/>
                </a:lnTo>
                <a:lnTo>
                  <a:pt x="6248" y="4515"/>
                </a:lnTo>
                <a:lnTo>
                  <a:pt x="5884" y="4451"/>
                </a:lnTo>
                <a:lnTo>
                  <a:pt x="5542" y="4365"/>
                </a:lnTo>
                <a:lnTo>
                  <a:pt x="5199" y="4258"/>
                </a:lnTo>
                <a:lnTo>
                  <a:pt x="4515" y="4044"/>
                </a:lnTo>
                <a:lnTo>
                  <a:pt x="4172" y="3959"/>
                </a:lnTo>
                <a:lnTo>
                  <a:pt x="3830" y="3873"/>
                </a:lnTo>
                <a:lnTo>
                  <a:pt x="3830" y="3873"/>
                </a:lnTo>
                <a:lnTo>
                  <a:pt x="3488" y="3787"/>
                </a:lnTo>
                <a:lnTo>
                  <a:pt x="3124" y="3723"/>
                </a:lnTo>
                <a:lnTo>
                  <a:pt x="2739" y="3702"/>
                </a:lnTo>
                <a:lnTo>
                  <a:pt x="2354" y="3680"/>
                </a:lnTo>
                <a:lnTo>
                  <a:pt x="1990" y="3680"/>
                </a:lnTo>
                <a:lnTo>
                  <a:pt x="1605" y="3723"/>
                </a:lnTo>
                <a:lnTo>
                  <a:pt x="1263" y="3809"/>
                </a:lnTo>
                <a:lnTo>
                  <a:pt x="1091" y="3873"/>
                </a:lnTo>
                <a:lnTo>
                  <a:pt x="920" y="3937"/>
                </a:lnTo>
                <a:lnTo>
                  <a:pt x="920" y="3937"/>
                </a:lnTo>
                <a:lnTo>
                  <a:pt x="813" y="4023"/>
                </a:lnTo>
                <a:lnTo>
                  <a:pt x="621" y="4151"/>
                </a:lnTo>
                <a:lnTo>
                  <a:pt x="428" y="4322"/>
                </a:lnTo>
                <a:lnTo>
                  <a:pt x="236" y="4536"/>
                </a:lnTo>
                <a:lnTo>
                  <a:pt x="86" y="4729"/>
                </a:lnTo>
                <a:lnTo>
                  <a:pt x="22" y="4836"/>
                </a:lnTo>
                <a:lnTo>
                  <a:pt x="0" y="4943"/>
                </a:lnTo>
                <a:lnTo>
                  <a:pt x="0" y="5028"/>
                </a:lnTo>
                <a:lnTo>
                  <a:pt x="22" y="5092"/>
                </a:lnTo>
                <a:lnTo>
                  <a:pt x="86" y="5157"/>
                </a:lnTo>
                <a:lnTo>
                  <a:pt x="171" y="5221"/>
                </a:lnTo>
                <a:lnTo>
                  <a:pt x="171" y="5221"/>
                </a:lnTo>
                <a:lnTo>
                  <a:pt x="236" y="5092"/>
                </a:lnTo>
                <a:lnTo>
                  <a:pt x="278" y="4986"/>
                </a:lnTo>
                <a:lnTo>
                  <a:pt x="364" y="4879"/>
                </a:lnTo>
                <a:lnTo>
                  <a:pt x="450" y="4772"/>
                </a:lnTo>
                <a:lnTo>
                  <a:pt x="642" y="4622"/>
                </a:lnTo>
                <a:lnTo>
                  <a:pt x="856" y="4493"/>
                </a:lnTo>
                <a:lnTo>
                  <a:pt x="1113" y="4386"/>
                </a:lnTo>
                <a:lnTo>
                  <a:pt x="1370" y="4322"/>
                </a:lnTo>
                <a:lnTo>
                  <a:pt x="1626" y="4258"/>
                </a:lnTo>
                <a:lnTo>
                  <a:pt x="1862" y="4237"/>
                </a:lnTo>
                <a:lnTo>
                  <a:pt x="1862" y="4237"/>
                </a:lnTo>
                <a:lnTo>
                  <a:pt x="2225" y="4215"/>
                </a:lnTo>
                <a:lnTo>
                  <a:pt x="2568" y="4215"/>
                </a:lnTo>
                <a:lnTo>
                  <a:pt x="2910" y="4237"/>
                </a:lnTo>
                <a:lnTo>
                  <a:pt x="3252" y="4279"/>
                </a:lnTo>
                <a:lnTo>
                  <a:pt x="3573" y="4365"/>
                </a:lnTo>
                <a:lnTo>
                  <a:pt x="3916" y="4429"/>
                </a:lnTo>
                <a:lnTo>
                  <a:pt x="4579" y="4643"/>
                </a:lnTo>
                <a:lnTo>
                  <a:pt x="4579" y="4643"/>
                </a:lnTo>
                <a:lnTo>
                  <a:pt x="5221" y="4857"/>
                </a:lnTo>
                <a:lnTo>
                  <a:pt x="5542" y="4943"/>
                </a:lnTo>
                <a:lnTo>
                  <a:pt x="5884" y="5028"/>
                </a:lnTo>
                <a:lnTo>
                  <a:pt x="6226" y="5092"/>
                </a:lnTo>
                <a:lnTo>
                  <a:pt x="6547" y="5114"/>
                </a:lnTo>
                <a:lnTo>
                  <a:pt x="6890" y="5092"/>
                </a:lnTo>
                <a:lnTo>
                  <a:pt x="7061" y="5071"/>
                </a:lnTo>
                <a:lnTo>
                  <a:pt x="7211" y="5028"/>
                </a:lnTo>
                <a:lnTo>
                  <a:pt x="7211" y="5028"/>
                </a:lnTo>
                <a:lnTo>
                  <a:pt x="7489" y="4921"/>
                </a:lnTo>
                <a:lnTo>
                  <a:pt x="7745" y="4793"/>
                </a:lnTo>
                <a:lnTo>
                  <a:pt x="8002" y="4622"/>
                </a:lnTo>
                <a:lnTo>
                  <a:pt x="8216" y="4429"/>
                </a:lnTo>
                <a:lnTo>
                  <a:pt x="8216" y="4429"/>
                </a:lnTo>
                <a:lnTo>
                  <a:pt x="8345" y="4279"/>
                </a:lnTo>
                <a:lnTo>
                  <a:pt x="8494" y="4066"/>
                </a:lnTo>
                <a:lnTo>
                  <a:pt x="8558" y="3959"/>
                </a:lnTo>
                <a:lnTo>
                  <a:pt x="8601" y="3852"/>
                </a:lnTo>
                <a:lnTo>
                  <a:pt x="8601" y="3745"/>
                </a:lnTo>
                <a:lnTo>
                  <a:pt x="8580" y="3702"/>
                </a:lnTo>
                <a:lnTo>
                  <a:pt x="8537" y="3680"/>
                </a:lnTo>
                <a:lnTo>
                  <a:pt x="8537" y="3680"/>
                </a:lnTo>
                <a:lnTo>
                  <a:pt x="8516" y="3659"/>
                </a:lnTo>
                <a:lnTo>
                  <a:pt x="8494" y="3680"/>
                </a:lnTo>
                <a:lnTo>
                  <a:pt x="8409" y="3723"/>
                </a:lnTo>
                <a:lnTo>
                  <a:pt x="8195" y="3916"/>
                </a:lnTo>
                <a:lnTo>
                  <a:pt x="7831" y="4258"/>
                </a:lnTo>
                <a:lnTo>
                  <a:pt x="7831" y="425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accent1"/>
              </a:solidFill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1149815A-021A-0147-A5CA-8637FE68B34F}"/>
              </a:ext>
            </a:extLst>
          </p:cNvPr>
          <p:cNvSpPr>
            <a:spLocks noGrp="1"/>
          </p:cNvSpPr>
          <p:nvPr/>
        </p:nvSpPr>
        <p:spPr>
          <a:xfrm>
            <a:off x="808999" y="232812"/>
            <a:ext cx="7567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Inconsolata"/>
              <a:buNone/>
              <a:defRPr sz="2800" b="0" i="0" u="none" strike="noStrike" cap="none">
                <a:solidFill>
                  <a:srgbClr val="434343"/>
                </a:solidFill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r>
              <a:rPr lang="en-US" dirty="0"/>
              <a:t>Presenting Next Session?</a:t>
            </a:r>
          </a:p>
        </p:txBody>
      </p:sp>
    </p:spTree>
    <p:extLst>
      <p:ext uri="{BB962C8B-B14F-4D97-AF65-F5344CB8AC3E}">
        <p14:creationId xmlns:p14="http://schemas.microsoft.com/office/powerpoint/2010/main" val="315643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">
            <a:extLst>
              <a:ext uri="{FF2B5EF4-FFF2-40B4-BE49-F238E27FC236}">
                <a16:creationId xmlns:a16="http://schemas.microsoft.com/office/drawing/2014/main" id="{075F59CE-7FC7-DD4D-8B35-DB8B6385E3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Priorities</a:t>
            </a:r>
          </a:p>
        </p:txBody>
      </p:sp>
    </p:spTree>
    <p:extLst>
      <p:ext uri="{BB962C8B-B14F-4D97-AF65-F5344CB8AC3E}">
        <p14:creationId xmlns:p14="http://schemas.microsoft.com/office/powerpoint/2010/main" val="597253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206" name="Header"/>
          <p:cNvSpPr txBox="1">
            <a:spLocks noGrp="1"/>
          </p:cNvSpPr>
          <p:nvPr>
            <p:ph type="title"/>
          </p:nvPr>
        </p:nvSpPr>
        <p:spPr>
          <a:xfrm>
            <a:off x="866375" y="358375"/>
            <a:ext cx="7567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Designing Materials: Priority List</a:t>
            </a:r>
            <a:endParaRPr dirty="0"/>
          </a:p>
        </p:txBody>
      </p:sp>
      <p:sp>
        <p:nvSpPr>
          <p:cNvPr id="207" name="Text Box 1"/>
          <p:cNvSpPr txBox="1">
            <a:spLocks noGrp="1"/>
          </p:cNvSpPr>
          <p:nvPr>
            <p:ph type="body" idx="1"/>
          </p:nvPr>
        </p:nvSpPr>
        <p:spPr>
          <a:xfrm>
            <a:off x="866375" y="1331674"/>
            <a:ext cx="2439300" cy="13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b="1" dirty="0"/>
              <a:t>1. Video Captions/Transcripts</a:t>
            </a:r>
          </a:p>
          <a:p>
            <a:pPr marL="0" lvl="0" indent="0">
              <a:buNone/>
            </a:pPr>
            <a:r>
              <a:rPr lang="en-US" sz="1200" dirty="0"/>
              <a:t>Use existing captions, create captions for videos you make, provide transcripts for podcasts</a:t>
            </a:r>
          </a:p>
        </p:txBody>
      </p:sp>
      <p:sp>
        <p:nvSpPr>
          <p:cNvPr id="208" name="Text Box 2"/>
          <p:cNvSpPr txBox="1">
            <a:spLocks noGrp="1"/>
          </p:cNvSpPr>
          <p:nvPr>
            <p:ph type="body" idx="2"/>
          </p:nvPr>
        </p:nvSpPr>
        <p:spPr>
          <a:xfrm>
            <a:off x="3430687" y="1331674"/>
            <a:ext cx="2439300" cy="13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2. Meaningful Links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Create hyperlinks out of text that describes the site, rather than long strings of nonsensical text</a:t>
            </a:r>
          </a:p>
        </p:txBody>
      </p:sp>
      <p:sp>
        <p:nvSpPr>
          <p:cNvPr id="209" name="Text Box 3"/>
          <p:cNvSpPr txBox="1">
            <a:spLocks noGrp="1"/>
          </p:cNvSpPr>
          <p:nvPr>
            <p:ph type="body" idx="3"/>
          </p:nvPr>
        </p:nvSpPr>
        <p:spPr>
          <a:xfrm>
            <a:off x="5995000" y="1331674"/>
            <a:ext cx="2439300" cy="13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b="1" dirty="0"/>
              <a:t>3. Headings &amp; Document Structure</a:t>
            </a:r>
          </a:p>
          <a:p>
            <a:pPr marL="0" lvl="0" indent="0">
              <a:buNone/>
            </a:pPr>
            <a:r>
              <a:rPr lang="en-US" sz="1200" dirty="0"/>
              <a:t>Use headings and built in features to structure a document easily read by screen readers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211" name="Text Box 4"/>
          <p:cNvSpPr txBox="1">
            <a:spLocks noGrp="1"/>
          </p:cNvSpPr>
          <p:nvPr>
            <p:ph type="body" idx="1"/>
          </p:nvPr>
        </p:nvSpPr>
        <p:spPr>
          <a:xfrm>
            <a:off x="866375" y="2793033"/>
            <a:ext cx="2439300" cy="13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4. Color &amp; Contrast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Use high contrast colors when designing documents, presentation slides, visuals</a:t>
            </a:r>
            <a:endParaRPr sz="1200" dirty="0"/>
          </a:p>
        </p:txBody>
      </p:sp>
      <p:sp>
        <p:nvSpPr>
          <p:cNvPr id="212" name="Text Box 5"/>
          <p:cNvSpPr txBox="1">
            <a:spLocks noGrp="1"/>
          </p:cNvSpPr>
          <p:nvPr>
            <p:ph type="body" idx="2"/>
          </p:nvPr>
        </p:nvSpPr>
        <p:spPr>
          <a:xfrm>
            <a:off x="3430687" y="2793033"/>
            <a:ext cx="2439300" cy="13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5. Image Alt-Text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Provide descriptive alternative text for images in your presentations and written materials. </a:t>
            </a:r>
            <a:endParaRPr sz="1200" dirty="0"/>
          </a:p>
        </p:txBody>
      </p:sp>
      <p:sp>
        <p:nvSpPr>
          <p:cNvPr id="213" name="Text Box 6"/>
          <p:cNvSpPr txBox="1">
            <a:spLocks noGrp="1"/>
          </p:cNvSpPr>
          <p:nvPr>
            <p:ph type="body" idx="3"/>
          </p:nvPr>
        </p:nvSpPr>
        <p:spPr>
          <a:xfrm>
            <a:off x="5995000" y="2793033"/>
            <a:ext cx="2439300" cy="13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6. Listen and Respond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If someone tells you something you’ve done isn’t working, listen, change what you can, and learn for the future</a:t>
            </a: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 uiExpand="1" build="p"/>
      <p:bldP spid="208" grpId="0" uiExpand="1" build="p"/>
      <p:bldP spid="209" grpId="0" uiExpand="1" build="p"/>
      <p:bldP spid="211" grpId="0" uiExpand="1" build="p"/>
      <p:bldP spid="212" grpId="0" uiExpand="1" build="p"/>
      <p:bldP spid="21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566E1570-A9C7-C444-B440-02D7496B92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3C33748F-C5BC-574B-B3D8-90EF8E507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Use Captions When Screening Videos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6F335B4C-E0BE-7241-B1BC-FF44143C61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b="1" dirty="0">
                <a:solidFill>
                  <a:schemeClr val="accent6"/>
                </a:solidFill>
              </a:rPr>
              <a:t>First Steps</a:t>
            </a:r>
          </a:p>
          <a:p>
            <a:r>
              <a:rPr lang="en-US" dirty="0">
                <a:solidFill>
                  <a:schemeClr val="accent6"/>
                </a:solidFill>
              </a:rPr>
              <a:t>Turn on Closed Captions for DVDs, Netflix, Hulu, </a:t>
            </a:r>
          </a:p>
          <a:p>
            <a:r>
              <a:rPr lang="en-US" dirty="0">
                <a:solidFill>
                  <a:schemeClr val="accent6"/>
                </a:solidFill>
              </a:rPr>
              <a:t>Select option to create captions on YouTube videos you upload</a:t>
            </a:r>
          </a:p>
          <a:p>
            <a:pPr marL="13970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More Advanced Steps</a:t>
            </a:r>
          </a:p>
          <a:p>
            <a:r>
              <a:rPr lang="en-US" dirty="0">
                <a:solidFill>
                  <a:schemeClr val="accent3"/>
                </a:solidFill>
              </a:rPr>
              <a:t>Use tool like Amara to create captions for video that doesn’t have them already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https://</a:t>
            </a:r>
            <a:r>
              <a:rPr lang="en-US" dirty="0" err="1">
                <a:solidFill>
                  <a:schemeClr val="accent3"/>
                </a:solidFill>
              </a:rPr>
              <a:t>amara.org</a:t>
            </a:r>
            <a:r>
              <a:rPr lang="en-US" dirty="0">
                <a:solidFill>
                  <a:schemeClr val="accent3"/>
                </a:solidFill>
              </a:rPr>
              <a:t>/</a:t>
            </a:r>
            <a:r>
              <a:rPr lang="en-US" dirty="0" err="1">
                <a:solidFill>
                  <a:schemeClr val="accent3"/>
                </a:solidFill>
              </a:rPr>
              <a:t>en</a:t>
            </a:r>
            <a:r>
              <a:rPr lang="en-US" dirty="0">
                <a:solidFill>
                  <a:schemeClr val="accent3"/>
                </a:solidFill>
              </a:rPr>
              <a:t>/</a:t>
            </a:r>
          </a:p>
        </p:txBody>
      </p:sp>
      <p:pic>
        <p:nvPicPr>
          <p:cNvPr id="6" name="Picture 5" descr="Image of an instructional YouTube video with closed captions turned on">
            <a:extLst>
              <a:ext uri="{FF2B5EF4-FFF2-40B4-BE49-F238E27FC236}">
                <a16:creationId xmlns:a16="http://schemas.microsoft.com/office/drawing/2014/main" id="{83108BA7-844F-7B46-B143-6F4A04DB96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46" t="729" r="3735" b="-729"/>
          <a:stretch/>
        </p:blipFill>
        <p:spPr>
          <a:xfrm rot="167856">
            <a:off x="5482201" y="440070"/>
            <a:ext cx="2888367" cy="29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0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>
            <a:extLst>
              <a:ext uri="{FF2B5EF4-FFF2-40B4-BE49-F238E27FC236}">
                <a16:creationId xmlns:a16="http://schemas.microsoft.com/office/drawing/2014/main" id="{730A7406-FD5C-BA47-9E58-A842948E70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10</a:t>
            </a:fld>
            <a:endParaRPr lang="en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E6330579-E8B8-4641-B530-49B7BA828633}"/>
              </a:ext>
            </a:extLst>
          </p:cNvPr>
          <p:cNvSpPr txBox="1">
            <a:spLocks/>
          </p:cNvSpPr>
          <p:nvPr/>
        </p:nvSpPr>
        <p:spPr>
          <a:xfrm>
            <a:off x="866374" y="642310"/>
            <a:ext cx="5302413" cy="8574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latin typeface="Inconsolata Medium" panose="020B0609030003000000" pitchFamily="49" charset="77"/>
              </a:rPr>
              <a:t>Create Meaningful Hyperlinks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A8FF81B9-3FBB-D04A-8DC1-7964A865EA09}"/>
              </a:ext>
            </a:extLst>
          </p:cNvPr>
          <p:cNvSpPr txBox="1">
            <a:spLocks/>
          </p:cNvSpPr>
          <p:nvPr/>
        </p:nvSpPr>
        <p:spPr>
          <a:xfrm>
            <a:off x="866374" y="1609350"/>
            <a:ext cx="5302413" cy="28335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/>
            <a:r>
              <a:rPr lang="en-US" sz="1800" b="1" dirty="0">
                <a:solidFill>
                  <a:schemeClr val="accent6"/>
                </a:solidFill>
                <a:latin typeface="Pangolin" pitchFamily="2" charset="77"/>
              </a:rPr>
              <a:t>Bad Hyperlinks</a:t>
            </a:r>
          </a:p>
          <a:p>
            <a:pPr marL="139700"/>
            <a:r>
              <a:rPr lang="en-US" sz="1800" dirty="0">
                <a:solidFill>
                  <a:schemeClr val="accent6"/>
                </a:solidFill>
                <a:latin typeface="Pangolin" pitchFamily="2" charset="77"/>
                <a:hlinkClick r:id="rId2"/>
              </a:rPr>
              <a:t>http://www.caseyalanewilson.com/blog/2017/8/20/simple-steps-to-a-more-inclusive-classroom</a:t>
            </a:r>
            <a:endParaRPr lang="en-US" sz="1800" dirty="0">
              <a:solidFill>
                <a:schemeClr val="accent6"/>
              </a:solidFill>
              <a:latin typeface="Pangolin" pitchFamily="2" charset="77"/>
            </a:endParaRPr>
          </a:p>
          <a:p>
            <a:pPr marL="139700"/>
            <a:endParaRPr lang="en-US" sz="1800" dirty="0">
              <a:solidFill>
                <a:schemeClr val="accent6"/>
              </a:solidFill>
              <a:latin typeface="Pangolin" pitchFamily="2" charset="77"/>
            </a:endParaRPr>
          </a:p>
          <a:p>
            <a:pPr marL="139700"/>
            <a:r>
              <a:rPr lang="en-US" sz="1800" b="1" dirty="0">
                <a:solidFill>
                  <a:schemeClr val="accent3"/>
                </a:solidFill>
                <a:latin typeface="Pangolin" pitchFamily="2" charset="77"/>
              </a:rPr>
              <a:t>Meaningful Hyperlink</a:t>
            </a:r>
          </a:p>
          <a:p>
            <a:pPr marL="139700"/>
            <a:r>
              <a:rPr lang="en-US" sz="1800" dirty="0">
                <a:solidFill>
                  <a:schemeClr val="accent6"/>
                </a:solidFill>
                <a:latin typeface="Pangolin" pitchFamily="2" charset="77"/>
                <a:hlinkClick r:id="rId2"/>
              </a:rPr>
              <a:t>Casey Wilson’s Blog Entry on Inclusive Classrooms</a:t>
            </a:r>
            <a:endParaRPr lang="en-US" sz="1800" dirty="0">
              <a:solidFill>
                <a:schemeClr val="accent6"/>
              </a:solidFill>
              <a:latin typeface="Pangolin" pitchFamily="2" charset="77"/>
            </a:endParaRPr>
          </a:p>
        </p:txBody>
      </p:sp>
      <p:sp>
        <p:nvSpPr>
          <p:cNvPr id="8" name="Doodle">
            <a:extLst>
              <a:ext uri="{FF2B5EF4-FFF2-40B4-BE49-F238E27FC236}">
                <a16:creationId xmlns:a16="http://schemas.microsoft.com/office/drawing/2014/main" id="{B1D6B07B-DF71-3B43-8C2B-23D1E0D14BE8}"/>
              </a:ext>
            </a:extLst>
          </p:cNvPr>
          <p:cNvSpPr/>
          <p:nvPr/>
        </p:nvSpPr>
        <p:spPr>
          <a:xfrm>
            <a:off x="6830929" y="1071010"/>
            <a:ext cx="1830504" cy="1440178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6808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93" name="Title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Use Accessibility Checkers</a:t>
            </a:r>
            <a:endParaRPr dirty="0"/>
          </a:p>
        </p:txBody>
      </p:sp>
      <p:sp>
        <p:nvSpPr>
          <p:cNvPr id="94" name="Text"/>
          <p:cNvSpPr txBox="1">
            <a:spLocks noGrp="1"/>
          </p:cNvSpPr>
          <p:nvPr>
            <p:ph type="body" idx="1"/>
          </p:nvPr>
        </p:nvSpPr>
        <p:spPr>
          <a:xfrm>
            <a:off x="866375" y="1215786"/>
            <a:ext cx="5626200" cy="32858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rPr lang="en-US" b="1" dirty="0">
                <a:solidFill>
                  <a:schemeClr val="accent6"/>
                </a:solidFill>
              </a:rPr>
              <a:t>First Steps </a:t>
            </a: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Locate any built-in accessibility checkers </a:t>
            </a: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Run an accessibility check</a:t>
            </a: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Implement what you can</a:t>
            </a: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/>
              <a:t>Priority List Items It Will Check</a:t>
            </a:r>
          </a:p>
          <a:p>
            <a:r>
              <a:rPr lang="en-US" dirty="0"/>
              <a:t>Headings and Document Structure</a:t>
            </a:r>
          </a:p>
          <a:p>
            <a:r>
              <a:rPr lang="en-US" dirty="0"/>
              <a:t>Alternate Text for Images</a:t>
            </a:r>
          </a:p>
        </p:txBody>
      </p:sp>
      <p:pic>
        <p:nvPicPr>
          <p:cNvPr id="96" name="Image" descr="Image of Microsoft PowerPoint Menu with Spell Check and Check Accessibility tool icons highlighted. " title="Check Accessibility Icon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123228">
            <a:off x="6775292" y="784168"/>
            <a:ext cx="1695323" cy="1207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93" name="Title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Use Accessibility Checkers</a:t>
            </a:r>
            <a:endParaRPr dirty="0"/>
          </a:p>
        </p:txBody>
      </p:sp>
      <p:sp>
        <p:nvSpPr>
          <p:cNvPr id="94" name="Text"/>
          <p:cNvSpPr txBox="1">
            <a:spLocks noGrp="1"/>
          </p:cNvSpPr>
          <p:nvPr>
            <p:ph type="body" idx="1"/>
          </p:nvPr>
        </p:nvSpPr>
        <p:spPr>
          <a:xfrm>
            <a:off x="866375" y="1215786"/>
            <a:ext cx="5626200" cy="32858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More Advanced Steps</a:t>
            </a:r>
          </a:p>
          <a:p>
            <a:r>
              <a:rPr lang="en-US" dirty="0">
                <a:solidFill>
                  <a:schemeClr val="accent3"/>
                </a:solidFill>
              </a:rPr>
              <a:t>Use built-in features to improve accessibility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Title/Body Text Boxes in PPT templates</a:t>
            </a:r>
          </a:p>
          <a:p>
            <a:r>
              <a:rPr lang="en-US" dirty="0">
                <a:solidFill>
                  <a:schemeClr val="accent3"/>
                </a:solidFill>
              </a:rPr>
              <a:t>Read up on universal design for accessibility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Design visuals with these standards in mind</a:t>
            </a:r>
          </a:p>
          <a:p>
            <a:r>
              <a:rPr lang="en-US" dirty="0">
                <a:solidFill>
                  <a:schemeClr val="accent3"/>
                </a:solidFill>
              </a:rPr>
              <a:t>Develop habits that support accessibility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Alt text for images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Meaningful links</a:t>
            </a:r>
          </a:p>
        </p:txBody>
      </p:sp>
      <p:pic>
        <p:nvPicPr>
          <p:cNvPr id="96" name="Image" descr="Image of Microsoft PowerPoint Menu with Spell Check and Check Accessibility tool icons highlighted. " title="Check Accessibility Icon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123228">
            <a:off x="6775292" y="784168"/>
            <a:ext cx="1695323" cy="1207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507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21" name="Title"/>
          <p:cNvSpPr txBox="1">
            <a:spLocks noGrp="1"/>
          </p:cNvSpPr>
          <p:nvPr>
            <p:ph type="title"/>
          </p:nvPr>
        </p:nvSpPr>
        <p:spPr>
          <a:xfrm>
            <a:off x="866375" y="358375"/>
            <a:ext cx="7567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Tips to Make Your PPT More Accessible</a:t>
            </a:r>
            <a:endParaRPr dirty="0"/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866375" y="1331673"/>
            <a:ext cx="24393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High Contrast 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285750" indent="-285750"/>
            <a:r>
              <a:rPr lang="en-US" dirty="0"/>
              <a:t>Use sans serif fonts</a:t>
            </a:r>
          </a:p>
          <a:p>
            <a:pPr marL="285750" indent="-285750"/>
            <a:r>
              <a:rPr lang="en-US" dirty="0"/>
              <a:t>Use high contrast colors</a:t>
            </a:r>
          </a:p>
          <a:p>
            <a:pPr marL="742950" lvl="1" indent="-285750"/>
            <a:r>
              <a:rPr lang="en-US" dirty="0"/>
              <a:t>Black &amp; White</a:t>
            </a:r>
          </a:p>
          <a:p>
            <a:pPr marL="742950" lvl="1" indent="-285750"/>
            <a:r>
              <a:rPr lang="en-US" dirty="0"/>
              <a:t>Complementary colors</a:t>
            </a:r>
          </a:p>
          <a:p>
            <a:pPr marL="285750" indent="-285750"/>
            <a:r>
              <a:rPr lang="en-US" dirty="0"/>
              <a:t>Not sure what works? Stick to templates</a:t>
            </a:r>
          </a:p>
          <a:p>
            <a:pPr marL="285750" indent="-285750"/>
            <a:endParaRPr dirty="0"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2"/>
          </p:nvPr>
        </p:nvSpPr>
        <p:spPr>
          <a:xfrm>
            <a:off x="3430687" y="1331673"/>
            <a:ext cx="24393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Document Structure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285750" indent="-285750"/>
            <a:r>
              <a:rPr lang="en-US" dirty="0"/>
              <a:t>Home menu</a:t>
            </a:r>
          </a:p>
          <a:p>
            <a:pPr marL="285750" indent="-285750"/>
            <a:r>
              <a:rPr lang="en-US" dirty="0"/>
              <a:t>Arrange Icon</a:t>
            </a:r>
          </a:p>
          <a:p>
            <a:pPr marL="285750" indent="-285750"/>
            <a:r>
              <a:rPr lang="en-US" dirty="0"/>
              <a:t>Selection Pane option</a:t>
            </a:r>
          </a:p>
          <a:p>
            <a:pPr marL="285750" indent="-285750"/>
            <a:r>
              <a:rPr lang="en-US" dirty="0"/>
              <a:t>Order items to be read bottom to top</a:t>
            </a:r>
            <a:endParaRPr dirty="0"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3"/>
          </p:nvPr>
        </p:nvSpPr>
        <p:spPr>
          <a:xfrm>
            <a:off x="5994999" y="1331673"/>
            <a:ext cx="24393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Alternate Text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285750" indent="-285750"/>
            <a:r>
              <a:rPr lang="en" dirty="0"/>
              <a:t> Format Picture</a:t>
            </a:r>
          </a:p>
          <a:p>
            <a:pPr marL="285750" indent="-285750"/>
            <a:r>
              <a:rPr lang="en" dirty="0"/>
              <a:t>Size &amp; Properties option</a:t>
            </a:r>
          </a:p>
          <a:p>
            <a:pPr marL="285750" indent="-285750"/>
            <a:r>
              <a:rPr lang="en" dirty="0"/>
              <a:t>Alt Text</a:t>
            </a:r>
          </a:p>
          <a:p>
            <a:pPr marL="285750" indent="-285750"/>
            <a:r>
              <a:rPr lang="en" dirty="0"/>
              <a:t>Add title and description of image for visually impaired audience members</a:t>
            </a:r>
          </a:p>
          <a:p>
            <a:pPr marL="285750" indent="-285750"/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26" name="Picture 2" descr="White text and light blue text on a blue background to demonstrate effective use of contrast. " title="Contrast Example">
            <a:extLst>
              <a:ext uri="{FF2B5EF4-FFF2-40B4-BE49-F238E27FC236}">
                <a16:creationId xmlns:a16="http://schemas.microsoft.com/office/drawing/2014/main" id="{B94E656D-0F82-7548-8C38-782E02065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" y="1925833"/>
            <a:ext cx="2489517" cy="235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of PPT Format Picture window with Alt-Text options selected, showing where users can manually enter alt-text" title="Alt Text Window">
            <a:extLst>
              <a:ext uri="{FF2B5EF4-FFF2-40B4-BE49-F238E27FC236}">
                <a16:creationId xmlns:a16="http://schemas.microsoft.com/office/drawing/2014/main" id="{EABDA5EB-2858-4544-B200-B3F0E5227B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07" r="-3348"/>
          <a:stretch/>
        </p:blipFill>
        <p:spPr>
          <a:xfrm>
            <a:off x="6059045" y="1925833"/>
            <a:ext cx="2656980" cy="3038622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5" name="Picture 4" descr="Image of the Powerpoint selection pane window, showing names and reading order for each of the objects on a given slide" title="Selection Pane">
            <a:extLst>
              <a:ext uri="{FF2B5EF4-FFF2-40B4-BE49-F238E27FC236}">
                <a16:creationId xmlns:a16="http://schemas.microsoft.com/office/drawing/2014/main" id="{27CBF378-443B-784B-9128-C91D758F0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32" y="1925833"/>
            <a:ext cx="2487096" cy="1942782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build="p"/>
      <p:bldP spid="12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01" name="Title"/>
          <p:cNvSpPr txBox="1">
            <a:spLocks noGrp="1"/>
          </p:cNvSpPr>
          <p:nvPr>
            <p:ph type="ctrTitle" idx="4294967295"/>
          </p:nvPr>
        </p:nvSpPr>
        <p:spPr>
          <a:xfrm>
            <a:off x="1070800" y="668950"/>
            <a:ext cx="35511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/>
              <a:t>Plan Ahead</a:t>
            </a:r>
            <a:endParaRPr sz="7200" dirty="0"/>
          </a:p>
        </p:txBody>
      </p:sp>
      <p:sp>
        <p:nvSpPr>
          <p:cNvPr id="102" name="Subtitle"/>
          <p:cNvSpPr txBox="1">
            <a:spLocks noGrp="1"/>
          </p:cNvSpPr>
          <p:nvPr>
            <p:ph type="subTitle" idx="4294967295"/>
          </p:nvPr>
        </p:nvSpPr>
        <p:spPr>
          <a:xfrm>
            <a:off x="1070800" y="3057996"/>
            <a:ext cx="3551100" cy="11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en-US" dirty="0"/>
              <a:t>Syllabus Policies </a:t>
            </a:r>
          </a:p>
          <a:p>
            <a:pPr marL="0" lvl="0" indent="0" algn="ctr">
              <a:buNone/>
            </a:pPr>
            <a:r>
              <a:rPr lang="en-US" dirty="0"/>
              <a:t>and </a:t>
            </a:r>
          </a:p>
          <a:p>
            <a:pPr marL="0" lvl="0" indent="0" algn="ctr">
              <a:buNone/>
            </a:pPr>
            <a:r>
              <a:rPr lang="en-US" dirty="0"/>
              <a:t>Assignment Design</a:t>
            </a:r>
          </a:p>
        </p:txBody>
      </p:sp>
      <p:sp>
        <p:nvSpPr>
          <p:cNvPr id="12" name="Doodle">
            <a:extLst>
              <a:ext uri="{FF2B5EF4-FFF2-40B4-BE49-F238E27FC236}">
                <a16:creationId xmlns:a16="http://schemas.microsoft.com/office/drawing/2014/main" id="{D6DCBD3B-A29B-3C4F-A2D9-CF8BF109AEF3}"/>
              </a:ext>
            </a:extLst>
          </p:cNvPr>
          <p:cNvSpPr/>
          <p:nvPr/>
        </p:nvSpPr>
        <p:spPr>
          <a:xfrm>
            <a:off x="6333265" y="1353752"/>
            <a:ext cx="1272668" cy="1314420"/>
          </a:xfrm>
          <a:custGeom>
            <a:avLst/>
            <a:gdLst/>
            <a:ahLst/>
            <a:cxnLst/>
            <a:rect l="l" t="t" r="r" b="b"/>
            <a:pathLst>
              <a:path w="8666" h="8559" extrusionOk="0">
                <a:moveTo>
                  <a:pt x="3424" y="6655"/>
                </a:moveTo>
                <a:lnTo>
                  <a:pt x="3424" y="6655"/>
                </a:lnTo>
                <a:lnTo>
                  <a:pt x="3060" y="6676"/>
                </a:lnTo>
                <a:lnTo>
                  <a:pt x="2717" y="6655"/>
                </a:lnTo>
                <a:lnTo>
                  <a:pt x="2011" y="6633"/>
                </a:lnTo>
                <a:lnTo>
                  <a:pt x="2011" y="6633"/>
                </a:lnTo>
                <a:lnTo>
                  <a:pt x="1755" y="6633"/>
                </a:lnTo>
                <a:lnTo>
                  <a:pt x="1477" y="6633"/>
                </a:lnTo>
                <a:lnTo>
                  <a:pt x="1348" y="6590"/>
                </a:lnTo>
                <a:lnTo>
                  <a:pt x="1241" y="6548"/>
                </a:lnTo>
                <a:lnTo>
                  <a:pt x="1134" y="6462"/>
                </a:lnTo>
                <a:lnTo>
                  <a:pt x="1049" y="6334"/>
                </a:lnTo>
                <a:lnTo>
                  <a:pt x="1049" y="6334"/>
                </a:lnTo>
                <a:lnTo>
                  <a:pt x="1006" y="6184"/>
                </a:lnTo>
                <a:lnTo>
                  <a:pt x="984" y="6013"/>
                </a:lnTo>
                <a:lnTo>
                  <a:pt x="963" y="5670"/>
                </a:lnTo>
                <a:lnTo>
                  <a:pt x="963" y="5670"/>
                </a:lnTo>
                <a:lnTo>
                  <a:pt x="920" y="4943"/>
                </a:lnTo>
                <a:lnTo>
                  <a:pt x="920" y="4943"/>
                </a:lnTo>
                <a:lnTo>
                  <a:pt x="877" y="4258"/>
                </a:lnTo>
                <a:lnTo>
                  <a:pt x="835" y="3595"/>
                </a:lnTo>
                <a:lnTo>
                  <a:pt x="835" y="3595"/>
                </a:lnTo>
                <a:lnTo>
                  <a:pt x="813" y="3360"/>
                </a:lnTo>
                <a:lnTo>
                  <a:pt x="792" y="3082"/>
                </a:lnTo>
                <a:lnTo>
                  <a:pt x="792" y="2953"/>
                </a:lnTo>
                <a:lnTo>
                  <a:pt x="813" y="2825"/>
                </a:lnTo>
                <a:lnTo>
                  <a:pt x="856" y="2718"/>
                </a:lnTo>
                <a:lnTo>
                  <a:pt x="920" y="2654"/>
                </a:lnTo>
                <a:lnTo>
                  <a:pt x="920" y="2654"/>
                </a:lnTo>
                <a:lnTo>
                  <a:pt x="1027" y="2632"/>
                </a:lnTo>
                <a:lnTo>
                  <a:pt x="1156" y="2611"/>
                </a:lnTo>
                <a:lnTo>
                  <a:pt x="1434" y="2611"/>
                </a:lnTo>
                <a:lnTo>
                  <a:pt x="1434" y="2611"/>
                </a:lnTo>
                <a:lnTo>
                  <a:pt x="1776" y="2568"/>
                </a:lnTo>
                <a:lnTo>
                  <a:pt x="2118" y="2547"/>
                </a:lnTo>
                <a:lnTo>
                  <a:pt x="2118" y="2547"/>
                </a:lnTo>
                <a:lnTo>
                  <a:pt x="2717" y="2547"/>
                </a:lnTo>
                <a:lnTo>
                  <a:pt x="3317" y="2547"/>
                </a:lnTo>
                <a:lnTo>
                  <a:pt x="3317" y="2547"/>
                </a:lnTo>
                <a:lnTo>
                  <a:pt x="4643" y="2482"/>
                </a:lnTo>
                <a:lnTo>
                  <a:pt x="5991" y="2418"/>
                </a:lnTo>
                <a:lnTo>
                  <a:pt x="5991" y="2418"/>
                </a:lnTo>
                <a:lnTo>
                  <a:pt x="6269" y="2354"/>
                </a:lnTo>
                <a:lnTo>
                  <a:pt x="6419" y="2354"/>
                </a:lnTo>
                <a:lnTo>
                  <a:pt x="6505" y="2354"/>
                </a:lnTo>
                <a:lnTo>
                  <a:pt x="6547" y="2376"/>
                </a:lnTo>
                <a:lnTo>
                  <a:pt x="6547" y="2376"/>
                </a:lnTo>
                <a:lnTo>
                  <a:pt x="6633" y="2418"/>
                </a:lnTo>
                <a:lnTo>
                  <a:pt x="6654" y="2482"/>
                </a:lnTo>
                <a:lnTo>
                  <a:pt x="6676" y="2568"/>
                </a:lnTo>
                <a:lnTo>
                  <a:pt x="6676" y="2654"/>
                </a:lnTo>
                <a:lnTo>
                  <a:pt x="6676" y="2654"/>
                </a:lnTo>
                <a:lnTo>
                  <a:pt x="6676" y="3916"/>
                </a:lnTo>
                <a:lnTo>
                  <a:pt x="6676" y="3916"/>
                </a:lnTo>
                <a:lnTo>
                  <a:pt x="6676" y="4216"/>
                </a:lnTo>
                <a:lnTo>
                  <a:pt x="6676" y="4365"/>
                </a:lnTo>
                <a:lnTo>
                  <a:pt x="6718" y="4408"/>
                </a:lnTo>
                <a:lnTo>
                  <a:pt x="6761" y="4451"/>
                </a:lnTo>
                <a:lnTo>
                  <a:pt x="6761" y="4451"/>
                </a:lnTo>
                <a:lnTo>
                  <a:pt x="6847" y="4472"/>
                </a:lnTo>
                <a:lnTo>
                  <a:pt x="6975" y="4472"/>
                </a:lnTo>
                <a:lnTo>
                  <a:pt x="7082" y="4451"/>
                </a:lnTo>
                <a:lnTo>
                  <a:pt x="7168" y="4408"/>
                </a:lnTo>
                <a:lnTo>
                  <a:pt x="7168" y="4408"/>
                </a:lnTo>
                <a:lnTo>
                  <a:pt x="7168" y="4387"/>
                </a:lnTo>
                <a:lnTo>
                  <a:pt x="7189" y="4323"/>
                </a:lnTo>
                <a:lnTo>
                  <a:pt x="7189" y="4194"/>
                </a:lnTo>
                <a:lnTo>
                  <a:pt x="7168" y="3937"/>
                </a:lnTo>
                <a:lnTo>
                  <a:pt x="7168" y="3937"/>
                </a:lnTo>
                <a:lnTo>
                  <a:pt x="7189" y="3296"/>
                </a:lnTo>
                <a:lnTo>
                  <a:pt x="7189" y="3296"/>
                </a:lnTo>
                <a:lnTo>
                  <a:pt x="7211" y="1926"/>
                </a:lnTo>
                <a:lnTo>
                  <a:pt x="7211" y="1926"/>
                </a:lnTo>
                <a:lnTo>
                  <a:pt x="7253" y="1391"/>
                </a:lnTo>
                <a:lnTo>
                  <a:pt x="7232" y="1263"/>
                </a:lnTo>
                <a:lnTo>
                  <a:pt x="7232" y="1135"/>
                </a:lnTo>
                <a:lnTo>
                  <a:pt x="7211" y="1006"/>
                </a:lnTo>
                <a:lnTo>
                  <a:pt x="7146" y="899"/>
                </a:lnTo>
                <a:lnTo>
                  <a:pt x="7146" y="899"/>
                </a:lnTo>
                <a:lnTo>
                  <a:pt x="7061" y="792"/>
                </a:lnTo>
                <a:lnTo>
                  <a:pt x="6954" y="728"/>
                </a:lnTo>
                <a:lnTo>
                  <a:pt x="6825" y="685"/>
                </a:lnTo>
                <a:lnTo>
                  <a:pt x="6697" y="664"/>
                </a:lnTo>
                <a:lnTo>
                  <a:pt x="6697" y="664"/>
                </a:lnTo>
                <a:lnTo>
                  <a:pt x="6526" y="664"/>
                </a:lnTo>
                <a:lnTo>
                  <a:pt x="6440" y="642"/>
                </a:lnTo>
                <a:lnTo>
                  <a:pt x="6376" y="621"/>
                </a:lnTo>
                <a:lnTo>
                  <a:pt x="6376" y="621"/>
                </a:lnTo>
                <a:lnTo>
                  <a:pt x="6355" y="557"/>
                </a:lnTo>
                <a:lnTo>
                  <a:pt x="6333" y="471"/>
                </a:lnTo>
                <a:lnTo>
                  <a:pt x="6248" y="236"/>
                </a:lnTo>
                <a:lnTo>
                  <a:pt x="6205" y="129"/>
                </a:lnTo>
                <a:lnTo>
                  <a:pt x="6141" y="65"/>
                </a:lnTo>
                <a:lnTo>
                  <a:pt x="6098" y="65"/>
                </a:lnTo>
                <a:lnTo>
                  <a:pt x="6034" y="65"/>
                </a:lnTo>
                <a:lnTo>
                  <a:pt x="5991" y="86"/>
                </a:lnTo>
                <a:lnTo>
                  <a:pt x="5927" y="129"/>
                </a:lnTo>
                <a:lnTo>
                  <a:pt x="5927" y="129"/>
                </a:lnTo>
                <a:lnTo>
                  <a:pt x="5884" y="215"/>
                </a:lnTo>
                <a:lnTo>
                  <a:pt x="5863" y="322"/>
                </a:lnTo>
                <a:lnTo>
                  <a:pt x="5863" y="514"/>
                </a:lnTo>
                <a:lnTo>
                  <a:pt x="5841" y="600"/>
                </a:lnTo>
                <a:lnTo>
                  <a:pt x="5798" y="664"/>
                </a:lnTo>
                <a:lnTo>
                  <a:pt x="5756" y="685"/>
                </a:lnTo>
                <a:lnTo>
                  <a:pt x="5713" y="685"/>
                </a:lnTo>
                <a:lnTo>
                  <a:pt x="5563" y="664"/>
                </a:lnTo>
                <a:lnTo>
                  <a:pt x="5563" y="664"/>
                </a:lnTo>
                <a:lnTo>
                  <a:pt x="5478" y="621"/>
                </a:lnTo>
                <a:lnTo>
                  <a:pt x="5435" y="557"/>
                </a:lnTo>
                <a:lnTo>
                  <a:pt x="5413" y="493"/>
                </a:lnTo>
                <a:lnTo>
                  <a:pt x="5392" y="407"/>
                </a:lnTo>
                <a:lnTo>
                  <a:pt x="5349" y="236"/>
                </a:lnTo>
                <a:lnTo>
                  <a:pt x="5328" y="150"/>
                </a:lnTo>
                <a:lnTo>
                  <a:pt x="5242" y="86"/>
                </a:lnTo>
                <a:lnTo>
                  <a:pt x="5242" y="86"/>
                </a:lnTo>
                <a:lnTo>
                  <a:pt x="5178" y="22"/>
                </a:lnTo>
                <a:lnTo>
                  <a:pt x="5114" y="1"/>
                </a:lnTo>
                <a:lnTo>
                  <a:pt x="5071" y="1"/>
                </a:lnTo>
                <a:lnTo>
                  <a:pt x="5028" y="1"/>
                </a:lnTo>
                <a:lnTo>
                  <a:pt x="4985" y="22"/>
                </a:lnTo>
                <a:lnTo>
                  <a:pt x="4964" y="65"/>
                </a:lnTo>
                <a:lnTo>
                  <a:pt x="4943" y="150"/>
                </a:lnTo>
                <a:lnTo>
                  <a:pt x="4900" y="386"/>
                </a:lnTo>
                <a:lnTo>
                  <a:pt x="4878" y="493"/>
                </a:lnTo>
                <a:lnTo>
                  <a:pt x="4857" y="557"/>
                </a:lnTo>
                <a:lnTo>
                  <a:pt x="4857" y="557"/>
                </a:lnTo>
                <a:lnTo>
                  <a:pt x="4814" y="600"/>
                </a:lnTo>
                <a:lnTo>
                  <a:pt x="4707" y="642"/>
                </a:lnTo>
                <a:lnTo>
                  <a:pt x="4622" y="642"/>
                </a:lnTo>
                <a:lnTo>
                  <a:pt x="4536" y="642"/>
                </a:lnTo>
                <a:lnTo>
                  <a:pt x="4536" y="642"/>
                </a:lnTo>
                <a:lnTo>
                  <a:pt x="4493" y="621"/>
                </a:lnTo>
                <a:lnTo>
                  <a:pt x="4472" y="578"/>
                </a:lnTo>
                <a:lnTo>
                  <a:pt x="4429" y="514"/>
                </a:lnTo>
                <a:lnTo>
                  <a:pt x="4408" y="407"/>
                </a:lnTo>
                <a:lnTo>
                  <a:pt x="4386" y="322"/>
                </a:lnTo>
                <a:lnTo>
                  <a:pt x="4386" y="322"/>
                </a:lnTo>
                <a:lnTo>
                  <a:pt x="4279" y="193"/>
                </a:lnTo>
                <a:lnTo>
                  <a:pt x="4215" y="108"/>
                </a:lnTo>
                <a:lnTo>
                  <a:pt x="4151" y="65"/>
                </a:lnTo>
                <a:lnTo>
                  <a:pt x="4065" y="22"/>
                </a:lnTo>
                <a:lnTo>
                  <a:pt x="4001" y="22"/>
                </a:lnTo>
                <a:lnTo>
                  <a:pt x="3937" y="65"/>
                </a:lnTo>
                <a:lnTo>
                  <a:pt x="3873" y="129"/>
                </a:lnTo>
                <a:lnTo>
                  <a:pt x="3873" y="129"/>
                </a:lnTo>
                <a:lnTo>
                  <a:pt x="3851" y="193"/>
                </a:lnTo>
                <a:lnTo>
                  <a:pt x="3851" y="257"/>
                </a:lnTo>
                <a:lnTo>
                  <a:pt x="3894" y="407"/>
                </a:lnTo>
                <a:lnTo>
                  <a:pt x="3894" y="535"/>
                </a:lnTo>
                <a:lnTo>
                  <a:pt x="3894" y="600"/>
                </a:lnTo>
                <a:lnTo>
                  <a:pt x="3873" y="664"/>
                </a:lnTo>
                <a:lnTo>
                  <a:pt x="3873" y="664"/>
                </a:lnTo>
                <a:lnTo>
                  <a:pt x="3851" y="685"/>
                </a:lnTo>
                <a:lnTo>
                  <a:pt x="3809" y="707"/>
                </a:lnTo>
                <a:lnTo>
                  <a:pt x="3702" y="749"/>
                </a:lnTo>
                <a:lnTo>
                  <a:pt x="3573" y="749"/>
                </a:lnTo>
                <a:lnTo>
                  <a:pt x="3488" y="728"/>
                </a:lnTo>
                <a:lnTo>
                  <a:pt x="3488" y="728"/>
                </a:lnTo>
                <a:lnTo>
                  <a:pt x="3445" y="707"/>
                </a:lnTo>
                <a:lnTo>
                  <a:pt x="3402" y="664"/>
                </a:lnTo>
                <a:lnTo>
                  <a:pt x="3359" y="535"/>
                </a:lnTo>
                <a:lnTo>
                  <a:pt x="3252" y="257"/>
                </a:lnTo>
                <a:lnTo>
                  <a:pt x="3188" y="150"/>
                </a:lnTo>
                <a:lnTo>
                  <a:pt x="3145" y="108"/>
                </a:lnTo>
                <a:lnTo>
                  <a:pt x="3103" y="86"/>
                </a:lnTo>
                <a:lnTo>
                  <a:pt x="3060" y="65"/>
                </a:lnTo>
                <a:lnTo>
                  <a:pt x="2996" y="86"/>
                </a:lnTo>
                <a:lnTo>
                  <a:pt x="2910" y="129"/>
                </a:lnTo>
                <a:lnTo>
                  <a:pt x="2824" y="172"/>
                </a:lnTo>
                <a:lnTo>
                  <a:pt x="2824" y="172"/>
                </a:lnTo>
                <a:lnTo>
                  <a:pt x="2782" y="257"/>
                </a:lnTo>
                <a:lnTo>
                  <a:pt x="2739" y="343"/>
                </a:lnTo>
                <a:lnTo>
                  <a:pt x="2739" y="514"/>
                </a:lnTo>
                <a:lnTo>
                  <a:pt x="2739" y="600"/>
                </a:lnTo>
                <a:lnTo>
                  <a:pt x="2717" y="685"/>
                </a:lnTo>
                <a:lnTo>
                  <a:pt x="2653" y="728"/>
                </a:lnTo>
                <a:lnTo>
                  <a:pt x="2568" y="771"/>
                </a:lnTo>
                <a:lnTo>
                  <a:pt x="2568" y="771"/>
                </a:lnTo>
                <a:lnTo>
                  <a:pt x="2418" y="771"/>
                </a:lnTo>
                <a:lnTo>
                  <a:pt x="2375" y="749"/>
                </a:lnTo>
                <a:lnTo>
                  <a:pt x="2332" y="728"/>
                </a:lnTo>
                <a:lnTo>
                  <a:pt x="2290" y="642"/>
                </a:lnTo>
                <a:lnTo>
                  <a:pt x="2268" y="557"/>
                </a:lnTo>
                <a:lnTo>
                  <a:pt x="2268" y="450"/>
                </a:lnTo>
                <a:lnTo>
                  <a:pt x="2247" y="343"/>
                </a:lnTo>
                <a:lnTo>
                  <a:pt x="2183" y="257"/>
                </a:lnTo>
                <a:lnTo>
                  <a:pt x="2140" y="215"/>
                </a:lnTo>
                <a:lnTo>
                  <a:pt x="2097" y="193"/>
                </a:lnTo>
                <a:lnTo>
                  <a:pt x="2097" y="193"/>
                </a:lnTo>
                <a:lnTo>
                  <a:pt x="1969" y="150"/>
                </a:lnTo>
                <a:lnTo>
                  <a:pt x="1926" y="172"/>
                </a:lnTo>
                <a:lnTo>
                  <a:pt x="1883" y="193"/>
                </a:lnTo>
                <a:lnTo>
                  <a:pt x="1840" y="257"/>
                </a:lnTo>
                <a:lnTo>
                  <a:pt x="1819" y="343"/>
                </a:lnTo>
                <a:lnTo>
                  <a:pt x="1797" y="535"/>
                </a:lnTo>
                <a:lnTo>
                  <a:pt x="1797" y="642"/>
                </a:lnTo>
                <a:lnTo>
                  <a:pt x="1797" y="707"/>
                </a:lnTo>
                <a:lnTo>
                  <a:pt x="1797" y="707"/>
                </a:lnTo>
                <a:lnTo>
                  <a:pt x="1755" y="771"/>
                </a:lnTo>
                <a:lnTo>
                  <a:pt x="1712" y="792"/>
                </a:lnTo>
                <a:lnTo>
                  <a:pt x="1648" y="814"/>
                </a:lnTo>
                <a:lnTo>
                  <a:pt x="1583" y="814"/>
                </a:lnTo>
                <a:lnTo>
                  <a:pt x="1583" y="814"/>
                </a:lnTo>
                <a:lnTo>
                  <a:pt x="1477" y="814"/>
                </a:lnTo>
                <a:lnTo>
                  <a:pt x="1434" y="792"/>
                </a:lnTo>
                <a:lnTo>
                  <a:pt x="1412" y="749"/>
                </a:lnTo>
                <a:lnTo>
                  <a:pt x="1370" y="664"/>
                </a:lnTo>
                <a:lnTo>
                  <a:pt x="1370" y="664"/>
                </a:lnTo>
                <a:lnTo>
                  <a:pt x="1348" y="557"/>
                </a:lnTo>
                <a:lnTo>
                  <a:pt x="1327" y="450"/>
                </a:lnTo>
                <a:lnTo>
                  <a:pt x="1305" y="407"/>
                </a:lnTo>
                <a:lnTo>
                  <a:pt x="1284" y="343"/>
                </a:lnTo>
                <a:lnTo>
                  <a:pt x="1241" y="322"/>
                </a:lnTo>
                <a:lnTo>
                  <a:pt x="1177" y="279"/>
                </a:lnTo>
                <a:lnTo>
                  <a:pt x="1177" y="279"/>
                </a:lnTo>
                <a:lnTo>
                  <a:pt x="1091" y="279"/>
                </a:lnTo>
                <a:lnTo>
                  <a:pt x="1006" y="300"/>
                </a:lnTo>
                <a:lnTo>
                  <a:pt x="942" y="386"/>
                </a:lnTo>
                <a:lnTo>
                  <a:pt x="899" y="471"/>
                </a:lnTo>
                <a:lnTo>
                  <a:pt x="899" y="471"/>
                </a:lnTo>
                <a:lnTo>
                  <a:pt x="899" y="557"/>
                </a:lnTo>
                <a:lnTo>
                  <a:pt x="899" y="664"/>
                </a:lnTo>
                <a:lnTo>
                  <a:pt x="899" y="771"/>
                </a:lnTo>
                <a:lnTo>
                  <a:pt x="899" y="814"/>
                </a:lnTo>
                <a:lnTo>
                  <a:pt x="856" y="835"/>
                </a:lnTo>
                <a:lnTo>
                  <a:pt x="856" y="835"/>
                </a:lnTo>
                <a:lnTo>
                  <a:pt x="813" y="856"/>
                </a:lnTo>
                <a:lnTo>
                  <a:pt x="749" y="878"/>
                </a:lnTo>
                <a:lnTo>
                  <a:pt x="578" y="878"/>
                </a:lnTo>
                <a:lnTo>
                  <a:pt x="407" y="878"/>
                </a:lnTo>
                <a:lnTo>
                  <a:pt x="278" y="878"/>
                </a:lnTo>
                <a:lnTo>
                  <a:pt x="278" y="878"/>
                </a:lnTo>
                <a:lnTo>
                  <a:pt x="150" y="921"/>
                </a:lnTo>
                <a:lnTo>
                  <a:pt x="64" y="963"/>
                </a:lnTo>
                <a:lnTo>
                  <a:pt x="22" y="1049"/>
                </a:lnTo>
                <a:lnTo>
                  <a:pt x="0" y="1135"/>
                </a:lnTo>
                <a:lnTo>
                  <a:pt x="0" y="1242"/>
                </a:lnTo>
                <a:lnTo>
                  <a:pt x="22" y="1349"/>
                </a:lnTo>
                <a:lnTo>
                  <a:pt x="43" y="1584"/>
                </a:lnTo>
                <a:lnTo>
                  <a:pt x="43" y="1584"/>
                </a:lnTo>
                <a:lnTo>
                  <a:pt x="43" y="2247"/>
                </a:lnTo>
                <a:lnTo>
                  <a:pt x="43" y="2910"/>
                </a:lnTo>
                <a:lnTo>
                  <a:pt x="22" y="3595"/>
                </a:lnTo>
                <a:lnTo>
                  <a:pt x="43" y="4258"/>
                </a:lnTo>
                <a:lnTo>
                  <a:pt x="43" y="4258"/>
                </a:lnTo>
                <a:lnTo>
                  <a:pt x="150" y="5585"/>
                </a:lnTo>
                <a:lnTo>
                  <a:pt x="150" y="5585"/>
                </a:lnTo>
                <a:lnTo>
                  <a:pt x="171" y="6141"/>
                </a:lnTo>
                <a:lnTo>
                  <a:pt x="214" y="6419"/>
                </a:lnTo>
                <a:lnTo>
                  <a:pt x="236" y="6569"/>
                </a:lnTo>
                <a:lnTo>
                  <a:pt x="278" y="6697"/>
                </a:lnTo>
                <a:lnTo>
                  <a:pt x="278" y="6697"/>
                </a:lnTo>
                <a:lnTo>
                  <a:pt x="364" y="6804"/>
                </a:lnTo>
                <a:lnTo>
                  <a:pt x="450" y="6911"/>
                </a:lnTo>
                <a:lnTo>
                  <a:pt x="556" y="6976"/>
                </a:lnTo>
                <a:lnTo>
                  <a:pt x="685" y="7040"/>
                </a:lnTo>
                <a:lnTo>
                  <a:pt x="813" y="7083"/>
                </a:lnTo>
                <a:lnTo>
                  <a:pt x="942" y="7104"/>
                </a:lnTo>
                <a:lnTo>
                  <a:pt x="1220" y="7125"/>
                </a:lnTo>
                <a:lnTo>
                  <a:pt x="1220" y="7125"/>
                </a:lnTo>
                <a:lnTo>
                  <a:pt x="2610" y="7147"/>
                </a:lnTo>
                <a:lnTo>
                  <a:pt x="2610" y="7147"/>
                </a:lnTo>
                <a:lnTo>
                  <a:pt x="2675" y="7168"/>
                </a:lnTo>
                <a:lnTo>
                  <a:pt x="2803" y="7168"/>
                </a:lnTo>
                <a:lnTo>
                  <a:pt x="3231" y="7147"/>
                </a:lnTo>
                <a:lnTo>
                  <a:pt x="3958" y="7104"/>
                </a:lnTo>
                <a:lnTo>
                  <a:pt x="3958" y="7104"/>
                </a:lnTo>
                <a:lnTo>
                  <a:pt x="4301" y="7104"/>
                </a:lnTo>
                <a:lnTo>
                  <a:pt x="4472" y="7083"/>
                </a:lnTo>
                <a:lnTo>
                  <a:pt x="4557" y="7083"/>
                </a:lnTo>
                <a:lnTo>
                  <a:pt x="4600" y="7061"/>
                </a:lnTo>
                <a:lnTo>
                  <a:pt x="4600" y="7061"/>
                </a:lnTo>
                <a:lnTo>
                  <a:pt x="4664" y="6976"/>
                </a:lnTo>
                <a:lnTo>
                  <a:pt x="4686" y="6869"/>
                </a:lnTo>
                <a:lnTo>
                  <a:pt x="4686" y="6762"/>
                </a:lnTo>
                <a:lnTo>
                  <a:pt x="4664" y="6655"/>
                </a:lnTo>
                <a:lnTo>
                  <a:pt x="4664" y="6655"/>
                </a:lnTo>
                <a:lnTo>
                  <a:pt x="4643" y="6633"/>
                </a:lnTo>
                <a:lnTo>
                  <a:pt x="4579" y="6612"/>
                </a:lnTo>
                <a:lnTo>
                  <a:pt x="4451" y="6569"/>
                </a:lnTo>
                <a:lnTo>
                  <a:pt x="4279" y="6569"/>
                </a:lnTo>
                <a:lnTo>
                  <a:pt x="4087" y="6590"/>
                </a:lnTo>
                <a:lnTo>
                  <a:pt x="3702" y="6633"/>
                </a:lnTo>
                <a:lnTo>
                  <a:pt x="3424" y="6655"/>
                </a:lnTo>
                <a:lnTo>
                  <a:pt x="3424" y="6655"/>
                </a:lnTo>
                <a:close/>
                <a:moveTo>
                  <a:pt x="899" y="1242"/>
                </a:moveTo>
                <a:lnTo>
                  <a:pt x="899" y="1242"/>
                </a:lnTo>
                <a:lnTo>
                  <a:pt x="920" y="1263"/>
                </a:lnTo>
                <a:lnTo>
                  <a:pt x="942" y="1284"/>
                </a:lnTo>
                <a:lnTo>
                  <a:pt x="963" y="1391"/>
                </a:lnTo>
                <a:lnTo>
                  <a:pt x="984" y="1520"/>
                </a:lnTo>
                <a:lnTo>
                  <a:pt x="1027" y="1605"/>
                </a:lnTo>
                <a:lnTo>
                  <a:pt x="1027" y="1605"/>
                </a:lnTo>
                <a:lnTo>
                  <a:pt x="1070" y="1627"/>
                </a:lnTo>
                <a:lnTo>
                  <a:pt x="1113" y="1648"/>
                </a:lnTo>
                <a:lnTo>
                  <a:pt x="1198" y="1669"/>
                </a:lnTo>
                <a:lnTo>
                  <a:pt x="1284" y="1627"/>
                </a:lnTo>
                <a:lnTo>
                  <a:pt x="1370" y="1562"/>
                </a:lnTo>
                <a:lnTo>
                  <a:pt x="1370" y="1562"/>
                </a:lnTo>
                <a:lnTo>
                  <a:pt x="1391" y="1498"/>
                </a:lnTo>
                <a:lnTo>
                  <a:pt x="1412" y="1455"/>
                </a:lnTo>
                <a:lnTo>
                  <a:pt x="1434" y="1370"/>
                </a:lnTo>
                <a:lnTo>
                  <a:pt x="1434" y="1327"/>
                </a:lnTo>
                <a:lnTo>
                  <a:pt x="1455" y="1306"/>
                </a:lnTo>
                <a:lnTo>
                  <a:pt x="1498" y="1284"/>
                </a:lnTo>
                <a:lnTo>
                  <a:pt x="1562" y="1263"/>
                </a:lnTo>
                <a:lnTo>
                  <a:pt x="1562" y="1263"/>
                </a:lnTo>
                <a:lnTo>
                  <a:pt x="1626" y="1242"/>
                </a:lnTo>
                <a:lnTo>
                  <a:pt x="1669" y="1263"/>
                </a:lnTo>
                <a:lnTo>
                  <a:pt x="1712" y="1263"/>
                </a:lnTo>
                <a:lnTo>
                  <a:pt x="1755" y="1306"/>
                </a:lnTo>
                <a:lnTo>
                  <a:pt x="1819" y="1370"/>
                </a:lnTo>
                <a:lnTo>
                  <a:pt x="1862" y="1455"/>
                </a:lnTo>
                <a:lnTo>
                  <a:pt x="1904" y="1541"/>
                </a:lnTo>
                <a:lnTo>
                  <a:pt x="1969" y="1584"/>
                </a:lnTo>
                <a:lnTo>
                  <a:pt x="2011" y="1605"/>
                </a:lnTo>
                <a:lnTo>
                  <a:pt x="2054" y="1605"/>
                </a:lnTo>
                <a:lnTo>
                  <a:pt x="2161" y="1541"/>
                </a:lnTo>
                <a:lnTo>
                  <a:pt x="2161" y="1541"/>
                </a:lnTo>
                <a:lnTo>
                  <a:pt x="2225" y="1477"/>
                </a:lnTo>
                <a:lnTo>
                  <a:pt x="2268" y="1391"/>
                </a:lnTo>
                <a:lnTo>
                  <a:pt x="2311" y="1327"/>
                </a:lnTo>
                <a:lnTo>
                  <a:pt x="2375" y="1263"/>
                </a:lnTo>
                <a:lnTo>
                  <a:pt x="2375" y="1263"/>
                </a:lnTo>
                <a:lnTo>
                  <a:pt x="2439" y="1263"/>
                </a:lnTo>
                <a:lnTo>
                  <a:pt x="2546" y="1242"/>
                </a:lnTo>
                <a:lnTo>
                  <a:pt x="2675" y="1263"/>
                </a:lnTo>
                <a:lnTo>
                  <a:pt x="2739" y="1284"/>
                </a:lnTo>
                <a:lnTo>
                  <a:pt x="2739" y="1284"/>
                </a:lnTo>
                <a:lnTo>
                  <a:pt x="2782" y="1327"/>
                </a:lnTo>
                <a:lnTo>
                  <a:pt x="2803" y="1391"/>
                </a:lnTo>
                <a:lnTo>
                  <a:pt x="2846" y="1541"/>
                </a:lnTo>
                <a:lnTo>
                  <a:pt x="2867" y="1605"/>
                </a:lnTo>
                <a:lnTo>
                  <a:pt x="2910" y="1669"/>
                </a:lnTo>
                <a:lnTo>
                  <a:pt x="2974" y="1691"/>
                </a:lnTo>
                <a:lnTo>
                  <a:pt x="3081" y="1691"/>
                </a:lnTo>
                <a:lnTo>
                  <a:pt x="3081" y="1691"/>
                </a:lnTo>
                <a:lnTo>
                  <a:pt x="3167" y="1648"/>
                </a:lnTo>
                <a:lnTo>
                  <a:pt x="3231" y="1605"/>
                </a:lnTo>
                <a:lnTo>
                  <a:pt x="3274" y="1520"/>
                </a:lnTo>
                <a:lnTo>
                  <a:pt x="3317" y="1455"/>
                </a:lnTo>
                <a:lnTo>
                  <a:pt x="3381" y="1306"/>
                </a:lnTo>
                <a:lnTo>
                  <a:pt x="3402" y="1220"/>
                </a:lnTo>
                <a:lnTo>
                  <a:pt x="3466" y="1177"/>
                </a:lnTo>
                <a:lnTo>
                  <a:pt x="3466" y="1177"/>
                </a:lnTo>
                <a:lnTo>
                  <a:pt x="3552" y="1156"/>
                </a:lnTo>
                <a:lnTo>
                  <a:pt x="3680" y="1135"/>
                </a:lnTo>
                <a:lnTo>
                  <a:pt x="3809" y="1113"/>
                </a:lnTo>
                <a:lnTo>
                  <a:pt x="3873" y="1135"/>
                </a:lnTo>
                <a:lnTo>
                  <a:pt x="3873" y="1135"/>
                </a:lnTo>
                <a:lnTo>
                  <a:pt x="3916" y="1199"/>
                </a:lnTo>
                <a:lnTo>
                  <a:pt x="3958" y="1263"/>
                </a:lnTo>
                <a:lnTo>
                  <a:pt x="3958" y="1349"/>
                </a:lnTo>
                <a:lnTo>
                  <a:pt x="4001" y="1434"/>
                </a:lnTo>
                <a:lnTo>
                  <a:pt x="4001" y="1434"/>
                </a:lnTo>
                <a:lnTo>
                  <a:pt x="4044" y="1520"/>
                </a:lnTo>
                <a:lnTo>
                  <a:pt x="4108" y="1584"/>
                </a:lnTo>
                <a:lnTo>
                  <a:pt x="4194" y="1627"/>
                </a:lnTo>
                <a:lnTo>
                  <a:pt x="4237" y="1627"/>
                </a:lnTo>
                <a:lnTo>
                  <a:pt x="4301" y="1605"/>
                </a:lnTo>
                <a:lnTo>
                  <a:pt x="4301" y="1605"/>
                </a:lnTo>
                <a:lnTo>
                  <a:pt x="4344" y="1584"/>
                </a:lnTo>
                <a:lnTo>
                  <a:pt x="4386" y="1541"/>
                </a:lnTo>
                <a:lnTo>
                  <a:pt x="4429" y="1434"/>
                </a:lnTo>
                <a:lnTo>
                  <a:pt x="4472" y="1242"/>
                </a:lnTo>
                <a:lnTo>
                  <a:pt x="4472" y="1242"/>
                </a:lnTo>
                <a:lnTo>
                  <a:pt x="4515" y="1113"/>
                </a:lnTo>
                <a:lnTo>
                  <a:pt x="4536" y="1092"/>
                </a:lnTo>
                <a:lnTo>
                  <a:pt x="4579" y="1049"/>
                </a:lnTo>
                <a:lnTo>
                  <a:pt x="4579" y="1049"/>
                </a:lnTo>
                <a:lnTo>
                  <a:pt x="4729" y="1049"/>
                </a:lnTo>
                <a:lnTo>
                  <a:pt x="4814" y="1049"/>
                </a:lnTo>
                <a:lnTo>
                  <a:pt x="4857" y="1070"/>
                </a:lnTo>
                <a:lnTo>
                  <a:pt x="4857" y="1070"/>
                </a:lnTo>
                <a:lnTo>
                  <a:pt x="4921" y="1135"/>
                </a:lnTo>
                <a:lnTo>
                  <a:pt x="4943" y="1199"/>
                </a:lnTo>
                <a:lnTo>
                  <a:pt x="4943" y="1391"/>
                </a:lnTo>
                <a:lnTo>
                  <a:pt x="4964" y="1477"/>
                </a:lnTo>
                <a:lnTo>
                  <a:pt x="5007" y="1541"/>
                </a:lnTo>
                <a:lnTo>
                  <a:pt x="5092" y="1562"/>
                </a:lnTo>
                <a:lnTo>
                  <a:pt x="5221" y="1541"/>
                </a:lnTo>
                <a:lnTo>
                  <a:pt x="5221" y="1541"/>
                </a:lnTo>
                <a:lnTo>
                  <a:pt x="5306" y="1498"/>
                </a:lnTo>
                <a:lnTo>
                  <a:pt x="5371" y="1434"/>
                </a:lnTo>
                <a:lnTo>
                  <a:pt x="5435" y="1349"/>
                </a:lnTo>
                <a:lnTo>
                  <a:pt x="5478" y="1263"/>
                </a:lnTo>
                <a:lnTo>
                  <a:pt x="5478" y="1263"/>
                </a:lnTo>
                <a:lnTo>
                  <a:pt x="5520" y="1113"/>
                </a:lnTo>
                <a:lnTo>
                  <a:pt x="5563" y="1092"/>
                </a:lnTo>
                <a:lnTo>
                  <a:pt x="5670" y="1092"/>
                </a:lnTo>
                <a:lnTo>
                  <a:pt x="5670" y="1092"/>
                </a:lnTo>
                <a:lnTo>
                  <a:pt x="5777" y="1092"/>
                </a:lnTo>
                <a:lnTo>
                  <a:pt x="5863" y="1135"/>
                </a:lnTo>
                <a:lnTo>
                  <a:pt x="5905" y="1177"/>
                </a:lnTo>
                <a:lnTo>
                  <a:pt x="5927" y="1263"/>
                </a:lnTo>
                <a:lnTo>
                  <a:pt x="5927" y="1327"/>
                </a:lnTo>
                <a:lnTo>
                  <a:pt x="5948" y="1413"/>
                </a:lnTo>
                <a:lnTo>
                  <a:pt x="6012" y="1477"/>
                </a:lnTo>
                <a:lnTo>
                  <a:pt x="6077" y="1520"/>
                </a:lnTo>
                <a:lnTo>
                  <a:pt x="6077" y="1520"/>
                </a:lnTo>
                <a:lnTo>
                  <a:pt x="6162" y="1541"/>
                </a:lnTo>
                <a:lnTo>
                  <a:pt x="6248" y="1541"/>
                </a:lnTo>
                <a:lnTo>
                  <a:pt x="6312" y="1498"/>
                </a:lnTo>
                <a:lnTo>
                  <a:pt x="6376" y="1434"/>
                </a:lnTo>
                <a:lnTo>
                  <a:pt x="6376" y="1434"/>
                </a:lnTo>
                <a:lnTo>
                  <a:pt x="6419" y="1370"/>
                </a:lnTo>
                <a:lnTo>
                  <a:pt x="6419" y="1306"/>
                </a:lnTo>
                <a:lnTo>
                  <a:pt x="6462" y="1220"/>
                </a:lnTo>
                <a:lnTo>
                  <a:pt x="6483" y="1177"/>
                </a:lnTo>
                <a:lnTo>
                  <a:pt x="6483" y="1177"/>
                </a:lnTo>
                <a:lnTo>
                  <a:pt x="6526" y="1177"/>
                </a:lnTo>
                <a:lnTo>
                  <a:pt x="6547" y="1199"/>
                </a:lnTo>
                <a:lnTo>
                  <a:pt x="6590" y="1242"/>
                </a:lnTo>
                <a:lnTo>
                  <a:pt x="6611" y="1349"/>
                </a:lnTo>
                <a:lnTo>
                  <a:pt x="6633" y="1477"/>
                </a:lnTo>
                <a:lnTo>
                  <a:pt x="6633" y="1605"/>
                </a:lnTo>
                <a:lnTo>
                  <a:pt x="6611" y="1712"/>
                </a:lnTo>
                <a:lnTo>
                  <a:pt x="6569" y="1819"/>
                </a:lnTo>
                <a:lnTo>
                  <a:pt x="6526" y="1862"/>
                </a:lnTo>
                <a:lnTo>
                  <a:pt x="6526" y="1862"/>
                </a:lnTo>
                <a:lnTo>
                  <a:pt x="6440" y="1883"/>
                </a:lnTo>
                <a:lnTo>
                  <a:pt x="6333" y="1883"/>
                </a:lnTo>
                <a:lnTo>
                  <a:pt x="6119" y="1862"/>
                </a:lnTo>
                <a:lnTo>
                  <a:pt x="6119" y="1862"/>
                </a:lnTo>
                <a:lnTo>
                  <a:pt x="5820" y="1883"/>
                </a:lnTo>
                <a:lnTo>
                  <a:pt x="5520" y="1926"/>
                </a:lnTo>
                <a:lnTo>
                  <a:pt x="5520" y="1926"/>
                </a:lnTo>
                <a:lnTo>
                  <a:pt x="4985" y="1990"/>
                </a:lnTo>
                <a:lnTo>
                  <a:pt x="4472" y="2033"/>
                </a:lnTo>
                <a:lnTo>
                  <a:pt x="3937" y="2055"/>
                </a:lnTo>
                <a:lnTo>
                  <a:pt x="3424" y="2055"/>
                </a:lnTo>
                <a:lnTo>
                  <a:pt x="3424" y="2055"/>
                </a:lnTo>
                <a:lnTo>
                  <a:pt x="2332" y="2076"/>
                </a:lnTo>
                <a:lnTo>
                  <a:pt x="1669" y="2097"/>
                </a:lnTo>
                <a:lnTo>
                  <a:pt x="1477" y="2097"/>
                </a:lnTo>
                <a:lnTo>
                  <a:pt x="1391" y="2119"/>
                </a:lnTo>
                <a:lnTo>
                  <a:pt x="1391" y="2119"/>
                </a:lnTo>
                <a:lnTo>
                  <a:pt x="1113" y="2140"/>
                </a:lnTo>
                <a:lnTo>
                  <a:pt x="963" y="2140"/>
                </a:lnTo>
                <a:lnTo>
                  <a:pt x="899" y="2119"/>
                </a:lnTo>
                <a:lnTo>
                  <a:pt x="856" y="2097"/>
                </a:lnTo>
                <a:lnTo>
                  <a:pt x="856" y="2097"/>
                </a:lnTo>
                <a:lnTo>
                  <a:pt x="835" y="2055"/>
                </a:lnTo>
                <a:lnTo>
                  <a:pt x="835" y="1990"/>
                </a:lnTo>
                <a:lnTo>
                  <a:pt x="813" y="1819"/>
                </a:lnTo>
                <a:lnTo>
                  <a:pt x="835" y="1541"/>
                </a:lnTo>
                <a:lnTo>
                  <a:pt x="835" y="1541"/>
                </a:lnTo>
                <a:lnTo>
                  <a:pt x="835" y="1370"/>
                </a:lnTo>
                <a:lnTo>
                  <a:pt x="856" y="1263"/>
                </a:lnTo>
                <a:lnTo>
                  <a:pt x="877" y="1242"/>
                </a:lnTo>
                <a:lnTo>
                  <a:pt x="899" y="1242"/>
                </a:lnTo>
                <a:lnTo>
                  <a:pt x="899" y="1242"/>
                </a:lnTo>
                <a:close/>
                <a:moveTo>
                  <a:pt x="6997" y="4815"/>
                </a:moveTo>
                <a:lnTo>
                  <a:pt x="6997" y="4815"/>
                </a:lnTo>
                <a:lnTo>
                  <a:pt x="6804" y="4815"/>
                </a:lnTo>
                <a:lnTo>
                  <a:pt x="6611" y="4857"/>
                </a:lnTo>
                <a:lnTo>
                  <a:pt x="6440" y="4900"/>
                </a:lnTo>
                <a:lnTo>
                  <a:pt x="6248" y="4964"/>
                </a:lnTo>
                <a:lnTo>
                  <a:pt x="6077" y="5029"/>
                </a:lnTo>
                <a:lnTo>
                  <a:pt x="5927" y="5114"/>
                </a:lnTo>
                <a:lnTo>
                  <a:pt x="5777" y="5221"/>
                </a:lnTo>
                <a:lnTo>
                  <a:pt x="5627" y="5350"/>
                </a:lnTo>
                <a:lnTo>
                  <a:pt x="5499" y="5478"/>
                </a:lnTo>
                <a:lnTo>
                  <a:pt x="5371" y="5606"/>
                </a:lnTo>
                <a:lnTo>
                  <a:pt x="5285" y="5756"/>
                </a:lnTo>
                <a:lnTo>
                  <a:pt x="5199" y="5927"/>
                </a:lnTo>
                <a:lnTo>
                  <a:pt x="5114" y="6098"/>
                </a:lnTo>
                <a:lnTo>
                  <a:pt x="5071" y="6291"/>
                </a:lnTo>
                <a:lnTo>
                  <a:pt x="5050" y="6483"/>
                </a:lnTo>
                <a:lnTo>
                  <a:pt x="5028" y="6676"/>
                </a:lnTo>
                <a:lnTo>
                  <a:pt x="5028" y="6676"/>
                </a:lnTo>
                <a:lnTo>
                  <a:pt x="5050" y="6869"/>
                </a:lnTo>
                <a:lnTo>
                  <a:pt x="5071" y="7061"/>
                </a:lnTo>
                <a:lnTo>
                  <a:pt x="5092" y="7232"/>
                </a:lnTo>
                <a:lnTo>
                  <a:pt x="5157" y="7404"/>
                </a:lnTo>
                <a:lnTo>
                  <a:pt x="5221" y="7575"/>
                </a:lnTo>
                <a:lnTo>
                  <a:pt x="5306" y="7724"/>
                </a:lnTo>
                <a:lnTo>
                  <a:pt x="5392" y="7874"/>
                </a:lnTo>
                <a:lnTo>
                  <a:pt x="5499" y="8024"/>
                </a:lnTo>
                <a:lnTo>
                  <a:pt x="5606" y="8152"/>
                </a:lnTo>
                <a:lnTo>
                  <a:pt x="5734" y="8259"/>
                </a:lnTo>
                <a:lnTo>
                  <a:pt x="5884" y="8345"/>
                </a:lnTo>
                <a:lnTo>
                  <a:pt x="6034" y="8431"/>
                </a:lnTo>
                <a:lnTo>
                  <a:pt x="6205" y="8495"/>
                </a:lnTo>
                <a:lnTo>
                  <a:pt x="6376" y="8537"/>
                </a:lnTo>
                <a:lnTo>
                  <a:pt x="6569" y="8559"/>
                </a:lnTo>
                <a:lnTo>
                  <a:pt x="6783" y="8559"/>
                </a:lnTo>
                <a:lnTo>
                  <a:pt x="6783" y="8559"/>
                </a:lnTo>
                <a:lnTo>
                  <a:pt x="6975" y="8559"/>
                </a:lnTo>
                <a:lnTo>
                  <a:pt x="7146" y="8516"/>
                </a:lnTo>
                <a:lnTo>
                  <a:pt x="7339" y="8473"/>
                </a:lnTo>
                <a:lnTo>
                  <a:pt x="7510" y="8409"/>
                </a:lnTo>
                <a:lnTo>
                  <a:pt x="7681" y="8345"/>
                </a:lnTo>
                <a:lnTo>
                  <a:pt x="7831" y="8259"/>
                </a:lnTo>
                <a:lnTo>
                  <a:pt x="7981" y="8152"/>
                </a:lnTo>
                <a:lnTo>
                  <a:pt x="8109" y="8045"/>
                </a:lnTo>
                <a:lnTo>
                  <a:pt x="8238" y="7917"/>
                </a:lnTo>
                <a:lnTo>
                  <a:pt x="8345" y="7767"/>
                </a:lnTo>
                <a:lnTo>
                  <a:pt x="8452" y="7617"/>
                </a:lnTo>
                <a:lnTo>
                  <a:pt x="8516" y="7468"/>
                </a:lnTo>
                <a:lnTo>
                  <a:pt x="8580" y="7297"/>
                </a:lnTo>
                <a:lnTo>
                  <a:pt x="8644" y="7125"/>
                </a:lnTo>
                <a:lnTo>
                  <a:pt x="8665" y="6933"/>
                </a:lnTo>
                <a:lnTo>
                  <a:pt x="8665" y="6740"/>
                </a:lnTo>
                <a:lnTo>
                  <a:pt x="8665" y="6740"/>
                </a:lnTo>
                <a:lnTo>
                  <a:pt x="8665" y="6548"/>
                </a:lnTo>
                <a:lnTo>
                  <a:pt x="8644" y="6355"/>
                </a:lnTo>
                <a:lnTo>
                  <a:pt x="8623" y="6163"/>
                </a:lnTo>
                <a:lnTo>
                  <a:pt x="8558" y="5991"/>
                </a:lnTo>
                <a:lnTo>
                  <a:pt x="8516" y="5820"/>
                </a:lnTo>
                <a:lnTo>
                  <a:pt x="8430" y="5670"/>
                </a:lnTo>
                <a:lnTo>
                  <a:pt x="8345" y="5521"/>
                </a:lnTo>
                <a:lnTo>
                  <a:pt x="8259" y="5371"/>
                </a:lnTo>
                <a:lnTo>
                  <a:pt x="8152" y="5243"/>
                </a:lnTo>
                <a:lnTo>
                  <a:pt x="8024" y="5136"/>
                </a:lnTo>
                <a:lnTo>
                  <a:pt x="7895" y="5050"/>
                </a:lnTo>
                <a:lnTo>
                  <a:pt x="7745" y="4964"/>
                </a:lnTo>
                <a:lnTo>
                  <a:pt x="7574" y="4900"/>
                </a:lnTo>
                <a:lnTo>
                  <a:pt x="7403" y="4857"/>
                </a:lnTo>
                <a:lnTo>
                  <a:pt x="7211" y="4815"/>
                </a:lnTo>
                <a:lnTo>
                  <a:pt x="6997" y="4815"/>
                </a:lnTo>
                <a:lnTo>
                  <a:pt x="6997" y="4815"/>
                </a:lnTo>
                <a:close/>
                <a:moveTo>
                  <a:pt x="8131" y="6590"/>
                </a:moveTo>
                <a:lnTo>
                  <a:pt x="8131" y="6590"/>
                </a:lnTo>
                <a:lnTo>
                  <a:pt x="8109" y="6847"/>
                </a:lnTo>
                <a:lnTo>
                  <a:pt x="8088" y="7104"/>
                </a:lnTo>
                <a:lnTo>
                  <a:pt x="8045" y="7232"/>
                </a:lnTo>
                <a:lnTo>
                  <a:pt x="8002" y="7339"/>
                </a:lnTo>
                <a:lnTo>
                  <a:pt x="7938" y="7446"/>
                </a:lnTo>
                <a:lnTo>
                  <a:pt x="7852" y="7553"/>
                </a:lnTo>
                <a:lnTo>
                  <a:pt x="7852" y="7553"/>
                </a:lnTo>
                <a:lnTo>
                  <a:pt x="7745" y="7639"/>
                </a:lnTo>
                <a:lnTo>
                  <a:pt x="7638" y="7724"/>
                </a:lnTo>
                <a:lnTo>
                  <a:pt x="7403" y="7853"/>
                </a:lnTo>
                <a:lnTo>
                  <a:pt x="7146" y="7960"/>
                </a:lnTo>
                <a:lnTo>
                  <a:pt x="6868" y="8003"/>
                </a:lnTo>
                <a:lnTo>
                  <a:pt x="6868" y="8003"/>
                </a:lnTo>
                <a:lnTo>
                  <a:pt x="6718" y="8024"/>
                </a:lnTo>
                <a:lnTo>
                  <a:pt x="6569" y="8003"/>
                </a:lnTo>
                <a:lnTo>
                  <a:pt x="6440" y="8003"/>
                </a:lnTo>
                <a:lnTo>
                  <a:pt x="6333" y="7960"/>
                </a:lnTo>
                <a:lnTo>
                  <a:pt x="6205" y="7917"/>
                </a:lnTo>
                <a:lnTo>
                  <a:pt x="6119" y="7853"/>
                </a:lnTo>
                <a:lnTo>
                  <a:pt x="6012" y="7789"/>
                </a:lnTo>
                <a:lnTo>
                  <a:pt x="5927" y="7703"/>
                </a:lnTo>
                <a:lnTo>
                  <a:pt x="5863" y="7617"/>
                </a:lnTo>
                <a:lnTo>
                  <a:pt x="5798" y="7510"/>
                </a:lnTo>
                <a:lnTo>
                  <a:pt x="5691" y="7275"/>
                </a:lnTo>
                <a:lnTo>
                  <a:pt x="5649" y="7018"/>
                </a:lnTo>
                <a:lnTo>
                  <a:pt x="5606" y="6740"/>
                </a:lnTo>
                <a:lnTo>
                  <a:pt x="5606" y="6740"/>
                </a:lnTo>
                <a:lnTo>
                  <a:pt x="5606" y="6483"/>
                </a:lnTo>
                <a:lnTo>
                  <a:pt x="5649" y="6205"/>
                </a:lnTo>
                <a:lnTo>
                  <a:pt x="5691" y="6077"/>
                </a:lnTo>
                <a:lnTo>
                  <a:pt x="5734" y="5970"/>
                </a:lnTo>
                <a:lnTo>
                  <a:pt x="5798" y="5863"/>
                </a:lnTo>
                <a:lnTo>
                  <a:pt x="5905" y="5756"/>
                </a:lnTo>
                <a:lnTo>
                  <a:pt x="5905" y="5756"/>
                </a:lnTo>
                <a:lnTo>
                  <a:pt x="6119" y="5606"/>
                </a:lnTo>
                <a:lnTo>
                  <a:pt x="6355" y="5478"/>
                </a:lnTo>
                <a:lnTo>
                  <a:pt x="6611" y="5392"/>
                </a:lnTo>
                <a:lnTo>
                  <a:pt x="6868" y="5350"/>
                </a:lnTo>
                <a:lnTo>
                  <a:pt x="6868" y="5350"/>
                </a:lnTo>
                <a:lnTo>
                  <a:pt x="6997" y="5350"/>
                </a:lnTo>
                <a:lnTo>
                  <a:pt x="7146" y="5350"/>
                </a:lnTo>
                <a:lnTo>
                  <a:pt x="7275" y="5371"/>
                </a:lnTo>
                <a:lnTo>
                  <a:pt x="7382" y="5414"/>
                </a:lnTo>
                <a:lnTo>
                  <a:pt x="7510" y="5456"/>
                </a:lnTo>
                <a:lnTo>
                  <a:pt x="7617" y="5499"/>
                </a:lnTo>
                <a:lnTo>
                  <a:pt x="7703" y="5563"/>
                </a:lnTo>
                <a:lnTo>
                  <a:pt x="7810" y="5649"/>
                </a:lnTo>
                <a:lnTo>
                  <a:pt x="7895" y="5735"/>
                </a:lnTo>
                <a:lnTo>
                  <a:pt x="7959" y="5842"/>
                </a:lnTo>
                <a:lnTo>
                  <a:pt x="8024" y="5949"/>
                </a:lnTo>
                <a:lnTo>
                  <a:pt x="8066" y="6056"/>
                </a:lnTo>
                <a:lnTo>
                  <a:pt x="8109" y="6184"/>
                </a:lnTo>
                <a:lnTo>
                  <a:pt x="8131" y="6312"/>
                </a:lnTo>
                <a:lnTo>
                  <a:pt x="8131" y="6441"/>
                </a:lnTo>
                <a:lnTo>
                  <a:pt x="8131" y="6590"/>
                </a:lnTo>
                <a:lnTo>
                  <a:pt x="8131" y="6590"/>
                </a:lnTo>
                <a:close/>
                <a:moveTo>
                  <a:pt x="4771" y="3552"/>
                </a:moveTo>
                <a:lnTo>
                  <a:pt x="4771" y="3552"/>
                </a:lnTo>
                <a:lnTo>
                  <a:pt x="4771" y="3488"/>
                </a:lnTo>
                <a:lnTo>
                  <a:pt x="4750" y="3445"/>
                </a:lnTo>
                <a:lnTo>
                  <a:pt x="4707" y="3403"/>
                </a:lnTo>
                <a:lnTo>
                  <a:pt x="4643" y="3381"/>
                </a:lnTo>
                <a:lnTo>
                  <a:pt x="4536" y="3338"/>
                </a:lnTo>
                <a:lnTo>
                  <a:pt x="4429" y="3317"/>
                </a:lnTo>
                <a:lnTo>
                  <a:pt x="4429" y="3317"/>
                </a:lnTo>
                <a:lnTo>
                  <a:pt x="4301" y="3296"/>
                </a:lnTo>
                <a:lnTo>
                  <a:pt x="4130" y="3296"/>
                </a:lnTo>
                <a:lnTo>
                  <a:pt x="4044" y="3317"/>
                </a:lnTo>
                <a:lnTo>
                  <a:pt x="3958" y="3338"/>
                </a:lnTo>
                <a:lnTo>
                  <a:pt x="3894" y="3381"/>
                </a:lnTo>
                <a:lnTo>
                  <a:pt x="3873" y="3445"/>
                </a:lnTo>
                <a:lnTo>
                  <a:pt x="3873" y="3445"/>
                </a:lnTo>
                <a:lnTo>
                  <a:pt x="3873" y="3509"/>
                </a:lnTo>
                <a:lnTo>
                  <a:pt x="3916" y="3574"/>
                </a:lnTo>
                <a:lnTo>
                  <a:pt x="3980" y="3616"/>
                </a:lnTo>
                <a:lnTo>
                  <a:pt x="4065" y="3638"/>
                </a:lnTo>
                <a:lnTo>
                  <a:pt x="4258" y="3659"/>
                </a:lnTo>
                <a:lnTo>
                  <a:pt x="4408" y="3659"/>
                </a:lnTo>
                <a:lnTo>
                  <a:pt x="4408" y="3659"/>
                </a:lnTo>
                <a:lnTo>
                  <a:pt x="4451" y="3659"/>
                </a:lnTo>
                <a:lnTo>
                  <a:pt x="4579" y="3659"/>
                </a:lnTo>
                <a:lnTo>
                  <a:pt x="4643" y="3638"/>
                </a:lnTo>
                <a:lnTo>
                  <a:pt x="4707" y="3638"/>
                </a:lnTo>
                <a:lnTo>
                  <a:pt x="4750" y="3595"/>
                </a:lnTo>
                <a:lnTo>
                  <a:pt x="4771" y="3552"/>
                </a:lnTo>
                <a:lnTo>
                  <a:pt x="4771" y="3552"/>
                </a:lnTo>
                <a:close/>
                <a:moveTo>
                  <a:pt x="2011" y="3595"/>
                </a:moveTo>
                <a:lnTo>
                  <a:pt x="2011" y="3595"/>
                </a:lnTo>
                <a:lnTo>
                  <a:pt x="1990" y="3531"/>
                </a:lnTo>
                <a:lnTo>
                  <a:pt x="1947" y="3488"/>
                </a:lnTo>
                <a:lnTo>
                  <a:pt x="1904" y="3467"/>
                </a:lnTo>
                <a:lnTo>
                  <a:pt x="1840" y="3467"/>
                </a:lnTo>
                <a:lnTo>
                  <a:pt x="1712" y="3445"/>
                </a:lnTo>
                <a:lnTo>
                  <a:pt x="1583" y="3445"/>
                </a:lnTo>
                <a:lnTo>
                  <a:pt x="1583" y="3445"/>
                </a:lnTo>
                <a:lnTo>
                  <a:pt x="1477" y="3445"/>
                </a:lnTo>
                <a:lnTo>
                  <a:pt x="1305" y="3467"/>
                </a:lnTo>
                <a:lnTo>
                  <a:pt x="1241" y="3488"/>
                </a:lnTo>
                <a:lnTo>
                  <a:pt x="1198" y="3531"/>
                </a:lnTo>
                <a:lnTo>
                  <a:pt x="1177" y="3595"/>
                </a:lnTo>
                <a:lnTo>
                  <a:pt x="1177" y="3659"/>
                </a:lnTo>
                <a:lnTo>
                  <a:pt x="1177" y="3659"/>
                </a:lnTo>
                <a:lnTo>
                  <a:pt x="1220" y="3723"/>
                </a:lnTo>
                <a:lnTo>
                  <a:pt x="1263" y="3766"/>
                </a:lnTo>
                <a:lnTo>
                  <a:pt x="1305" y="3788"/>
                </a:lnTo>
                <a:lnTo>
                  <a:pt x="1370" y="3788"/>
                </a:lnTo>
                <a:lnTo>
                  <a:pt x="1519" y="3809"/>
                </a:lnTo>
                <a:lnTo>
                  <a:pt x="1626" y="3809"/>
                </a:lnTo>
                <a:lnTo>
                  <a:pt x="1626" y="3809"/>
                </a:lnTo>
                <a:lnTo>
                  <a:pt x="1755" y="3809"/>
                </a:lnTo>
                <a:lnTo>
                  <a:pt x="1904" y="3788"/>
                </a:lnTo>
                <a:lnTo>
                  <a:pt x="1969" y="3766"/>
                </a:lnTo>
                <a:lnTo>
                  <a:pt x="2011" y="3723"/>
                </a:lnTo>
                <a:lnTo>
                  <a:pt x="2033" y="3659"/>
                </a:lnTo>
                <a:lnTo>
                  <a:pt x="2011" y="3595"/>
                </a:lnTo>
                <a:lnTo>
                  <a:pt x="2011" y="3595"/>
                </a:lnTo>
                <a:close/>
                <a:moveTo>
                  <a:pt x="4237" y="4708"/>
                </a:moveTo>
                <a:lnTo>
                  <a:pt x="4237" y="4708"/>
                </a:lnTo>
                <a:lnTo>
                  <a:pt x="4365" y="4686"/>
                </a:lnTo>
                <a:lnTo>
                  <a:pt x="4515" y="4665"/>
                </a:lnTo>
                <a:lnTo>
                  <a:pt x="4579" y="4643"/>
                </a:lnTo>
                <a:lnTo>
                  <a:pt x="4643" y="4601"/>
                </a:lnTo>
                <a:lnTo>
                  <a:pt x="4686" y="4558"/>
                </a:lnTo>
                <a:lnTo>
                  <a:pt x="4707" y="4494"/>
                </a:lnTo>
                <a:lnTo>
                  <a:pt x="4707" y="4494"/>
                </a:lnTo>
                <a:lnTo>
                  <a:pt x="4707" y="4451"/>
                </a:lnTo>
                <a:lnTo>
                  <a:pt x="4707" y="4408"/>
                </a:lnTo>
                <a:lnTo>
                  <a:pt x="4664" y="4387"/>
                </a:lnTo>
                <a:lnTo>
                  <a:pt x="4643" y="4365"/>
                </a:lnTo>
                <a:lnTo>
                  <a:pt x="4557" y="4344"/>
                </a:lnTo>
                <a:lnTo>
                  <a:pt x="4472" y="4323"/>
                </a:lnTo>
                <a:lnTo>
                  <a:pt x="4472" y="4323"/>
                </a:lnTo>
                <a:lnTo>
                  <a:pt x="4322" y="4323"/>
                </a:lnTo>
                <a:lnTo>
                  <a:pt x="4194" y="4344"/>
                </a:lnTo>
                <a:lnTo>
                  <a:pt x="4065" y="4408"/>
                </a:lnTo>
                <a:lnTo>
                  <a:pt x="4001" y="4451"/>
                </a:lnTo>
                <a:lnTo>
                  <a:pt x="3958" y="4515"/>
                </a:lnTo>
                <a:lnTo>
                  <a:pt x="3958" y="4558"/>
                </a:lnTo>
                <a:lnTo>
                  <a:pt x="3980" y="4579"/>
                </a:lnTo>
                <a:lnTo>
                  <a:pt x="4065" y="4643"/>
                </a:lnTo>
                <a:lnTo>
                  <a:pt x="4237" y="4708"/>
                </a:lnTo>
                <a:lnTo>
                  <a:pt x="4237" y="4708"/>
                </a:lnTo>
                <a:close/>
                <a:moveTo>
                  <a:pt x="3274" y="3595"/>
                </a:moveTo>
                <a:lnTo>
                  <a:pt x="3274" y="3595"/>
                </a:lnTo>
                <a:lnTo>
                  <a:pt x="3295" y="3552"/>
                </a:lnTo>
                <a:lnTo>
                  <a:pt x="3274" y="3488"/>
                </a:lnTo>
                <a:lnTo>
                  <a:pt x="3231" y="3467"/>
                </a:lnTo>
                <a:lnTo>
                  <a:pt x="3188" y="3445"/>
                </a:lnTo>
                <a:lnTo>
                  <a:pt x="3081" y="3403"/>
                </a:lnTo>
                <a:lnTo>
                  <a:pt x="2974" y="3403"/>
                </a:lnTo>
                <a:lnTo>
                  <a:pt x="2974" y="3403"/>
                </a:lnTo>
                <a:lnTo>
                  <a:pt x="2717" y="3424"/>
                </a:lnTo>
                <a:lnTo>
                  <a:pt x="2589" y="3445"/>
                </a:lnTo>
                <a:lnTo>
                  <a:pt x="2546" y="3488"/>
                </a:lnTo>
                <a:lnTo>
                  <a:pt x="2504" y="3509"/>
                </a:lnTo>
                <a:lnTo>
                  <a:pt x="2504" y="3509"/>
                </a:lnTo>
                <a:lnTo>
                  <a:pt x="2482" y="3574"/>
                </a:lnTo>
                <a:lnTo>
                  <a:pt x="2482" y="3616"/>
                </a:lnTo>
                <a:lnTo>
                  <a:pt x="2504" y="3659"/>
                </a:lnTo>
                <a:lnTo>
                  <a:pt x="2525" y="3702"/>
                </a:lnTo>
                <a:lnTo>
                  <a:pt x="2632" y="3723"/>
                </a:lnTo>
                <a:lnTo>
                  <a:pt x="2739" y="3745"/>
                </a:lnTo>
                <a:lnTo>
                  <a:pt x="2739" y="3745"/>
                </a:lnTo>
                <a:lnTo>
                  <a:pt x="2867" y="3745"/>
                </a:lnTo>
                <a:lnTo>
                  <a:pt x="3038" y="3723"/>
                </a:lnTo>
                <a:lnTo>
                  <a:pt x="3188" y="3681"/>
                </a:lnTo>
                <a:lnTo>
                  <a:pt x="3231" y="3659"/>
                </a:lnTo>
                <a:lnTo>
                  <a:pt x="3274" y="3595"/>
                </a:lnTo>
                <a:lnTo>
                  <a:pt x="3274" y="3595"/>
                </a:lnTo>
                <a:close/>
                <a:moveTo>
                  <a:pt x="4493" y="5307"/>
                </a:moveTo>
                <a:lnTo>
                  <a:pt x="4493" y="5307"/>
                </a:lnTo>
                <a:lnTo>
                  <a:pt x="4386" y="5307"/>
                </a:lnTo>
                <a:lnTo>
                  <a:pt x="4237" y="5328"/>
                </a:lnTo>
                <a:lnTo>
                  <a:pt x="4151" y="5350"/>
                </a:lnTo>
                <a:lnTo>
                  <a:pt x="4087" y="5392"/>
                </a:lnTo>
                <a:lnTo>
                  <a:pt x="4044" y="5435"/>
                </a:lnTo>
                <a:lnTo>
                  <a:pt x="4044" y="5478"/>
                </a:lnTo>
                <a:lnTo>
                  <a:pt x="4044" y="5478"/>
                </a:lnTo>
                <a:lnTo>
                  <a:pt x="4044" y="5542"/>
                </a:lnTo>
                <a:lnTo>
                  <a:pt x="4065" y="5585"/>
                </a:lnTo>
                <a:lnTo>
                  <a:pt x="4087" y="5628"/>
                </a:lnTo>
                <a:lnTo>
                  <a:pt x="4130" y="5628"/>
                </a:lnTo>
                <a:lnTo>
                  <a:pt x="4237" y="5649"/>
                </a:lnTo>
                <a:lnTo>
                  <a:pt x="4344" y="5649"/>
                </a:lnTo>
                <a:lnTo>
                  <a:pt x="4344" y="5649"/>
                </a:lnTo>
                <a:lnTo>
                  <a:pt x="4472" y="5649"/>
                </a:lnTo>
                <a:lnTo>
                  <a:pt x="4622" y="5606"/>
                </a:lnTo>
                <a:lnTo>
                  <a:pt x="4707" y="5585"/>
                </a:lnTo>
                <a:lnTo>
                  <a:pt x="4771" y="5563"/>
                </a:lnTo>
                <a:lnTo>
                  <a:pt x="4814" y="5499"/>
                </a:lnTo>
                <a:lnTo>
                  <a:pt x="4814" y="5435"/>
                </a:lnTo>
                <a:lnTo>
                  <a:pt x="4814" y="5435"/>
                </a:lnTo>
                <a:lnTo>
                  <a:pt x="4793" y="5392"/>
                </a:lnTo>
                <a:lnTo>
                  <a:pt x="4771" y="5350"/>
                </a:lnTo>
                <a:lnTo>
                  <a:pt x="4686" y="5328"/>
                </a:lnTo>
                <a:lnTo>
                  <a:pt x="4579" y="5307"/>
                </a:lnTo>
                <a:lnTo>
                  <a:pt x="4493" y="5307"/>
                </a:lnTo>
                <a:lnTo>
                  <a:pt x="4493" y="5307"/>
                </a:lnTo>
                <a:close/>
                <a:moveTo>
                  <a:pt x="1562" y="5756"/>
                </a:moveTo>
                <a:lnTo>
                  <a:pt x="1562" y="5756"/>
                </a:lnTo>
                <a:lnTo>
                  <a:pt x="1626" y="5756"/>
                </a:lnTo>
                <a:lnTo>
                  <a:pt x="1755" y="5756"/>
                </a:lnTo>
                <a:lnTo>
                  <a:pt x="1926" y="5735"/>
                </a:lnTo>
                <a:lnTo>
                  <a:pt x="1969" y="5692"/>
                </a:lnTo>
                <a:lnTo>
                  <a:pt x="2011" y="5670"/>
                </a:lnTo>
                <a:lnTo>
                  <a:pt x="2011" y="5670"/>
                </a:lnTo>
                <a:lnTo>
                  <a:pt x="2011" y="5606"/>
                </a:lnTo>
                <a:lnTo>
                  <a:pt x="2011" y="5563"/>
                </a:lnTo>
                <a:lnTo>
                  <a:pt x="1990" y="5521"/>
                </a:lnTo>
                <a:lnTo>
                  <a:pt x="1947" y="5499"/>
                </a:lnTo>
                <a:lnTo>
                  <a:pt x="1840" y="5456"/>
                </a:lnTo>
                <a:lnTo>
                  <a:pt x="1733" y="5456"/>
                </a:lnTo>
                <a:lnTo>
                  <a:pt x="1733" y="5456"/>
                </a:lnTo>
                <a:lnTo>
                  <a:pt x="1605" y="5435"/>
                </a:lnTo>
                <a:lnTo>
                  <a:pt x="1455" y="5456"/>
                </a:lnTo>
                <a:lnTo>
                  <a:pt x="1305" y="5478"/>
                </a:lnTo>
                <a:lnTo>
                  <a:pt x="1241" y="5521"/>
                </a:lnTo>
                <a:lnTo>
                  <a:pt x="1198" y="5563"/>
                </a:lnTo>
                <a:lnTo>
                  <a:pt x="1198" y="5563"/>
                </a:lnTo>
                <a:lnTo>
                  <a:pt x="1177" y="5628"/>
                </a:lnTo>
                <a:lnTo>
                  <a:pt x="1198" y="5692"/>
                </a:lnTo>
                <a:lnTo>
                  <a:pt x="1220" y="5713"/>
                </a:lnTo>
                <a:lnTo>
                  <a:pt x="1284" y="5735"/>
                </a:lnTo>
                <a:lnTo>
                  <a:pt x="1434" y="5756"/>
                </a:lnTo>
                <a:lnTo>
                  <a:pt x="1562" y="5756"/>
                </a:lnTo>
                <a:lnTo>
                  <a:pt x="1562" y="5756"/>
                </a:lnTo>
                <a:close/>
                <a:moveTo>
                  <a:pt x="1583" y="4793"/>
                </a:moveTo>
                <a:lnTo>
                  <a:pt x="1583" y="4793"/>
                </a:lnTo>
                <a:lnTo>
                  <a:pt x="1690" y="4793"/>
                </a:lnTo>
                <a:lnTo>
                  <a:pt x="1819" y="4750"/>
                </a:lnTo>
                <a:lnTo>
                  <a:pt x="1862" y="4708"/>
                </a:lnTo>
                <a:lnTo>
                  <a:pt x="1904" y="4665"/>
                </a:lnTo>
                <a:lnTo>
                  <a:pt x="1926" y="4622"/>
                </a:lnTo>
                <a:lnTo>
                  <a:pt x="1926" y="4558"/>
                </a:lnTo>
                <a:lnTo>
                  <a:pt x="1926" y="4558"/>
                </a:lnTo>
                <a:lnTo>
                  <a:pt x="1904" y="4515"/>
                </a:lnTo>
                <a:lnTo>
                  <a:pt x="1862" y="4494"/>
                </a:lnTo>
                <a:lnTo>
                  <a:pt x="1776" y="4451"/>
                </a:lnTo>
                <a:lnTo>
                  <a:pt x="1669" y="4451"/>
                </a:lnTo>
                <a:lnTo>
                  <a:pt x="1583" y="4451"/>
                </a:lnTo>
                <a:lnTo>
                  <a:pt x="1583" y="4451"/>
                </a:lnTo>
                <a:lnTo>
                  <a:pt x="1455" y="4472"/>
                </a:lnTo>
                <a:lnTo>
                  <a:pt x="1327" y="4494"/>
                </a:lnTo>
                <a:lnTo>
                  <a:pt x="1263" y="4515"/>
                </a:lnTo>
                <a:lnTo>
                  <a:pt x="1220" y="4536"/>
                </a:lnTo>
                <a:lnTo>
                  <a:pt x="1177" y="4579"/>
                </a:lnTo>
                <a:lnTo>
                  <a:pt x="1177" y="4665"/>
                </a:lnTo>
                <a:lnTo>
                  <a:pt x="1177" y="4665"/>
                </a:lnTo>
                <a:lnTo>
                  <a:pt x="1198" y="4708"/>
                </a:lnTo>
                <a:lnTo>
                  <a:pt x="1241" y="4729"/>
                </a:lnTo>
                <a:lnTo>
                  <a:pt x="1348" y="4793"/>
                </a:lnTo>
                <a:lnTo>
                  <a:pt x="1477" y="4793"/>
                </a:lnTo>
                <a:lnTo>
                  <a:pt x="1583" y="4793"/>
                </a:lnTo>
                <a:lnTo>
                  <a:pt x="1583" y="4793"/>
                </a:lnTo>
                <a:close/>
                <a:moveTo>
                  <a:pt x="5884" y="4622"/>
                </a:moveTo>
                <a:lnTo>
                  <a:pt x="5884" y="4622"/>
                </a:lnTo>
                <a:lnTo>
                  <a:pt x="5927" y="4601"/>
                </a:lnTo>
                <a:lnTo>
                  <a:pt x="6034" y="4601"/>
                </a:lnTo>
                <a:lnTo>
                  <a:pt x="6141" y="4558"/>
                </a:lnTo>
                <a:lnTo>
                  <a:pt x="6184" y="4515"/>
                </a:lnTo>
                <a:lnTo>
                  <a:pt x="6205" y="4472"/>
                </a:lnTo>
                <a:lnTo>
                  <a:pt x="6205" y="4472"/>
                </a:lnTo>
                <a:lnTo>
                  <a:pt x="6205" y="4430"/>
                </a:lnTo>
                <a:lnTo>
                  <a:pt x="6205" y="4387"/>
                </a:lnTo>
                <a:lnTo>
                  <a:pt x="6162" y="4323"/>
                </a:lnTo>
                <a:lnTo>
                  <a:pt x="6098" y="4280"/>
                </a:lnTo>
                <a:lnTo>
                  <a:pt x="6012" y="4258"/>
                </a:lnTo>
                <a:lnTo>
                  <a:pt x="6012" y="4258"/>
                </a:lnTo>
                <a:lnTo>
                  <a:pt x="5863" y="4258"/>
                </a:lnTo>
                <a:lnTo>
                  <a:pt x="5691" y="4280"/>
                </a:lnTo>
                <a:lnTo>
                  <a:pt x="5606" y="4301"/>
                </a:lnTo>
                <a:lnTo>
                  <a:pt x="5542" y="4344"/>
                </a:lnTo>
                <a:lnTo>
                  <a:pt x="5499" y="4387"/>
                </a:lnTo>
                <a:lnTo>
                  <a:pt x="5478" y="4451"/>
                </a:lnTo>
                <a:lnTo>
                  <a:pt x="5478" y="4451"/>
                </a:lnTo>
                <a:lnTo>
                  <a:pt x="5478" y="4494"/>
                </a:lnTo>
                <a:lnTo>
                  <a:pt x="5520" y="4536"/>
                </a:lnTo>
                <a:lnTo>
                  <a:pt x="5563" y="4558"/>
                </a:lnTo>
                <a:lnTo>
                  <a:pt x="5627" y="4579"/>
                </a:lnTo>
                <a:lnTo>
                  <a:pt x="5884" y="4622"/>
                </a:lnTo>
                <a:lnTo>
                  <a:pt x="5884" y="4622"/>
                </a:lnTo>
                <a:close/>
                <a:moveTo>
                  <a:pt x="6141" y="3445"/>
                </a:moveTo>
                <a:lnTo>
                  <a:pt x="6141" y="3445"/>
                </a:lnTo>
                <a:lnTo>
                  <a:pt x="6141" y="3381"/>
                </a:lnTo>
                <a:lnTo>
                  <a:pt x="6098" y="3338"/>
                </a:lnTo>
                <a:lnTo>
                  <a:pt x="6055" y="3317"/>
                </a:lnTo>
                <a:lnTo>
                  <a:pt x="6012" y="3296"/>
                </a:lnTo>
                <a:lnTo>
                  <a:pt x="5884" y="3296"/>
                </a:lnTo>
                <a:lnTo>
                  <a:pt x="5777" y="3296"/>
                </a:lnTo>
                <a:lnTo>
                  <a:pt x="5777" y="3296"/>
                </a:lnTo>
                <a:lnTo>
                  <a:pt x="5713" y="3296"/>
                </a:lnTo>
                <a:lnTo>
                  <a:pt x="5584" y="3317"/>
                </a:lnTo>
                <a:lnTo>
                  <a:pt x="5456" y="3360"/>
                </a:lnTo>
                <a:lnTo>
                  <a:pt x="5413" y="3381"/>
                </a:lnTo>
                <a:lnTo>
                  <a:pt x="5392" y="3403"/>
                </a:lnTo>
                <a:lnTo>
                  <a:pt x="5392" y="3403"/>
                </a:lnTo>
                <a:lnTo>
                  <a:pt x="5371" y="3445"/>
                </a:lnTo>
                <a:lnTo>
                  <a:pt x="5371" y="3509"/>
                </a:lnTo>
                <a:lnTo>
                  <a:pt x="5392" y="3552"/>
                </a:lnTo>
                <a:lnTo>
                  <a:pt x="5435" y="3574"/>
                </a:lnTo>
                <a:lnTo>
                  <a:pt x="5542" y="3595"/>
                </a:lnTo>
                <a:lnTo>
                  <a:pt x="5649" y="3616"/>
                </a:lnTo>
                <a:lnTo>
                  <a:pt x="5649" y="3616"/>
                </a:lnTo>
                <a:lnTo>
                  <a:pt x="5777" y="3616"/>
                </a:lnTo>
                <a:lnTo>
                  <a:pt x="5927" y="3595"/>
                </a:lnTo>
                <a:lnTo>
                  <a:pt x="5991" y="3595"/>
                </a:lnTo>
                <a:lnTo>
                  <a:pt x="6055" y="3552"/>
                </a:lnTo>
                <a:lnTo>
                  <a:pt x="6098" y="3509"/>
                </a:lnTo>
                <a:lnTo>
                  <a:pt x="6141" y="3445"/>
                </a:lnTo>
                <a:lnTo>
                  <a:pt x="6141" y="3445"/>
                </a:lnTo>
                <a:close/>
                <a:moveTo>
                  <a:pt x="2910" y="4750"/>
                </a:moveTo>
                <a:lnTo>
                  <a:pt x="2910" y="4750"/>
                </a:lnTo>
                <a:lnTo>
                  <a:pt x="3017" y="4750"/>
                </a:lnTo>
                <a:lnTo>
                  <a:pt x="3145" y="4729"/>
                </a:lnTo>
                <a:lnTo>
                  <a:pt x="3210" y="4708"/>
                </a:lnTo>
                <a:lnTo>
                  <a:pt x="3274" y="4686"/>
                </a:lnTo>
                <a:lnTo>
                  <a:pt x="3317" y="4643"/>
                </a:lnTo>
                <a:lnTo>
                  <a:pt x="3317" y="4579"/>
                </a:lnTo>
                <a:lnTo>
                  <a:pt x="3317" y="4579"/>
                </a:lnTo>
                <a:lnTo>
                  <a:pt x="3295" y="4536"/>
                </a:lnTo>
                <a:lnTo>
                  <a:pt x="3274" y="4494"/>
                </a:lnTo>
                <a:lnTo>
                  <a:pt x="3167" y="4472"/>
                </a:lnTo>
                <a:lnTo>
                  <a:pt x="3060" y="4451"/>
                </a:lnTo>
                <a:lnTo>
                  <a:pt x="2974" y="4451"/>
                </a:lnTo>
                <a:lnTo>
                  <a:pt x="2974" y="4451"/>
                </a:lnTo>
                <a:lnTo>
                  <a:pt x="2867" y="4451"/>
                </a:lnTo>
                <a:lnTo>
                  <a:pt x="2717" y="4451"/>
                </a:lnTo>
                <a:lnTo>
                  <a:pt x="2653" y="4472"/>
                </a:lnTo>
                <a:lnTo>
                  <a:pt x="2610" y="4494"/>
                </a:lnTo>
                <a:lnTo>
                  <a:pt x="2568" y="4515"/>
                </a:lnTo>
                <a:lnTo>
                  <a:pt x="2546" y="4579"/>
                </a:lnTo>
                <a:lnTo>
                  <a:pt x="2546" y="4579"/>
                </a:lnTo>
                <a:lnTo>
                  <a:pt x="2568" y="4622"/>
                </a:lnTo>
                <a:lnTo>
                  <a:pt x="2589" y="4665"/>
                </a:lnTo>
                <a:lnTo>
                  <a:pt x="2696" y="4708"/>
                </a:lnTo>
                <a:lnTo>
                  <a:pt x="2824" y="4729"/>
                </a:lnTo>
                <a:lnTo>
                  <a:pt x="2910" y="4750"/>
                </a:lnTo>
                <a:lnTo>
                  <a:pt x="2910" y="4750"/>
                </a:lnTo>
                <a:close/>
                <a:moveTo>
                  <a:pt x="3060" y="5692"/>
                </a:moveTo>
                <a:lnTo>
                  <a:pt x="3060" y="5692"/>
                </a:lnTo>
                <a:lnTo>
                  <a:pt x="3060" y="5713"/>
                </a:lnTo>
                <a:lnTo>
                  <a:pt x="3103" y="5713"/>
                </a:lnTo>
                <a:lnTo>
                  <a:pt x="3210" y="5670"/>
                </a:lnTo>
                <a:lnTo>
                  <a:pt x="3338" y="5628"/>
                </a:lnTo>
                <a:lnTo>
                  <a:pt x="3402" y="5585"/>
                </a:lnTo>
                <a:lnTo>
                  <a:pt x="3402" y="5585"/>
                </a:lnTo>
                <a:lnTo>
                  <a:pt x="3402" y="5521"/>
                </a:lnTo>
                <a:lnTo>
                  <a:pt x="3381" y="5478"/>
                </a:lnTo>
                <a:lnTo>
                  <a:pt x="3338" y="5456"/>
                </a:lnTo>
                <a:lnTo>
                  <a:pt x="3295" y="5414"/>
                </a:lnTo>
                <a:lnTo>
                  <a:pt x="3145" y="5392"/>
                </a:lnTo>
                <a:lnTo>
                  <a:pt x="3038" y="5392"/>
                </a:lnTo>
                <a:lnTo>
                  <a:pt x="3038" y="5392"/>
                </a:lnTo>
                <a:lnTo>
                  <a:pt x="2889" y="5414"/>
                </a:lnTo>
                <a:lnTo>
                  <a:pt x="2782" y="5435"/>
                </a:lnTo>
                <a:lnTo>
                  <a:pt x="2739" y="5478"/>
                </a:lnTo>
                <a:lnTo>
                  <a:pt x="2717" y="5542"/>
                </a:lnTo>
                <a:lnTo>
                  <a:pt x="2739" y="5606"/>
                </a:lnTo>
                <a:lnTo>
                  <a:pt x="2803" y="5649"/>
                </a:lnTo>
                <a:lnTo>
                  <a:pt x="2910" y="5692"/>
                </a:lnTo>
                <a:lnTo>
                  <a:pt x="3060" y="5692"/>
                </a:lnTo>
                <a:lnTo>
                  <a:pt x="3060" y="5692"/>
                </a:lnTo>
                <a:close/>
                <a:moveTo>
                  <a:pt x="7382" y="6655"/>
                </a:moveTo>
                <a:lnTo>
                  <a:pt x="7382" y="6655"/>
                </a:lnTo>
                <a:lnTo>
                  <a:pt x="7232" y="6655"/>
                </a:lnTo>
                <a:lnTo>
                  <a:pt x="7104" y="6676"/>
                </a:lnTo>
                <a:lnTo>
                  <a:pt x="7039" y="6655"/>
                </a:lnTo>
                <a:lnTo>
                  <a:pt x="6997" y="6633"/>
                </a:lnTo>
                <a:lnTo>
                  <a:pt x="6975" y="6590"/>
                </a:lnTo>
                <a:lnTo>
                  <a:pt x="6954" y="6526"/>
                </a:lnTo>
                <a:lnTo>
                  <a:pt x="6954" y="6526"/>
                </a:lnTo>
                <a:lnTo>
                  <a:pt x="6954" y="6441"/>
                </a:lnTo>
                <a:lnTo>
                  <a:pt x="6954" y="6355"/>
                </a:lnTo>
                <a:lnTo>
                  <a:pt x="7018" y="6141"/>
                </a:lnTo>
                <a:lnTo>
                  <a:pt x="7061" y="5949"/>
                </a:lnTo>
                <a:lnTo>
                  <a:pt x="7039" y="5842"/>
                </a:lnTo>
                <a:lnTo>
                  <a:pt x="7018" y="5756"/>
                </a:lnTo>
                <a:lnTo>
                  <a:pt x="7018" y="5756"/>
                </a:lnTo>
                <a:lnTo>
                  <a:pt x="6954" y="5649"/>
                </a:lnTo>
                <a:lnTo>
                  <a:pt x="6847" y="5585"/>
                </a:lnTo>
                <a:lnTo>
                  <a:pt x="6783" y="5563"/>
                </a:lnTo>
                <a:lnTo>
                  <a:pt x="6718" y="5542"/>
                </a:lnTo>
                <a:lnTo>
                  <a:pt x="6654" y="5563"/>
                </a:lnTo>
                <a:lnTo>
                  <a:pt x="6590" y="5606"/>
                </a:lnTo>
                <a:lnTo>
                  <a:pt x="6590" y="5606"/>
                </a:lnTo>
                <a:lnTo>
                  <a:pt x="6547" y="5649"/>
                </a:lnTo>
                <a:lnTo>
                  <a:pt x="6526" y="5735"/>
                </a:lnTo>
                <a:lnTo>
                  <a:pt x="6505" y="5842"/>
                </a:lnTo>
                <a:lnTo>
                  <a:pt x="6505" y="5949"/>
                </a:lnTo>
                <a:lnTo>
                  <a:pt x="6505" y="6355"/>
                </a:lnTo>
                <a:lnTo>
                  <a:pt x="6505" y="6355"/>
                </a:lnTo>
                <a:lnTo>
                  <a:pt x="6462" y="6719"/>
                </a:lnTo>
                <a:lnTo>
                  <a:pt x="6462" y="6911"/>
                </a:lnTo>
                <a:lnTo>
                  <a:pt x="6483" y="6976"/>
                </a:lnTo>
                <a:lnTo>
                  <a:pt x="6526" y="7061"/>
                </a:lnTo>
                <a:lnTo>
                  <a:pt x="6526" y="7061"/>
                </a:lnTo>
                <a:lnTo>
                  <a:pt x="6590" y="7104"/>
                </a:lnTo>
                <a:lnTo>
                  <a:pt x="6676" y="7147"/>
                </a:lnTo>
                <a:lnTo>
                  <a:pt x="6783" y="7168"/>
                </a:lnTo>
                <a:lnTo>
                  <a:pt x="6890" y="7190"/>
                </a:lnTo>
                <a:lnTo>
                  <a:pt x="7275" y="7211"/>
                </a:lnTo>
                <a:lnTo>
                  <a:pt x="7275" y="7211"/>
                </a:lnTo>
                <a:lnTo>
                  <a:pt x="7339" y="7211"/>
                </a:lnTo>
                <a:lnTo>
                  <a:pt x="7489" y="7168"/>
                </a:lnTo>
                <a:lnTo>
                  <a:pt x="7574" y="7147"/>
                </a:lnTo>
                <a:lnTo>
                  <a:pt x="7638" y="7104"/>
                </a:lnTo>
                <a:lnTo>
                  <a:pt x="7703" y="7040"/>
                </a:lnTo>
                <a:lnTo>
                  <a:pt x="7724" y="6976"/>
                </a:lnTo>
                <a:lnTo>
                  <a:pt x="7724" y="6976"/>
                </a:lnTo>
                <a:lnTo>
                  <a:pt x="7724" y="6890"/>
                </a:lnTo>
                <a:lnTo>
                  <a:pt x="7724" y="6826"/>
                </a:lnTo>
                <a:lnTo>
                  <a:pt x="7681" y="6783"/>
                </a:lnTo>
                <a:lnTo>
                  <a:pt x="7638" y="6740"/>
                </a:lnTo>
                <a:lnTo>
                  <a:pt x="7510" y="6697"/>
                </a:lnTo>
                <a:lnTo>
                  <a:pt x="7382" y="6655"/>
                </a:lnTo>
                <a:lnTo>
                  <a:pt x="7382" y="6655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Doodle 2">
            <a:extLst>
              <a:ext uri="{FF2B5EF4-FFF2-40B4-BE49-F238E27FC236}">
                <a16:creationId xmlns:a16="http://schemas.microsoft.com/office/drawing/2014/main" id="{E0ADAA1B-D99F-A742-8B9A-F113D86C016B}"/>
              </a:ext>
            </a:extLst>
          </p:cNvPr>
          <p:cNvSpPr/>
          <p:nvPr/>
        </p:nvSpPr>
        <p:spPr>
          <a:xfrm>
            <a:off x="5537279" y="3042667"/>
            <a:ext cx="600924" cy="572730"/>
          </a:xfrm>
          <a:custGeom>
            <a:avLst/>
            <a:gdLst/>
            <a:ahLst/>
            <a:cxnLst/>
            <a:rect l="l" t="t" r="r" b="b"/>
            <a:pathLst>
              <a:path w="8645" h="8923" extrusionOk="0">
                <a:moveTo>
                  <a:pt x="4836" y="342"/>
                </a:moveTo>
                <a:lnTo>
                  <a:pt x="4943" y="385"/>
                </a:lnTo>
                <a:lnTo>
                  <a:pt x="4964" y="407"/>
                </a:lnTo>
                <a:lnTo>
                  <a:pt x="4964" y="428"/>
                </a:lnTo>
                <a:lnTo>
                  <a:pt x="4921" y="471"/>
                </a:lnTo>
                <a:lnTo>
                  <a:pt x="4879" y="492"/>
                </a:lnTo>
                <a:lnTo>
                  <a:pt x="4814" y="492"/>
                </a:lnTo>
                <a:lnTo>
                  <a:pt x="4772" y="471"/>
                </a:lnTo>
                <a:lnTo>
                  <a:pt x="4750" y="449"/>
                </a:lnTo>
                <a:lnTo>
                  <a:pt x="4772" y="428"/>
                </a:lnTo>
                <a:lnTo>
                  <a:pt x="4836" y="342"/>
                </a:lnTo>
                <a:close/>
                <a:moveTo>
                  <a:pt x="1840" y="471"/>
                </a:moveTo>
                <a:lnTo>
                  <a:pt x="1883" y="514"/>
                </a:lnTo>
                <a:lnTo>
                  <a:pt x="1926" y="556"/>
                </a:lnTo>
                <a:lnTo>
                  <a:pt x="1947" y="706"/>
                </a:lnTo>
                <a:lnTo>
                  <a:pt x="1969" y="856"/>
                </a:lnTo>
                <a:lnTo>
                  <a:pt x="1969" y="984"/>
                </a:lnTo>
                <a:lnTo>
                  <a:pt x="1969" y="1134"/>
                </a:lnTo>
                <a:lnTo>
                  <a:pt x="1969" y="1348"/>
                </a:lnTo>
                <a:lnTo>
                  <a:pt x="1947" y="1541"/>
                </a:lnTo>
                <a:lnTo>
                  <a:pt x="1905" y="1626"/>
                </a:lnTo>
                <a:lnTo>
                  <a:pt x="1862" y="1690"/>
                </a:lnTo>
                <a:lnTo>
                  <a:pt x="1776" y="1755"/>
                </a:lnTo>
                <a:lnTo>
                  <a:pt x="1755" y="1733"/>
                </a:lnTo>
                <a:lnTo>
                  <a:pt x="1755" y="1712"/>
                </a:lnTo>
                <a:lnTo>
                  <a:pt x="1798" y="1541"/>
                </a:lnTo>
                <a:lnTo>
                  <a:pt x="1798" y="1455"/>
                </a:lnTo>
                <a:lnTo>
                  <a:pt x="1798" y="1412"/>
                </a:lnTo>
                <a:lnTo>
                  <a:pt x="1776" y="1369"/>
                </a:lnTo>
                <a:lnTo>
                  <a:pt x="1755" y="1284"/>
                </a:lnTo>
                <a:lnTo>
                  <a:pt x="1733" y="1156"/>
                </a:lnTo>
                <a:lnTo>
                  <a:pt x="1733" y="1006"/>
                </a:lnTo>
                <a:lnTo>
                  <a:pt x="1691" y="835"/>
                </a:lnTo>
                <a:lnTo>
                  <a:pt x="1691" y="770"/>
                </a:lnTo>
                <a:lnTo>
                  <a:pt x="1712" y="685"/>
                </a:lnTo>
                <a:lnTo>
                  <a:pt x="1776" y="556"/>
                </a:lnTo>
                <a:lnTo>
                  <a:pt x="1819" y="492"/>
                </a:lnTo>
                <a:lnTo>
                  <a:pt x="1840" y="471"/>
                </a:lnTo>
                <a:close/>
                <a:moveTo>
                  <a:pt x="1691" y="107"/>
                </a:moveTo>
                <a:lnTo>
                  <a:pt x="1584" y="129"/>
                </a:lnTo>
                <a:lnTo>
                  <a:pt x="1498" y="150"/>
                </a:lnTo>
                <a:lnTo>
                  <a:pt x="1434" y="193"/>
                </a:lnTo>
                <a:lnTo>
                  <a:pt x="1348" y="236"/>
                </a:lnTo>
                <a:lnTo>
                  <a:pt x="1241" y="364"/>
                </a:lnTo>
                <a:lnTo>
                  <a:pt x="1156" y="535"/>
                </a:lnTo>
                <a:lnTo>
                  <a:pt x="1092" y="728"/>
                </a:lnTo>
                <a:lnTo>
                  <a:pt x="1070" y="813"/>
                </a:lnTo>
                <a:lnTo>
                  <a:pt x="1006" y="877"/>
                </a:lnTo>
                <a:lnTo>
                  <a:pt x="942" y="963"/>
                </a:lnTo>
                <a:lnTo>
                  <a:pt x="878" y="1027"/>
                </a:lnTo>
                <a:lnTo>
                  <a:pt x="835" y="1091"/>
                </a:lnTo>
                <a:lnTo>
                  <a:pt x="813" y="1156"/>
                </a:lnTo>
                <a:lnTo>
                  <a:pt x="835" y="1198"/>
                </a:lnTo>
                <a:lnTo>
                  <a:pt x="835" y="1262"/>
                </a:lnTo>
                <a:lnTo>
                  <a:pt x="878" y="1305"/>
                </a:lnTo>
                <a:lnTo>
                  <a:pt x="963" y="1391"/>
                </a:lnTo>
                <a:lnTo>
                  <a:pt x="1070" y="1541"/>
                </a:lnTo>
                <a:lnTo>
                  <a:pt x="1156" y="1712"/>
                </a:lnTo>
                <a:lnTo>
                  <a:pt x="1241" y="1883"/>
                </a:lnTo>
                <a:lnTo>
                  <a:pt x="1370" y="2033"/>
                </a:lnTo>
                <a:lnTo>
                  <a:pt x="1455" y="2097"/>
                </a:lnTo>
                <a:lnTo>
                  <a:pt x="1541" y="2140"/>
                </a:lnTo>
                <a:lnTo>
                  <a:pt x="1626" y="2183"/>
                </a:lnTo>
                <a:lnTo>
                  <a:pt x="1733" y="2204"/>
                </a:lnTo>
                <a:lnTo>
                  <a:pt x="1840" y="2183"/>
                </a:lnTo>
                <a:lnTo>
                  <a:pt x="1905" y="2140"/>
                </a:lnTo>
                <a:lnTo>
                  <a:pt x="1990" y="2097"/>
                </a:lnTo>
                <a:lnTo>
                  <a:pt x="2033" y="2033"/>
                </a:lnTo>
                <a:lnTo>
                  <a:pt x="2119" y="1862"/>
                </a:lnTo>
                <a:lnTo>
                  <a:pt x="2183" y="1690"/>
                </a:lnTo>
                <a:lnTo>
                  <a:pt x="2247" y="1498"/>
                </a:lnTo>
                <a:lnTo>
                  <a:pt x="2290" y="1434"/>
                </a:lnTo>
                <a:lnTo>
                  <a:pt x="2332" y="1348"/>
                </a:lnTo>
                <a:lnTo>
                  <a:pt x="2439" y="1241"/>
                </a:lnTo>
                <a:lnTo>
                  <a:pt x="2461" y="1198"/>
                </a:lnTo>
                <a:lnTo>
                  <a:pt x="2461" y="1113"/>
                </a:lnTo>
                <a:lnTo>
                  <a:pt x="2461" y="1027"/>
                </a:lnTo>
                <a:lnTo>
                  <a:pt x="2418" y="984"/>
                </a:lnTo>
                <a:lnTo>
                  <a:pt x="2354" y="920"/>
                </a:lnTo>
                <a:lnTo>
                  <a:pt x="2311" y="877"/>
                </a:lnTo>
                <a:lnTo>
                  <a:pt x="2247" y="792"/>
                </a:lnTo>
                <a:lnTo>
                  <a:pt x="2226" y="706"/>
                </a:lnTo>
                <a:lnTo>
                  <a:pt x="2204" y="492"/>
                </a:lnTo>
                <a:lnTo>
                  <a:pt x="2183" y="407"/>
                </a:lnTo>
                <a:lnTo>
                  <a:pt x="2140" y="321"/>
                </a:lnTo>
                <a:lnTo>
                  <a:pt x="2076" y="257"/>
                </a:lnTo>
                <a:lnTo>
                  <a:pt x="2012" y="193"/>
                </a:lnTo>
                <a:lnTo>
                  <a:pt x="1947" y="150"/>
                </a:lnTo>
                <a:lnTo>
                  <a:pt x="1862" y="129"/>
                </a:lnTo>
                <a:lnTo>
                  <a:pt x="1776" y="107"/>
                </a:lnTo>
                <a:close/>
                <a:moveTo>
                  <a:pt x="7275" y="1904"/>
                </a:moveTo>
                <a:lnTo>
                  <a:pt x="7211" y="1947"/>
                </a:lnTo>
                <a:lnTo>
                  <a:pt x="7168" y="1990"/>
                </a:lnTo>
                <a:lnTo>
                  <a:pt x="7104" y="2054"/>
                </a:lnTo>
                <a:lnTo>
                  <a:pt x="7040" y="2225"/>
                </a:lnTo>
                <a:lnTo>
                  <a:pt x="6954" y="2568"/>
                </a:lnTo>
                <a:lnTo>
                  <a:pt x="6911" y="2717"/>
                </a:lnTo>
                <a:lnTo>
                  <a:pt x="6868" y="2739"/>
                </a:lnTo>
                <a:lnTo>
                  <a:pt x="6847" y="2760"/>
                </a:lnTo>
                <a:lnTo>
                  <a:pt x="6740" y="2739"/>
                </a:lnTo>
                <a:lnTo>
                  <a:pt x="6590" y="2696"/>
                </a:lnTo>
                <a:lnTo>
                  <a:pt x="6440" y="2717"/>
                </a:lnTo>
                <a:lnTo>
                  <a:pt x="6291" y="2760"/>
                </a:lnTo>
                <a:lnTo>
                  <a:pt x="6162" y="2846"/>
                </a:lnTo>
                <a:lnTo>
                  <a:pt x="6055" y="2953"/>
                </a:lnTo>
                <a:lnTo>
                  <a:pt x="5970" y="3081"/>
                </a:lnTo>
                <a:lnTo>
                  <a:pt x="5906" y="3188"/>
                </a:lnTo>
                <a:lnTo>
                  <a:pt x="5863" y="3231"/>
                </a:lnTo>
                <a:lnTo>
                  <a:pt x="5799" y="3274"/>
                </a:lnTo>
                <a:lnTo>
                  <a:pt x="5756" y="3295"/>
                </a:lnTo>
                <a:lnTo>
                  <a:pt x="5670" y="3295"/>
                </a:lnTo>
                <a:lnTo>
                  <a:pt x="5542" y="3252"/>
                </a:lnTo>
                <a:lnTo>
                  <a:pt x="5435" y="3210"/>
                </a:lnTo>
                <a:lnTo>
                  <a:pt x="5392" y="3188"/>
                </a:lnTo>
                <a:lnTo>
                  <a:pt x="5328" y="3188"/>
                </a:lnTo>
                <a:lnTo>
                  <a:pt x="5264" y="3210"/>
                </a:lnTo>
                <a:lnTo>
                  <a:pt x="5178" y="3231"/>
                </a:lnTo>
                <a:lnTo>
                  <a:pt x="5007" y="3338"/>
                </a:lnTo>
                <a:lnTo>
                  <a:pt x="4836" y="3445"/>
                </a:lnTo>
                <a:lnTo>
                  <a:pt x="4665" y="3552"/>
                </a:lnTo>
                <a:lnTo>
                  <a:pt x="4472" y="3659"/>
                </a:lnTo>
                <a:lnTo>
                  <a:pt x="4215" y="3766"/>
                </a:lnTo>
                <a:lnTo>
                  <a:pt x="4087" y="3851"/>
                </a:lnTo>
                <a:lnTo>
                  <a:pt x="4044" y="3894"/>
                </a:lnTo>
                <a:lnTo>
                  <a:pt x="4023" y="3958"/>
                </a:lnTo>
                <a:lnTo>
                  <a:pt x="4023" y="4023"/>
                </a:lnTo>
                <a:lnTo>
                  <a:pt x="4044" y="4065"/>
                </a:lnTo>
                <a:lnTo>
                  <a:pt x="4108" y="4108"/>
                </a:lnTo>
                <a:lnTo>
                  <a:pt x="4173" y="4108"/>
                </a:lnTo>
                <a:lnTo>
                  <a:pt x="4322" y="4087"/>
                </a:lnTo>
                <a:lnTo>
                  <a:pt x="4536" y="4023"/>
                </a:lnTo>
                <a:lnTo>
                  <a:pt x="4729" y="3937"/>
                </a:lnTo>
                <a:lnTo>
                  <a:pt x="4921" y="3851"/>
                </a:lnTo>
                <a:lnTo>
                  <a:pt x="5178" y="3723"/>
                </a:lnTo>
                <a:lnTo>
                  <a:pt x="5264" y="3659"/>
                </a:lnTo>
                <a:lnTo>
                  <a:pt x="5328" y="3637"/>
                </a:lnTo>
                <a:lnTo>
                  <a:pt x="5392" y="3637"/>
                </a:lnTo>
                <a:lnTo>
                  <a:pt x="5435" y="3659"/>
                </a:lnTo>
                <a:lnTo>
                  <a:pt x="5563" y="3723"/>
                </a:lnTo>
                <a:lnTo>
                  <a:pt x="5713" y="3787"/>
                </a:lnTo>
                <a:lnTo>
                  <a:pt x="5863" y="3830"/>
                </a:lnTo>
                <a:lnTo>
                  <a:pt x="5970" y="3809"/>
                </a:lnTo>
                <a:lnTo>
                  <a:pt x="6055" y="3766"/>
                </a:lnTo>
                <a:lnTo>
                  <a:pt x="6141" y="3659"/>
                </a:lnTo>
                <a:lnTo>
                  <a:pt x="6205" y="3530"/>
                </a:lnTo>
                <a:lnTo>
                  <a:pt x="6291" y="3359"/>
                </a:lnTo>
                <a:lnTo>
                  <a:pt x="6398" y="3231"/>
                </a:lnTo>
                <a:lnTo>
                  <a:pt x="6462" y="3188"/>
                </a:lnTo>
                <a:lnTo>
                  <a:pt x="6505" y="3167"/>
                </a:lnTo>
                <a:lnTo>
                  <a:pt x="6590" y="3167"/>
                </a:lnTo>
                <a:lnTo>
                  <a:pt x="6676" y="3188"/>
                </a:lnTo>
                <a:lnTo>
                  <a:pt x="6826" y="3274"/>
                </a:lnTo>
                <a:lnTo>
                  <a:pt x="6911" y="3316"/>
                </a:lnTo>
                <a:lnTo>
                  <a:pt x="6997" y="3359"/>
                </a:lnTo>
                <a:lnTo>
                  <a:pt x="7082" y="3359"/>
                </a:lnTo>
                <a:lnTo>
                  <a:pt x="7168" y="3338"/>
                </a:lnTo>
                <a:lnTo>
                  <a:pt x="7232" y="3316"/>
                </a:lnTo>
                <a:lnTo>
                  <a:pt x="7275" y="3252"/>
                </a:lnTo>
                <a:lnTo>
                  <a:pt x="7318" y="3188"/>
                </a:lnTo>
                <a:lnTo>
                  <a:pt x="7339" y="3124"/>
                </a:lnTo>
                <a:lnTo>
                  <a:pt x="7382" y="2974"/>
                </a:lnTo>
                <a:lnTo>
                  <a:pt x="7403" y="2846"/>
                </a:lnTo>
                <a:lnTo>
                  <a:pt x="7510" y="2503"/>
                </a:lnTo>
                <a:lnTo>
                  <a:pt x="7596" y="2161"/>
                </a:lnTo>
                <a:lnTo>
                  <a:pt x="7596" y="2097"/>
                </a:lnTo>
                <a:lnTo>
                  <a:pt x="7553" y="2033"/>
                </a:lnTo>
                <a:lnTo>
                  <a:pt x="7532" y="1969"/>
                </a:lnTo>
                <a:lnTo>
                  <a:pt x="7467" y="1926"/>
                </a:lnTo>
                <a:lnTo>
                  <a:pt x="7425" y="1904"/>
                </a:lnTo>
                <a:close/>
                <a:moveTo>
                  <a:pt x="4729" y="0"/>
                </a:moveTo>
                <a:lnTo>
                  <a:pt x="4643" y="22"/>
                </a:lnTo>
                <a:lnTo>
                  <a:pt x="4600" y="43"/>
                </a:lnTo>
                <a:lnTo>
                  <a:pt x="4558" y="86"/>
                </a:lnTo>
                <a:lnTo>
                  <a:pt x="4536" y="150"/>
                </a:lnTo>
                <a:lnTo>
                  <a:pt x="4515" y="321"/>
                </a:lnTo>
                <a:lnTo>
                  <a:pt x="4515" y="449"/>
                </a:lnTo>
                <a:lnTo>
                  <a:pt x="4493" y="514"/>
                </a:lnTo>
                <a:lnTo>
                  <a:pt x="4472" y="556"/>
                </a:lnTo>
                <a:lnTo>
                  <a:pt x="4408" y="599"/>
                </a:lnTo>
                <a:lnTo>
                  <a:pt x="4301" y="621"/>
                </a:lnTo>
                <a:lnTo>
                  <a:pt x="4087" y="621"/>
                </a:lnTo>
                <a:lnTo>
                  <a:pt x="3680" y="599"/>
                </a:lnTo>
                <a:lnTo>
                  <a:pt x="3274" y="599"/>
                </a:lnTo>
                <a:lnTo>
                  <a:pt x="3146" y="621"/>
                </a:lnTo>
                <a:lnTo>
                  <a:pt x="3039" y="663"/>
                </a:lnTo>
                <a:lnTo>
                  <a:pt x="2974" y="706"/>
                </a:lnTo>
                <a:lnTo>
                  <a:pt x="2932" y="770"/>
                </a:lnTo>
                <a:lnTo>
                  <a:pt x="2910" y="835"/>
                </a:lnTo>
                <a:lnTo>
                  <a:pt x="2932" y="877"/>
                </a:lnTo>
                <a:lnTo>
                  <a:pt x="2974" y="920"/>
                </a:lnTo>
                <a:lnTo>
                  <a:pt x="3039" y="963"/>
                </a:lnTo>
                <a:lnTo>
                  <a:pt x="3231" y="1006"/>
                </a:lnTo>
                <a:lnTo>
                  <a:pt x="3466" y="1027"/>
                </a:lnTo>
                <a:lnTo>
                  <a:pt x="3916" y="1027"/>
                </a:lnTo>
                <a:lnTo>
                  <a:pt x="4215" y="1006"/>
                </a:lnTo>
                <a:lnTo>
                  <a:pt x="5007" y="984"/>
                </a:lnTo>
                <a:lnTo>
                  <a:pt x="5799" y="963"/>
                </a:lnTo>
                <a:lnTo>
                  <a:pt x="6590" y="942"/>
                </a:lnTo>
                <a:lnTo>
                  <a:pt x="6975" y="963"/>
                </a:lnTo>
                <a:lnTo>
                  <a:pt x="7360" y="984"/>
                </a:lnTo>
                <a:lnTo>
                  <a:pt x="7596" y="984"/>
                </a:lnTo>
                <a:lnTo>
                  <a:pt x="7810" y="963"/>
                </a:lnTo>
                <a:lnTo>
                  <a:pt x="7938" y="942"/>
                </a:lnTo>
                <a:lnTo>
                  <a:pt x="8024" y="942"/>
                </a:lnTo>
                <a:lnTo>
                  <a:pt x="8088" y="963"/>
                </a:lnTo>
                <a:lnTo>
                  <a:pt x="8109" y="1049"/>
                </a:lnTo>
                <a:lnTo>
                  <a:pt x="8131" y="1177"/>
                </a:lnTo>
                <a:lnTo>
                  <a:pt x="8131" y="1412"/>
                </a:lnTo>
                <a:lnTo>
                  <a:pt x="8109" y="1776"/>
                </a:lnTo>
                <a:lnTo>
                  <a:pt x="8088" y="2161"/>
                </a:lnTo>
                <a:lnTo>
                  <a:pt x="8088" y="2525"/>
                </a:lnTo>
                <a:lnTo>
                  <a:pt x="8109" y="2717"/>
                </a:lnTo>
                <a:lnTo>
                  <a:pt x="8131" y="2910"/>
                </a:lnTo>
                <a:lnTo>
                  <a:pt x="8174" y="3103"/>
                </a:lnTo>
                <a:lnTo>
                  <a:pt x="8174" y="3316"/>
                </a:lnTo>
                <a:lnTo>
                  <a:pt x="8174" y="3744"/>
                </a:lnTo>
                <a:lnTo>
                  <a:pt x="8131" y="4579"/>
                </a:lnTo>
                <a:lnTo>
                  <a:pt x="8131" y="4750"/>
                </a:lnTo>
                <a:lnTo>
                  <a:pt x="8109" y="4857"/>
                </a:lnTo>
                <a:lnTo>
                  <a:pt x="8088" y="4900"/>
                </a:lnTo>
                <a:lnTo>
                  <a:pt x="8067" y="4921"/>
                </a:lnTo>
                <a:lnTo>
                  <a:pt x="7917" y="4964"/>
                </a:lnTo>
                <a:lnTo>
                  <a:pt x="7574" y="4985"/>
                </a:lnTo>
                <a:lnTo>
                  <a:pt x="7232" y="5028"/>
                </a:lnTo>
                <a:lnTo>
                  <a:pt x="6205" y="5028"/>
                </a:lnTo>
                <a:lnTo>
                  <a:pt x="5841" y="5050"/>
                </a:lnTo>
                <a:lnTo>
                  <a:pt x="5435" y="5071"/>
                </a:lnTo>
                <a:lnTo>
                  <a:pt x="5028" y="5092"/>
                </a:lnTo>
                <a:lnTo>
                  <a:pt x="4194" y="5114"/>
                </a:lnTo>
                <a:lnTo>
                  <a:pt x="4023" y="5092"/>
                </a:lnTo>
                <a:lnTo>
                  <a:pt x="3787" y="5092"/>
                </a:lnTo>
                <a:lnTo>
                  <a:pt x="3659" y="5114"/>
                </a:lnTo>
                <a:lnTo>
                  <a:pt x="3552" y="5135"/>
                </a:lnTo>
                <a:lnTo>
                  <a:pt x="3466" y="5178"/>
                </a:lnTo>
                <a:lnTo>
                  <a:pt x="3424" y="5242"/>
                </a:lnTo>
                <a:lnTo>
                  <a:pt x="3402" y="5306"/>
                </a:lnTo>
                <a:lnTo>
                  <a:pt x="3402" y="5349"/>
                </a:lnTo>
                <a:lnTo>
                  <a:pt x="3424" y="5392"/>
                </a:lnTo>
                <a:lnTo>
                  <a:pt x="3466" y="5413"/>
                </a:lnTo>
                <a:lnTo>
                  <a:pt x="3573" y="5456"/>
                </a:lnTo>
                <a:lnTo>
                  <a:pt x="3680" y="5477"/>
                </a:lnTo>
                <a:lnTo>
                  <a:pt x="4194" y="5477"/>
                </a:lnTo>
                <a:lnTo>
                  <a:pt x="4279" y="5499"/>
                </a:lnTo>
                <a:lnTo>
                  <a:pt x="4344" y="5542"/>
                </a:lnTo>
                <a:lnTo>
                  <a:pt x="4365" y="5584"/>
                </a:lnTo>
                <a:lnTo>
                  <a:pt x="4386" y="5627"/>
                </a:lnTo>
                <a:lnTo>
                  <a:pt x="4429" y="5691"/>
                </a:lnTo>
                <a:lnTo>
                  <a:pt x="4451" y="5734"/>
                </a:lnTo>
                <a:lnTo>
                  <a:pt x="4493" y="5777"/>
                </a:lnTo>
                <a:lnTo>
                  <a:pt x="4558" y="5798"/>
                </a:lnTo>
                <a:lnTo>
                  <a:pt x="4622" y="5820"/>
                </a:lnTo>
                <a:lnTo>
                  <a:pt x="4665" y="5841"/>
                </a:lnTo>
                <a:lnTo>
                  <a:pt x="4686" y="5905"/>
                </a:lnTo>
                <a:lnTo>
                  <a:pt x="4686" y="5991"/>
                </a:lnTo>
                <a:lnTo>
                  <a:pt x="4686" y="6226"/>
                </a:lnTo>
                <a:lnTo>
                  <a:pt x="4686" y="6440"/>
                </a:lnTo>
                <a:lnTo>
                  <a:pt x="4643" y="6611"/>
                </a:lnTo>
                <a:lnTo>
                  <a:pt x="4622" y="6676"/>
                </a:lnTo>
                <a:lnTo>
                  <a:pt x="4579" y="6761"/>
                </a:lnTo>
                <a:lnTo>
                  <a:pt x="4472" y="6868"/>
                </a:lnTo>
                <a:lnTo>
                  <a:pt x="4215" y="7082"/>
                </a:lnTo>
                <a:lnTo>
                  <a:pt x="3959" y="7275"/>
                </a:lnTo>
                <a:lnTo>
                  <a:pt x="3787" y="7403"/>
                </a:lnTo>
                <a:lnTo>
                  <a:pt x="3638" y="7531"/>
                </a:lnTo>
                <a:lnTo>
                  <a:pt x="3509" y="7681"/>
                </a:lnTo>
                <a:lnTo>
                  <a:pt x="3466" y="7745"/>
                </a:lnTo>
                <a:lnTo>
                  <a:pt x="3424" y="7831"/>
                </a:lnTo>
                <a:lnTo>
                  <a:pt x="3402" y="7917"/>
                </a:lnTo>
                <a:lnTo>
                  <a:pt x="3424" y="7981"/>
                </a:lnTo>
                <a:lnTo>
                  <a:pt x="3445" y="8066"/>
                </a:lnTo>
                <a:lnTo>
                  <a:pt x="3488" y="8131"/>
                </a:lnTo>
                <a:lnTo>
                  <a:pt x="3552" y="8173"/>
                </a:lnTo>
                <a:lnTo>
                  <a:pt x="3616" y="8195"/>
                </a:lnTo>
                <a:lnTo>
                  <a:pt x="3680" y="8216"/>
                </a:lnTo>
                <a:lnTo>
                  <a:pt x="3766" y="8195"/>
                </a:lnTo>
                <a:lnTo>
                  <a:pt x="3916" y="8131"/>
                </a:lnTo>
                <a:lnTo>
                  <a:pt x="4066" y="8002"/>
                </a:lnTo>
                <a:lnTo>
                  <a:pt x="4215" y="7874"/>
                </a:lnTo>
                <a:lnTo>
                  <a:pt x="4365" y="7724"/>
                </a:lnTo>
                <a:lnTo>
                  <a:pt x="4558" y="7510"/>
                </a:lnTo>
                <a:lnTo>
                  <a:pt x="4707" y="7382"/>
                </a:lnTo>
                <a:lnTo>
                  <a:pt x="4772" y="7339"/>
                </a:lnTo>
                <a:lnTo>
                  <a:pt x="4814" y="7317"/>
                </a:lnTo>
                <a:lnTo>
                  <a:pt x="4879" y="7296"/>
                </a:lnTo>
                <a:lnTo>
                  <a:pt x="4943" y="7317"/>
                </a:lnTo>
                <a:lnTo>
                  <a:pt x="5007" y="7339"/>
                </a:lnTo>
                <a:lnTo>
                  <a:pt x="5093" y="7403"/>
                </a:lnTo>
                <a:lnTo>
                  <a:pt x="5413" y="7617"/>
                </a:lnTo>
                <a:lnTo>
                  <a:pt x="5734" y="7831"/>
                </a:lnTo>
                <a:lnTo>
                  <a:pt x="5948" y="8024"/>
                </a:lnTo>
                <a:lnTo>
                  <a:pt x="6098" y="8131"/>
                </a:lnTo>
                <a:lnTo>
                  <a:pt x="6248" y="8216"/>
                </a:lnTo>
                <a:lnTo>
                  <a:pt x="6398" y="8280"/>
                </a:lnTo>
                <a:lnTo>
                  <a:pt x="6526" y="8280"/>
                </a:lnTo>
                <a:lnTo>
                  <a:pt x="6590" y="8259"/>
                </a:lnTo>
                <a:lnTo>
                  <a:pt x="6633" y="8216"/>
                </a:lnTo>
                <a:lnTo>
                  <a:pt x="6676" y="8173"/>
                </a:lnTo>
                <a:lnTo>
                  <a:pt x="6697" y="8066"/>
                </a:lnTo>
                <a:lnTo>
                  <a:pt x="6697" y="8002"/>
                </a:lnTo>
                <a:lnTo>
                  <a:pt x="6697" y="7917"/>
                </a:lnTo>
                <a:lnTo>
                  <a:pt x="6654" y="7852"/>
                </a:lnTo>
                <a:lnTo>
                  <a:pt x="6612" y="7788"/>
                </a:lnTo>
                <a:lnTo>
                  <a:pt x="6505" y="7660"/>
                </a:lnTo>
                <a:lnTo>
                  <a:pt x="6355" y="7553"/>
                </a:lnTo>
                <a:lnTo>
                  <a:pt x="6013" y="7339"/>
                </a:lnTo>
                <a:lnTo>
                  <a:pt x="5863" y="7253"/>
                </a:lnTo>
                <a:lnTo>
                  <a:pt x="5777" y="7146"/>
                </a:lnTo>
                <a:lnTo>
                  <a:pt x="5884" y="7125"/>
                </a:lnTo>
                <a:lnTo>
                  <a:pt x="5991" y="7125"/>
                </a:lnTo>
                <a:lnTo>
                  <a:pt x="6205" y="7168"/>
                </a:lnTo>
                <a:lnTo>
                  <a:pt x="6419" y="7211"/>
                </a:lnTo>
                <a:lnTo>
                  <a:pt x="6547" y="7232"/>
                </a:lnTo>
                <a:lnTo>
                  <a:pt x="6633" y="7232"/>
                </a:lnTo>
                <a:lnTo>
                  <a:pt x="6740" y="7211"/>
                </a:lnTo>
                <a:lnTo>
                  <a:pt x="6804" y="7189"/>
                </a:lnTo>
                <a:lnTo>
                  <a:pt x="6868" y="7146"/>
                </a:lnTo>
                <a:lnTo>
                  <a:pt x="6890" y="7082"/>
                </a:lnTo>
                <a:lnTo>
                  <a:pt x="6911" y="7018"/>
                </a:lnTo>
                <a:lnTo>
                  <a:pt x="6911" y="6932"/>
                </a:lnTo>
                <a:lnTo>
                  <a:pt x="6868" y="6868"/>
                </a:lnTo>
                <a:lnTo>
                  <a:pt x="6804" y="6783"/>
                </a:lnTo>
                <a:lnTo>
                  <a:pt x="6740" y="6740"/>
                </a:lnTo>
                <a:lnTo>
                  <a:pt x="6654" y="6697"/>
                </a:lnTo>
                <a:lnTo>
                  <a:pt x="6440" y="6654"/>
                </a:lnTo>
                <a:lnTo>
                  <a:pt x="6034" y="6633"/>
                </a:lnTo>
                <a:lnTo>
                  <a:pt x="5606" y="6633"/>
                </a:lnTo>
                <a:lnTo>
                  <a:pt x="5478" y="6611"/>
                </a:lnTo>
                <a:lnTo>
                  <a:pt x="5392" y="6590"/>
                </a:lnTo>
                <a:lnTo>
                  <a:pt x="5306" y="6547"/>
                </a:lnTo>
                <a:lnTo>
                  <a:pt x="5242" y="6504"/>
                </a:lnTo>
                <a:lnTo>
                  <a:pt x="5200" y="6397"/>
                </a:lnTo>
                <a:lnTo>
                  <a:pt x="5178" y="6248"/>
                </a:lnTo>
                <a:lnTo>
                  <a:pt x="5178" y="6012"/>
                </a:lnTo>
                <a:lnTo>
                  <a:pt x="5200" y="5905"/>
                </a:lnTo>
                <a:lnTo>
                  <a:pt x="5221" y="5841"/>
                </a:lnTo>
                <a:lnTo>
                  <a:pt x="5285" y="5820"/>
                </a:lnTo>
                <a:lnTo>
                  <a:pt x="5349" y="5756"/>
                </a:lnTo>
                <a:lnTo>
                  <a:pt x="5478" y="5670"/>
                </a:lnTo>
                <a:lnTo>
                  <a:pt x="5563" y="5584"/>
                </a:lnTo>
                <a:lnTo>
                  <a:pt x="5649" y="5520"/>
                </a:lnTo>
                <a:lnTo>
                  <a:pt x="5713" y="5499"/>
                </a:lnTo>
                <a:lnTo>
                  <a:pt x="5799" y="5477"/>
                </a:lnTo>
                <a:lnTo>
                  <a:pt x="6055" y="5456"/>
                </a:lnTo>
                <a:lnTo>
                  <a:pt x="6312" y="5456"/>
                </a:lnTo>
                <a:lnTo>
                  <a:pt x="6826" y="5435"/>
                </a:lnTo>
                <a:lnTo>
                  <a:pt x="7339" y="5435"/>
                </a:lnTo>
                <a:lnTo>
                  <a:pt x="7596" y="5413"/>
                </a:lnTo>
                <a:lnTo>
                  <a:pt x="7853" y="5370"/>
                </a:lnTo>
                <a:lnTo>
                  <a:pt x="8045" y="5328"/>
                </a:lnTo>
                <a:lnTo>
                  <a:pt x="8259" y="5285"/>
                </a:lnTo>
                <a:lnTo>
                  <a:pt x="8345" y="5242"/>
                </a:lnTo>
                <a:lnTo>
                  <a:pt x="8430" y="5199"/>
                </a:lnTo>
                <a:lnTo>
                  <a:pt x="8494" y="5135"/>
                </a:lnTo>
                <a:lnTo>
                  <a:pt x="8537" y="5050"/>
                </a:lnTo>
                <a:lnTo>
                  <a:pt x="8559" y="4943"/>
                </a:lnTo>
                <a:lnTo>
                  <a:pt x="8559" y="4836"/>
                </a:lnTo>
                <a:lnTo>
                  <a:pt x="8559" y="4600"/>
                </a:lnTo>
                <a:lnTo>
                  <a:pt x="8601" y="4065"/>
                </a:lnTo>
                <a:lnTo>
                  <a:pt x="8644" y="3552"/>
                </a:lnTo>
                <a:lnTo>
                  <a:pt x="8644" y="3038"/>
                </a:lnTo>
                <a:lnTo>
                  <a:pt x="8644" y="2503"/>
                </a:lnTo>
                <a:lnTo>
                  <a:pt x="8623" y="1990"/>
                </a:lnTo>
                <a:lnTo>
                  <a:pt x="8601" y="984"/>
                </a:lnTo>
                <a:lnTo>
                  <a:pt x="8580" y="813"/>
                </a:lnTo>
                <a:lnTo>
                  <a:pt x="8559" y="770"/>
                </a:lnTo>
                <a:lnTo>
                  <a:pt x="8516" y="728"/>
                </a:lnTo>
                <a:lnTo>
                  <a:pt x="8494" y="706"/>
                </a:lnTo>
                <a:lnTo>
                  <a:pt x="8430" y="663"/>
                </a:lnTo>
                <a:lnTo>
                  <a:pt x="8280" y="621"/>
                </a:lnTo>
                <a:lnTo>
                  <a:pt x="8045" y="578"/>
                </a:lnTo>
                <a:lnTo>
                  <a:pt x="7788" y="535"/>
                </a:lnTo>
                <a:lnTo>
                  <a:pt x="7296" y="492"/>
                </a:lnTo>
                <a:lnTo>
                  <a:pt x="6783" y="471"/>
                </a:lnTo>
                <a:lnTo>
                  <a:pt x="6184" y="471"/>
                </a:lnTo>
                <a:lnTo>
                  <a:pt x="5948" y="492"/>
                </a:lnTo>
                <a:lnTo>
                  <a:pt x="5520" y="514"/>
                </a:lnTo>
                <a:lnTo>
                  <a:pt x="5413" y="492"/>
                </a:lnTo>
                <a:lnTo>
                  <a:pt x="5371" y="471"/>
                </a:lnTo>
                <a:lnTo>
                  <a:pt x="5349" y="428"/>
                </a:lnTo>
                <a:lnTo>
                  <a:pt x="5349" y="364"/>
                </a:lnTo>
                <a:lnTo>
                  <a:pt x="5349" y="214"/>
                </a:lnTo>
                <a:lnTo>
                  <a:pt x="5328" y="150"/>
                </a:lnTo>
                <a:lnTo>
                  <a:pt x="5264" y="64"/>
                </a:lnTo>
                <a:lnTo>
                  <a:pt x="5221" y="43"/>
                </a:lnTo>
                <a:lnTo>
                  <a:pt x="5135" y="22"/>
                </a:lnTo>
                <a:lnTo>
                  <a:pt x="4921" y="0"/>
                </a:lnTo>
                <a:close/>
                <a:moveTo>
                  <a:pt x="1027" y="2247"/>
                </a:moveTo>
                <a:lnTo>
                  <a:pt x="985" y="2268"/>
                </a:lnTo>
                <a:lnTo>
                  <a:pt x="835" y="2311"/>
                </a:lnTo>
                <a:lnTo>
                  <a:pt x="728" y="2396"/>
                </a:lnTo>
                <a:lnTo>
                  <a:pt x="599" y="2482"/>
                </a:lnTo>
                <a:lnTo>
                  <a:pt x="492" y="2589"/>
                </a:lnTo>
                <a:lnTo>
                  <a:pt x="385" y="2696"/>
                </a:lnTo>
                <a:lnTo>
                  <a:pt x="300" y="2824"/>
                </a:lnTo>
                <a:lnTo>
                  <a:pt x="214" y="2953"/>
                </a:lnTo>
                <a:lnTo>
                  <a:pt x="107" y="3231"/>
                </a:lnTo>
                <a:lnTo>
                  <a:pt x="65" y="3381"/>
                </a:lnTo>
                <a:lnTo>
                  <a:pt x="22" y="3530"/>
                </a:lnTo>
                <a:lnTo>
                  <a:pt x="0" y="3851"/>
                </a:lnTo>
                <a:lnTo>
                  <a:pt x="0" y="4472"/>
                </a:lnTo>
                <a:lnTo>
                  <a:pt x="0" y="5264"/>
                </a:lnTo>
                <a:lnTo>
                  <a:pt x="0" y="5520"/>
                </a:lnTo>
                <a:lnTo>
                  <a:pt x="0" y="5670"/>
                </a:lnTo>
                <a:lnTo>
                  <a:pt x="22" y="5734"/>
                </a:lnTo>
                <a:lnTo>
                  <a:pt x="65" y="5777"/>
                </a:lnTo>
                <a:lnTo>
                  <a:pt x="150" y="5863"/>
                </a:lnTo>
                <a:lnTo>
                  <a:pt x="236" y="5905"/>
                </a:lnTo>
                <a:lnTo>
                  <a:pt x="343" y="5884"/>
                </a:lnTo>
                <a:lnTo>
                  <a:pt x="385" y="5863"/>
                </a:lnTo>
                <a:lnTo>
                  <a:pt x="428" y="5841"/>
                </a:lnTo>
                <a:lnTo>
                  <a:pt x="471" y="5777"/>
                </a:lnTo>
                <a:lnTo>
                  <a:pt x="492" y="5713"/>
                </a:lnTo>
                <a:lnTo>
                  <a:pt x="514" y="5563"/>
                </a:lnTo>
                <a:lnTo>
                  <a:pt x="492" y="5264"/>
                </a:lnTo>
                <a:lnTo>
                  <a:pt x="471" y="4729"/>
                </a:lnTo>
                <a:lnTo>
                  <a:pt x="492" y="4450"/>
                </a:lnTo>
                <a:lnTo>
                  <a:pt x="514" y="4194"/>
                </a:lnTo>
                <a:lnTo>
                  <a:pt x="535" y="4001"/>
                </a:lnTo>
                <a:lnTo>
                  <a:pt x="578" y="3723"/>
                </a:lnTo>
                <a:lnTo>
                  <a:pt x="621" y="3573"/>
                </a:lnTo>
                <a:lnTo>
                  <a:pt x="664" y="3466"/>
                </a:lnTo>
                <a:lnTo>
                  <a:pt x="728" y="3402"/>
                </a:lnTo>
                <a:lnTo>
                  <a:pt x="749" y="3381"/>
                </a:lnTo>
                <a:lnTo>
                  <a:pt x="792" y="3381"/>
                </a:lnTo>
                <a:lnTo>
                  <a:pt x="813" y="3423"/>
                </a:lnTo>
                <a:lnTo>
                  <a:pt x="835" y="3530"/>
                </a:lnTo>
                <a:lnTo>
                  <a:pt x="878" y="3873"/>
                </a:lnTo>
                <a:lnTo>
                  <a:pt x="942" y="4429"/>
                </a:lnTo>
                <a:lnTo>
                  <a:pt x="985" y="5071"/>
                </a:lnTo>
                <a:lnTo>
                  <a:pt x="985" y="5713"/>
                </a:lnTo>
                <a:lnTo>
                  <a:pt x="985" y="6355"/>
                </a:lnTo>
                <a:lnTo>
                  <a:pt x="1006" y="6997"/>
                </a:lnTo>
                <a:lnTo>
                  <a:pt x="1070" y="7638"/>
                </a:lnTo>
                <a:lnTo>
                  <a:pt x="1092" y="7981"/>
                </a:lnTo>
                <a:lnTo>
                  <a:pt x="1113" y="8302"/>
                </a:lnTo>
                <a:lnTo>
                  <a:pt x="1113" y="8516"/>
                </a:lnTo>
                <a:lnTo>
                  <a:pt x="1134" y="8644"/>
                </a:lnTo>
                <a:lnTo>
                  <a:pt x="1156" y="8751"/>
                </a:lnTo>
                <a:lnTo>
                  <a:pt x="1220" y="8858"/>
                </a:lnTo>
                <a:lnTo>
                  <a:pt x="1284" y="8922"/>
                </a:lnTo>
                <a:lnTo>
                  <a:pt x="1434" y="8922"/>
                </a:lnTo>
                <a:lnTo>
                  <a:pt x="1519" y="8879"/>
                </a:lnTo>
                <a:lnTo>
                  <a:pt x="1562" y="8858"/>
                </a:lnTo>
                <a:lnTo>
                  <a:pt x="1584" y="8815"/>
                </a:lnTo>
                <a:lnTo>
                  <a:pt x="1648" y="8687"/>
                </a:lnTo>
                <a:lnTo>
                  <a:pt x="1669" y="8537"/>
                </a:lnTo>
                <a:lnTo>
                  <a:pt x="1669" y="8366"/>
                </a:lnTo>
                <a:lnTo>
                  <a:pt x="1669" y="8024"/>
                </a:lnTo>
                <a:lnTo>
                  <a:pt x="1648" y="7745"/>
                </a:lnTo>
                <a:lnTo>
                  <a:pt x="1648" y="7189"/>
                </a:lnTo>
                <a:lnTo>
                  <a:pt x="1605" y="6868"/>
                </a:lnTo>
                <a:lnTo>
                  <a:pt x="1605" y="6676"/>
                </a:lnTo>
                <a:lnTo>
                  <a:pt x="1626" y="6611"/>
                </a:lnTo>
                <a:lnTo>
                  <a:pt x="1648" y="6547"/>
                </a:lnTo>
                <a:lnTo>
                  <a:pt x="1691" y="6483"/>
                </a:lnTo>
                <a:lnTo>
                  <a:pt x="1776" y="6440"/>
                </a:lnTo>
                <a:lnTo>
                  <a:pt x="1905" y="6440"/>
                </a:lnTo>
                <a:lnTo>
                  <a:pt x="1926" y="6462"/>
                </a:lnTo>
                <a:lnTo>
                  <a:pt x="1947" y="6504"/>
                </a:lnTo>
                <a:lnTo>
                  <a:pt x="1969" y="6569"/>
                </a:lnTo>
                <a:lnTo>
                  <a:pt x="1969" y="6718"/>
                </a:lnTo>
                <a:lnTo>
                  <a:pt x="1969" y="7018"/>
                </a:lnTo>
                <a:lnTo>
                  <a:pt x="1990" y="7531"/>
                </a:lnTo>
                <a:lnTo>
                  <a:pt x="2012" y="8024"/>
                </a:lnTo>
                <a:lnTo>
                  <a:pt x="2012" y="8259"/>
                </a:lnTo>
                <a:lnTo>
                  <a:pt x="2033" y="8409"/>
                </a:lnTo>
                <a:lnTo>
                  <a:pt x="2054" y="8537"/>
                </a:lnTo>
                <a:lnTo>
                  <a:pt x="2097" y="8665"/>
                </a:lnTo>
                <a:lnTo>
                  <a:pt x="2161" y="8772"/>
                </a:lnTo>
                <a:lnTo>
                  <a:pt x="2247" y="8837"/>
                </a:lnTo>
                <a:lnTo>
                  <a:pt x="2290" y="8858"/>
                </a:lnTo>
                <a:lnTo>
                  <a:pt x="2418" y="8858"/>
                </a:lnTo>
                <a:lnTo>
                  <a:pt x="2461" y="8837"/>
                </a:lnTo>
                <a:lnTo>
                  <a:pt x="2504" y="8815"/>
                </a:lnTo>
                <a:lnTo>
                  <a:pt x="2546" y="8772"/>
                </a:lnTo>
                <a:lnTo>
                  <a:pt x="2589" y="8687"/>
                </a:lnTo>
                <a:lnTo>
                  <a:pt x="2589" y="8580"/>
                </a:lnTo>
                <a:lnTo>
                  <a:pt x="2568" y="8344"/>
                </a:lnTo>
                <a:lnTo>
                  <a:pt x="2546" y="8131"/>
                </a:lnTo>
                <a:lnTo>
                  <a:pt x="2504" y="6868"/>
                </a:lnTo>
                <a:lnTo>
                  <a:pt x="2482" y="5606"/>
                </a:lnTo>
                <a:lnTo>
                  <a:pt x="2482" y="4450"/>
                </a:lnTo>
                <a:lnTo>
                  <a:pt x="2482" y="4172"/>
                </a:lnTo>
                <a:lnTo>
                  <a:pt x="2504" y="3894"/>
                </a:lnTo>
                <a:lnTo>
                  <a:pt x="2525" y="3616"/>
                </a:lnTo>
                <a:lnTo>
                  <a:pt x="2611" y="3338"/>
                </a:lnTo>
                <a:lnTo>
                  <a:pt x="2675" y="3103"/>
                </a:lnTo>
                <a:lnTo>
                  <a:pt x="2739" y="3017"/>
                </a:lnTo>
                <a:lnTo>
                  <a:pt x="2782" y="2996"/>
                </a:lnTo>
                <a:lnTo>
                  <a:pt x="2825" y="2974"/>
                </a:lnTo>
                <a:lnTo>
                  <a:pt x="2953" y="2974"/>
                </a:lnTo>
                <a:lnTo>
                  <a:pt x="3081" y="3017"/>
                </a:lnTo>
                <a:lnTo>
                  <a:pt x="3317" y="3081"/>
                </a:lnTo>
                <a:lnTo>
                  <a:pt x="3809" y="3167"/>
                </a:lnTo>
                <a:lnTo>
                  <a:pt x="4301" y="3252"/>
                </a:lnTo>
                <a:lnTo>
                  <a:pt x="4429" y="3252"/>
                </a:lnTo>
                <a:lnTo>
                  <a:pt x="4536" y="3274"/>
                </a:lnTo>
                <a:lnTo>
                  <a:pt x="4665" y="3252"/>
                </a:lnTo>
                <a:lnTo>
                  <a:pt x="4707" y="3231"/>
                </a:lnTo>
                <a:lnTo>
                  <a:pt x="4750" y="3188"/>
                </a:lnTo>
                <a:lnTo>
                  <a:pt x="4814" y="3103"/>
                </a:lnTo>
                <a:lnTo>
                  <a:pt x="4836" y="2996"/>
                </a:lnTo>
                <a:lnTo>
                  <a:pt x="4814" y="2910"/>
                </a:lnTo>
                <a:lnTo>
                  <a:pt x="4750" y="2824"/>
                </a:lnTo>
                <a:lnTo>
                  <a:pt x="4665" y="2760"/>
                </a:lnTo>
                <a:lnTo>
                  <a:pt x="4536" y="2717"/>
                </a:lnTo>
                <a:lnTo>
                  <a:pt x="4408" y="2675"/>
                </a:lnTo>
                <a:lnTo>
                  <a:pt x="4258" y="2675"/>
                </a:lnTo>
                <a:lnTo>
                  <a:pt x="3959" y="2632"/>
                </a:lnTo>
                <a:lnTo>
                  <a:pt x="3723" y="2610"/>
                </a:lnTo>
                <a:lnTo>
                  <a:pt x="3167" y="2503"/>
                </a:lnTo>
                <a:lnTo>
                  <a:pt x="2589" y="2396"/>
                </a:lnTo>
                <a:lnTo>
                  <a:pt x="2461" y="2396"/>
                </a:lnTo>
                <a:lnTo>
                  <a:pt x="2354" y="2439"/>
                </a:lnTo>
                <a:lnTo>
                  <a:pt x="2268" y="2503"/>
                </a:lnTo>
                <a:lnTo>
                  <a:pt x="2204" y="2589"/>
                </a:lnTo>
                <a:lnTo>
                  <a:pt x="2097" y="2782"/>
                </a:lnTo>
                <a:lnTo>
                  <a:pt x="2012" y="2889"/>
                </a:lnTo>
                <a:lnTo>
                  <a:pt x="1926" y="2974"/>
                </a:lnTo>
                <a:lnTo>
                  <a:pt x="1883" y="2910"/>
                </a:lnTo>
                <a:lnTo>
                  <a:pt x="1883" y="2824"/>
                </a:lnTo>
                <a:lnTo>
                  <a:pt x="1905" y="2632"/>
                </a:lnTo>
                <a:lnTo>
                  <a:pt x="1883" y="2546"/>
                </a:lnTo>
                <a:lnTo>
                  <a:pt x="1862" y="2482"/>
                </a:lnTo>
                <a:lnTo>
                  <a:pt x="1798" y="2439"/>
                </a:lnTo>
                <a:lnTo>
                  <a:pt x="1712" y="2418"/>
                </a:lnTo>
                <a:lnTo>
                  <a:pt x="1605" y="2439"/>
                </a:lnTo>
                <a:lnTo>
                  <a:pt x="1562" y="2461"/>
                </a:lnTo>
                <a:lnTo>
                  <a:pt x="1541" y="2482"/>
                </a:lnTo>
                <a:lnTo>
                  <a:pt x="1519" y="2568"/>
                </a:lnTo>
                <a:lnTo>
                  <a:pt x="1519" y="2653"/>
                </a:lnTo>
                <a:lnTo>
                  <a:pt x="1562" y="2867"/>
                </a:lnTo>
                <a:lnTo>
                  <a:pt x="1584" y="2953"/>
                </a:lnTo>
                <a:lnTo>
                  <a:pt x="1562" y="3038"/>
                </a:lnTo>
                <a:lnTo>
                  <a:pt x="1455" y="2910"/>
                </a:lnTo>
                <a:lnTo>
                  <a:pt x="1370" y="2739"/>
                </a:lnTo>
                <a:lnTo>
                  <a:pt x="1199" y="2418"/>
                </a:lnTo>
                <a:lnTo>
                  <a:pt x="1134" y="2311"/>
                </a:lnTo>
                <a:lnTo>
                  <a:pt x="1113" y="2268"/>
                </a:lnTo>
                <a:lnTo>
                  <a:pt x="1070" y="2268"/>
                </a:lnTo>
                <a:lnTo>
                  <a:pt x="1027" y="2247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Doodle 3">
            <a:extLst>
              <a:ext uri="{FF2B5EF4-FFF2-40B4-BE49-F238E27FC236}">
                <a16:creationId xmlns:a16="http://schemas.microsoft.com/office/drawing/2014/main" id="{7BC9E00E-5458-684F-8FD8-D5F43118E0F0}"/>
              </a:ext>
            </a:extLst>
          </p:cNvPr>
          <p:cNvSpPr/>
          <p:nvPr/>
        </p:nvSpPr>
        <p:spPr>
          <a:xfrm>
            <a:off x="7644461" y="3042667"/>
            <a:ext cx="491354" cy="572730"/>
          </a:xfrm>
          <a:custGeom>
            <a:avLst/>
            <a:gdLst/>
            <a:ahLst/>
            <a:cxnLst/>
            <a:rect l="l" t="t" r="r" b="b"/>
            <a:pathLst>
              <a:path w="6762" h="8902" extrusionOk="0">
                <a:moveTo>
                  <a:pt x="1305" y="1092"/>
                </a:moveTo>
                <a:lnTo>
                  <a:pt x="1348" y="1135"/>
                </a:lnTo>
                <a:lnTo>
                  <a:pt x="1477" y="1263"/>
                </a:lnTo>
                <a:lnTo>
                  <a:pt x="1562" y="1434"/>
                </a:lnTo>
                <a:lnTo>
                  <a:pt x="1584" y="1499"/>
                </a:lnTo>
                <a:lnTo>
                  <a:pt x="1562" y="1541"/>
                </a:lnTo>
                <a:lnTo>
                  <a:pt x="1541" y="1541"/>
                </a:lnTo>
                <a:lnTo>
                  <a:pt x="1477" y="1520"/>
                </a:lnTo>
                <a:lnTo>
                  <a:pt x="1348" y="1370"/>
                </a:lnTo>
                <a:lnTo>
                  <a:pt x="1284" y="1306"/>
                </a:lnTo>
                <a:lnTo>
                  <a:pt x="1241" y="1220"/>
                </a:lnTo>
                <a:lnTo>
                  <a:pt x="1241" y="1156"/>
                </a:lnTo>
                <a:lnTo>
                  <a:pt x="1241" y="1113"/>
                </a:lnTo>
                <a:lnTo>
                  <a:pt x="1263" y="1092"/>
                </a:lnTo>
                <a:close/>
                <a:moveTo>
                  <a:pt x="792" y="1734"/>
                </a:moveTo>
                <a:lnTo>
                  <a:pt x="856" y="1755"/>
                </a:lnTo>
                <a:lnTo>
                  <a:pt x="878" y="1798"/>
                </a:lnTo>
                <a:lnTo>
                  <a:pt x="899" y="1841"/>
                </a:lnTo>
                <a:lnTo>
                  <a:pt x="878" y="1862"/>
                </a:lnTo>
                <a:lnTo>
                  <a:pt x="856" y="1905"/>
                </a:lnTo>
                <a:lnTo>
                  <a:pt x="813" y="1905"/>
                </a:lnTo>
                <a:lnTo>
                  <a:pt x="749" y="1926"/>
                </a:lnTo>
                <a:lnTo>
                  <a:pt x="706" y="1905"/>
                </a:lnTo>
                <a:lnTo>
                  <a:pt x="685" y="1884"/>
                </a:lnTo>
                <a:lnTo>
                  <a:pt x="685" y="1841"/>
                </a:lnTo>
                <a:lnTo>
                  <a:pt x="728" y="1777"/>
                </a:lnTo>
                <a:lnTo>
                  <a:pt x="749" y="1755"/>
                </a:lnTo>
                <a:lnTo>
                  <a:pt x="792" y="1734"/>
                </a:lnTo>
                <a:close/>
                <a:moveTo>
                  <a:pt x="2910" y="1670"/>
                </a:moveTo>
                <a:lnTo>
                  <a:pt x="2846" y="1712"/>
                </a:lnTo>
                <a:lnTo>
                  <a:pt x="2760" y="1755"/>
                </a:lnTo>
                <a:lnTo>
                  <a:pt x="2718" y="1819"/>
                </a:lnTo>
                <a:lnTo>
                  <a:pt x="2675" y="1884"/>
                </a:lnTo>
                <a:lnTo>
                  <a:pt x="2675" y="1926"/>
                </a:lnTo>
                <a:lnTo>
                  <a:pt x="2696" y="1969"/>
                </a:lnTo>
                <a:lnTo>
                  <a:pt x="2932" y="1969"/>
                </a:lnTo>
                <a:lnTo>
                  <a:pt x="3081" y="1991"/>
                </a:lnTo>
                <a:lnTo>
                  <a:pt x="3231" y="2033"/>
                </a:lnTo>
                <a:lnTo>
                  <a:pt x="3317" y="2033"/>
                </a:lnTo>
                <a:lnTo>
                  <a:pt x="3381" y="2012"/>
                </a:lnTo>
                <a:lnTo>
                  <a:pt x="3702" y="1969"/>
                </a:lnTo>
                <a:lnTo>
                  <a:pt x="4023" y="1948"/>
                </a:lnTo>
                <a:lnTo>
                  <a:pt x="4237" y="1948"/>
                </a:lnTo>
                <a:lnTo>
                  <a:pt x="4451" y="1926"/>
                </a:lnTo>
                <a:lnTo>
                  <a:pt x="4879" y="1905"/>
                </a:lnTo>
                <a:lnTo>
                  <a:pt x="5135" y="1905"/>
                </a:lnTo>
                <a:lnTo>
                  <a:pt x="5199" y="1884"/>
                </a:lnTo>
                <a:lnTo>
                  <a:pt x="5242" y="1862"/>
                </a:lnTo>
                <a:lnTo>
                  <a:pt x="5242" y="1819"/>
                </a:lnTo>
                <a:lnTo>
                  <a:pt x="5199" y="1755"/>
                </a:lnTo>
                <a:lnTo>
                  <a:pt x="5135" y="1712"/>
                </a:lnTo>
                <a:lnTo>
                  <a:pt x="5050" y="1691"/>
                </a:lnTo>
                <a:lnTo>
                  <a:pt x="4836" y="1691"/>
                </a:lnTo>
                <a:lnTo>
                  <a:pt x="4451" y="1734"/>
                </a:lnTo>
                <a:lnTo>
                  <a:pt x="4237" y="1755"/>
                </a:lnTo>
                <a:lnTo>
                  <a:pt x="4044" y="1755"/>
                </a:lnTo>
                <a:lnTo>
                  <a:pt x="3616" y="1734"/>
                </a:lnTo>
                <a:lnTo>
                  <a:pt x="3531" y="1755"/>
                </a:lnTo>
                <a:lnTo>
                  <a:pt x="3424" y="1777"/>
                </a:lnTo>
                <a:lnTo>
                  <a:pt x="3317" y="1798"/>
                </a:lnTo>
                <a:lnTo>
                  <a:pt x="3231" y="1798"/>
                </a:lnTo>
                <a:lnTo>
                  <a:pt x="3167" y="1777"/>
                </a:lnTo>
                <a:lnTo>
                  <a:pt x="3103" y="1734"/>
                </a:lnTo>
                <a:lnTo>
                  <a:pt x="3060" y="1691"/>
                </a:lnTo>
                <a:lnTo>
                  <a:pt x="2996" y="1670"/>
                </a:lnTo>
                <a:close/>
                <a:moveTo>
                  <a:pt x="4707" y="2654"/>
                </a:moveTo>
                <a:lnTo>
                  <a:pt x="4451" y="2675"/>
                </a:lnTo>
                <a:lnTo>
                  <a:pt x="4279" y="2697"/>
                </a:lnTo>
                <a:lnTo>
                  <a:pt x="3809" y="2739"/>
                </a:lnTo>
                <a:lnTo>
                  <a:pt x="3573" y="2761"/>
                </a:lnTo>
                <a:lnTo>
                  <a:pt x="3359" y="2761"/>
                </a:lnTo>
                <a:lnTo>
                  <a:pt x="3124" y="2739"/>
                </a:lnTo>
                <a:lnTo>
                  <a:pt x="2910" y="2697"/>
                </a:lnTo>
                <a:lnTo>
                  <a:pt x="2803" y="2675"/>
                </a:lnTo>
                <a:lnTo>
                  <a:pt x="2696" y="2697"/>
                </a:lnTo>
                <a:lnTo>
                  <a:pt x="2482" y="2718"/>
                </a:lnTo>
                <a:lnTo>
                  <a:pt x="2397" y="2697"/>
                </a:lnTo>
                <a:lnTo>
                  <a:pt x="2290" y="2675"/>
                </a:lnTo>
                <a:lnTo>
                  <a:pt x="2097" y="2675"/>
                </a:lnTo>
                <a:lnTo>
                  <a:pt x="2033" y="2718"/>
                </a:lnTo>
                <a:lnTo>
                  <a:pt x="1990" y="2761"/>
                </a:lnTo>
                <a:lnTo>
                  <a:pt x="1969" y="2825"/>
                </a:lnTo>
                <a:lnTo>
                  <a:pt x="1990" y="2846"/>
                </a:lnTo>
                <a:lnTo>
                  <a:pt x="2012" y="2868"/>
                </a:lnTo>
                <a:lnTo>
                  <a:pt x="2140" y="2889"/>
                </a:lnTo>
                <a:lnTo>
                  <a:pt x="2247" y="2911"/>
                </a:lnTo>
                <a:lnTo>
                  <a:pt x="2504" y="2932"/>
                </a:lnTo>
                <a:lnTo>
                  <a:pt x="2974" y="2932"/>
                </a:lnTo>
                <a:lnTo>
                  <a:pt x="3210" y="2953"/>
                </a:lnTo>
                <a:lnTo>
                  <a:pt x="3424" y="2953"/>
                </a:lnTo>
                <a:lnTo>
                  <a:pt x="3873" y="2932"/>
                </a:lnTo>
                <a:lnTo>
                  <a:pt x="4322" y="2889"/>
                </a:lnTo>
                <a:lnTo>
                  <a:pt x="5028" y="2889"/>
                </a:lnTo>
                <a:lnTo>
                  <a:pt x="5093" y="2868"/>
                </a:lnTo>
                <a:lnTo>
                  <a:pt x="5135" y="2846"/>
                </a:lnTo>
                <a:lnTo>
                  <a:pt x="5135" y="2804"/>
                </a:lnTo>
                <a:lnTo>
                  <a:pt x="5114" y="2739"/>
                </a:lnTo>
                <a:lnTo>
                  <a:pt x="5050" y="2697"/>
                </a:lnTo>
                <a:lnTo>
                  <a:pt x="4943" y="2675"/>
                </a:lnTo>
                <a:lnTo>
                  <a:pt x="4707" y="2654"/>
                </a:lnTo>
                <a:close/>
                <a:moveTo>
                  <a:pt x="3295" y="3424"/>
                </a:moveTo>
                <a:lnTo>
                  <a:pt x="3060" y="3467"/>
                </a:lnTo>
                <a:lnTo>
                  <a:pt x="2825" y="3531"/>
                </a:lnTo>
                <a:lnTo>
                  <a:pt x="2568" y="3574"/>
                </a:lnTo>
                <a:lnTo>
                  <a:pt x="2461" y="3595"/>
                </a:lnTo>
                <a:lnTo>
                  <a:pt x="2332" y="3574"/>
                </a:lnTo>
                <a:lnTo>
                  <a:pt x="2119" y="3531"/>
                </a:lnTo>
                <a:lnTo>
                  <a:pt x="1905" y="3531"/>
                </a:lnTo>
                <a:lnTo>
                  <a:pt x="1840" y="3553"/>
                </a:lnTo>
                <a:lnTo>
                  <a:pt x="1776" y="3595"/>
                </a:lnTo>
                <a:lnTo>
                  <a:pt x="1755" y="3617"/>
                </a:lnTo>
                <a:lnTo>
                  <a:pt x="1755" y="3638"/>
                </a:lnTo>
                <a:lnTo>
                  <a:pt x="1776" y="3681"/>
                </a:lnTo>
                <a:lnTo>
                  <a:pt x="1819" y="3702"/>
                </a:lnTo>
                <a:lnTo>
                  <a:pt x="1926" y="3766"/>
                </a:lnTo>
                <a:lnTo>
                  <a:pt x="2033" y="3788"/>
                </a:lnTo>
                <a:lnTo>
                  <a:pt x="2140" y="3831"/>
                </a:lnTo>
                <a:lnTo>
                  <a:pt x="2482" y="3831"/>
                </a:lnTo>
                <a:lnTo>
                  <a:pt x="2718" y="3788"/>
                </a:lnTo>
                <a:lnTo>
                  <a:pt x="3167" y="3681"/>
                </a:lnTo>
                <a:lnTo>
                  <a:pt x="3402" y="3659"/>
                </a:lnTo>
                <a:lnTo>
                  <a:pt x="3638" y="3638"/>
                </a:lnTo>
                <a:lnTo>
                  <a:pt x="3894" y="3659"/>
                </a:lnTo>
                <a:lnTo>
                  <a:pt x="4001" y="3681"/>
                </a:lnTo>
                <a:lnTo>
                  <a:pt x="4130" y="3681"/>
                </a:lnTo>
                <a:lnTo>
                  <a:pt x="4365" y="3638"/>
                </a:lnTo>
                <a:lnTo>
                  <a:pt x="4472" y="3638"/>
                </a:lnTo>
                <a:lnTo>
                  <a:pt x="4579" y="3659"/>
                </a:lnTo>
                <a:lnTo>
                  <a:pt x="4814" y="3745"/>
                </a:lnTo>
                <a:lnTo>
                  <a:pt x="4986" y="3745"/>
                </a:lnTo>
                <a:lnTo>
                  <a:pt x="5050" y="3702"/>
                </a:lnTo>
                <a:lnTo>
                  <a:pt x="5093" y="3659"/>
                </a:lnTo>
                <a:lnTo>
                  <a:pt x="5114" y="3595"/>
                </a:lnTo>
                <a:lnTo>
                  <a:pt x="5114" y="3553"/>
                </a:lnTo>
                <a:lnTo>
                  <a:pt x="5071" y="3488"/>
                </a:lnTo>
                <a:lnTo>
                  <a:pt x="4986" y="3467"/>
                </a:lnTo>
                <a:lnTo>
                  <a:pt x="4729" y="3467"/>
                </a:lnTo>
                <a:lnTo>
                  <a:pt x="4515" y="3424"/>
                </a:lnTo>
                <a:lnTo>
                  <a:pt x="4301" y="3424"/>
                </a:lnTo>
                <a:lnTo>
                  <a:pt x="4044" y="3446"/>
                </a:lnTo>
                <a:lnTo>
                  <a:pt x="3809" y="3424"/>
                </a:lnTo>
                <a:close/>
                <a:moveTo>
                  <a:pt x="2632" y="4237"/>
                </a:moveTo>
                <a:lnTo>
                  <a:pt x="2397" y="4259"/>
                </a:lnTo>
                <a:lnTo>
                  <a:pt x="1947" y="4366"/>
                </a:lnTo>
                <a:lnTo>
                  <a:pt x="1776" y="4430"/>
                </a:lnTo>
                <a:lnTo>
                  <a:pt x="1648" y="4515"/>
                </a:lnTo>
                <a:lnTo>
                  <a:pt x="1626" y="4558"/>
                </a:lnTo>
                <a:lnTo>
                  <a:pt x="1626" y="4580"/>
                </a:lnTo>
                <a:lnTo>
                  <a:pt x="1712" y="4601"/>
                </a:lnTo>
                <a:lnTo>
                  <a:pt x="1840" y="4601"/>
                </a:lnTo>
                <a:lnTo>
                  <a:pt x="2119" y="4580"/>
                </a:lnTo>
                <a:lnTo>
                  <a:pt x="2375" y="4537"/>
                </a:lnTo>
                <a:lnTo>
                  <a:pt x="2653" y="4494"/>
                </a:lnTo>
                <a:lnTo>
                  <a:pt x="2932" y="4494"/>
                </a:lnTo>
                <a:lnTo>
                  <a:pt x="3188" y="4537"/>
                </a:lnTo>
                <a:lnTo>
                  <a:pt x="3295" y="4558"/>
                </a:lnTo>
                <a:lnTo>
                  <a:pt x="3424" y="4558"/>
                </a:lnTo>
                <a:lnTo>
                  <a:pt x="3680" y="4494"/>
                </a:lnTo>
                <a:lnTo>
                  <a:pt x="3809" y="4473"/>
                </a:lnTo>
                <a:lnTo>
                  <a:pt x="3937" y="4515"/>
                </a:lnTo>
                <a:lnTo>
                  <a:pt x="4108" y="4558"/>
                </a:lnTo>
                <a:lnTo>
                  <a:pt x="4536" y="4558"/>
                </a:lnTo>
                <a:lnTo>
                  <a:pt x="4729" y="4537"/>
                </a:lnTo>
                <a:lnTo>
                  <a:pt x="4814" y="4515"/>
                </a:lnTo>
                <a:lnTo>
                  <a:pt x="4921" y="4494"/>
                </a:lnTo>
                <a:lnTo>
                  <a:pt x="4964" y="4473"/>
                </a:lnTo>
                <a:lnTo>
                  <a:pt x="5007" y="4451"/>
                </a:lnTo>
                <a:lnTo>
                  <a:pt x="5007" y="4408"/>
                </a:lnTo>
                <a:lnTo>
                  <a:pt x="5007" y="4366"/>
                </a:lnTo>
                <a:lnTo>
                  <a:pt x="4986" y="4323"/>
                </a:lnTo>
                <a:lnTo>
                  <a:pt x="4943" y="4301"/>
                </a:lnTo>
                <a:lnTo>
                  <a:pt x="4836" y="4280"/>
                </a:lnTo>
                <a:lnTo>
                  <a:pt x="4386" y="4280"/>
                </a:lnTo>
                <a:lnTo>
                  <a:pt x="4151" y="4259"/>
                </a:lnTo>
                <a:lnTo>
                  <a:pt x="3937" y="4237"/>
                </a:lnTo>
                <a:lnTo>
                  <a:pt x="3702" y="4237"/>
                </a:lnTo>
                <a:lnTo>
                  <a:pt x="3488" y="4280"/>
                </a:lnTo>
                <a:lnTo>
                  <a:pt x="3402" y="4323"/>
                </a:lnTo>
                <a:lnTo>
                  <a:pt x="3188" y="4323"/>
                </a:lnTo>
                <a:lnTo>
                  <a:pt x="3081" y="4301"/>
                </a:lnTo>
                <a:lnTo>
                  <a:pt x="2867" y="4237"/>
                </a:lnTo>
                <a:close/>
                <a:moveTo>
                  <a:pt x="2268" y="5050"/>
                </a:moveTo>
                <a:lnTo>
                  <a:pt x="2140" y="5072"/>
                </a:lnTo>
                <a:lnTo>
                  <a:pt x="2033" y="5114"/>
                </a:lnTo>
                <a:lnTo>
                  <a:pt x="1926" y="5157"/>
                </a:lnTo>
                <a:lnTo>
                  <a:pt x="1819" y="5200"/>
                </a:lnTo>
                <a:lnTo>
                  <a:pt x="1584" y="5200"/>
                </a:lnTo>
                <a:lnTo>
                  <a:pt x="1562" y="5221"/>
                </a:lnTo>
                <a:lnTo>
                  <a:pt x="1562" y="5243"/>
                </a:lnTo>
                <a:lnTo>
                  <a:pt x="1584" y="5264"/>
                </a:lnTo>
                <a:lnTo>
                  <a:pt x="1605" y="5307"/>
                </a:lnTo>
                <a:lnTo>
                  <a:pt x="1691" y="5328"/>
                </a:lnTo>
                <a:lnTo>
                  <a:pt x="1798" y="5328"/>
                </a:lnTo>
                <a:lnTo>
                  <a:pt x="1926" y="5307"/>
                </a:lnTo>
                <a:lnTo>
                  <a:pt x="2161" y="5243"/>
                </a:lnTo>
                <a:lnTo>
                  <a:pt x="2268" y="5221"/>
                </a:lnTo>
                <a:lnTo>
                  <a:pt x="2332" y="5221"/>
                </a:lnTo>
                <a:lnTo>
                  <a:pt x="2546" y="5264"/>
                </a:lnTo>
                <a:lnTo>
                  <a:pt x="2653" y="5286"/>
                </a:lnTo>
                <a:lnTo>
                  <a:pt x="2760" y="5286"/>
                </a:lnTo>
                <a:lnTo>
                  <a:pt x="2974" y="5243"/>
                </a:lnTo>
                <a:lnTo>
                  <a:pt x="3124" y="5200"/>
                </a:lnTo>
                <a:lnTo>
                  <a:pt x="3188" y="5179"/>
                </a:lnTo>
                <a:lnTo>
                  <a:pt x="3146" y="5136"/>
                </a:lnTo>
                <a:lnTo>
                  <a:pt x="3081" y="5093"/>
                </a:lnTo>
                <a:lnTo>
                  <a:pt x="2910" y="5093"/>
                </a:lnTo>
                <a:lnTo>
                  <a:pt x="2782" y="5114"/>
                </a:lnTo>
                <a:lnTo>
                  <a:pt x="2653" y="5136"/>
                </a:lnTo>
                <a:lnTo>
                  <a:pt x="2568" y="5114"/>
                </a:lnTo>
                <a:lnTo>
                  <a:pt x="2461" y="5093"/>
                </a:lnTo>
                <a:lnTo>
                  <a:pt x="2375" y="5072"/>
                </a:lnTo>
                <a:lnTo>
                  <a:pt x="2268" y="5050"/>
                </a:lnTo>
                <a:close/>
                <a:moveTo>
                  <a:pt x="4515" y="6034"/>
                </a:moveTo>
                <a:lnTo>
                  <a:pt x="4558" y="6120"/>
                </a:lnTo>
                <a:lnTo>
                  <a:pt x="4579" y="6270"/>
                </a:lnTo>
                <a:lnTo>
                  <a:pt x="4579" y="6313"/>
                </a:lnTo>
                <a:lnTo>
                  <a:pt x="4558" y="6377"/>
                </a:lnTo>
                <a:lnTo>
                  <a:pt x="4536" y="6398"/>
                </a:lnTo>
                <a:lnTo>
                  <a:pt x="4451" y="6398"/>
                </a:lnTo>
                <a:lnTo>
                  <a:pt x="4429" y="6377"/>
                </a:lnTo>
                <a:lnTo>
                  <a:pt x="4408" y="6334"/>
                </a:lnTo>
                <a:lnTo>
                  <a:pt x="4451" y="6206"/>
                </a:lnTo>
                <a:lnTo>
                  <a:pt x="4493" y="6077"/>
                </a:lnTo>
                <a:lnTo>
                  <a:pt x="4515" y="6034"/>
                </a:lnTo>
                <a:close/>
                <a:moveTo>
                  <a:pt x="5627" y="5478"/>
                </a:moveTo>
                <a:lnTo>
                  <a:pt x="5585" y="5500"/>
                </a:lnTo>
                <a:lnTo>
                  <a:pt x="5520" y="5542"/>
                </a:lnTo>
                <a:lnTo>
                  <a:pt x="5478" y="5606"/>
                </a:lnTo>
                <a:lnTo>
                  <a:pt x="5478" y="5692"/>
                </a:lnTo>
                <a:lnTo>
                  <a:pt x="5478" y="5756"/>
                </a:lnTo>
                <a:lnTo>
                  <a:pt x="5478" y="5842"/>
                </a:lnTo>
                <a:lnTo>
                  <a:pt x="5499" y="5992"/>
                </a:lnTo>
                <a:lnTo>
                  <a:pt x="5499" y="6077"/>
                </a:lnTo>
                <a:lnTo>
                  <a:pt x="5478" y="6141"/>
                </a:lnTo>
                <a:lnTo>
                  <a:pt x="5435" y="6184"/>
                </a:lnTo>
                <a:lnTo>
                  <a:pt x="5392" y="6227"/>
                </a:lnTo>
                <a:lnTo>
                  <a:pt x="5306" y="6291"/>
                </a:lnTo>
                <a:lnTo>
                  <a:pt x="5264" y="6313"/>
                </a:lnTo>
                <a:lnTo>
                  <a:pt x="5242" y="6355"/>
                </a:lnTo>
                <a:lnTo>
                  <a:pt x="5242" y="6420"/>
                </a:lnTo>
                <a:lnTo>
                  <a:pt x="5264" y="6484"/>
                </a:lnTo>
                <a:lnTo>
                  <a:pt x="5306" y="6527"/>
                </a:lnTo>
                <a:lnTo>
                  <a:pt x="5371" y="6548"/>
                </a:lnTo>
                <a:lnTo>
                  <a:pt x="5435" y="6569"/>
                </a:lnTo>
                <a:lnTo>
                  <a:pt x="5499" y="6591"/>
                </a:lnTo>
                <a:lnTo>
                  <a:pt x="5542" y="6655"/>
                </a:lnTo>
                <a:lnTo>
                  <a:pt x="5563" y="6698"/>
                </a:lnTo>
                <a:lnTo>
                  <a:pt x="5563" y="6762"/>
                </a:lnTo>
                <a:lnTo>
                  <a:pt x="5606" y="6826"/>
                </a:lnTo>
                <a:lnTo>
                  <a:pt x="5649" y="6869"/>
                </a:lnTo>
                <a:lnTo>
                  <a:pt x="5692" y="6890"/>
                </a:lnTo>
                <a:lnTo>
                  <a:pt x="5734" y="6912"/>
                </a:lnTo>
                <a:lnTo>
                  <a:pt x="5820" y="6912"/>
                </a:lnTo>
                <a:lnTo>
                  <a:pt x="5863" y="6869"/>
                </a:lnTo>
                <a:lnTo>
                  <a:pt x="5906" y="6826"/>
                </a:lnTo>
                <a:lnTo>
                  <a:pt x="5927" y="6783"/>
                </a:lnTo>
                <a:lnTo>
                  <a:pt x="5948" y="6698"/>
                </a:lnTo>
                <a:lnTo>
                  <a:pt x="5927" y="6633"/>
                </a:lnTo>
                <a:lnTo>
                  <a:pt x="5927" y="6548"/>
                </a:lnTo>
                <a:lnTo>
                  <a:pt x="5927" y="6462"/>
                </a:lnTo>
                <a:lnTo>
                  <a:pt x="5970" y="6441"/>
                </a:lnTo>
                <a:lnTo>
                  <a:pt x="5991" y="6398"/>
                </a:lnTo>
                <a:lnTo>
                  <a:pt x="6077" y="6355"/>
                </a:lnTo>
                <a:lnTo>
                  <a:pt x="6141" y="6248"/>
                </a:lnTo>
                <a:lnTo>
                  <a:pt x="6162" y="6206"/>
                </a:lnTo>
                <a:lnTo>
                  <a:pt x="6162" y="6141"/>
                </a:lnTo>
                <a:lnTo>
                  <a:pt x="6141" y="6099"/>
                </a:lnTo>
                <a:lnTo>
                  <a:pt x="6120" y="6056"/>
                </a:lnTo>
                <a:lnTo>
                  <a:pt x="6055" y="6034"/>
                </a:lnTo>
                <a:lnTo>
                  <a:pt x="5991" y="6013"/>
                </a:lnTo>
                <a:lnTo>
                  <a:pt x="5884" y="5970"/>
                </a:lnTo>
                <a:lnTo>
                  <a:pt x="5863" y="5949"/>
                </a:lnTo>
                <a:lnTo>
                  <a:pt x="5841" y="5927"/>
                </a:lnTo>
                <a:lnTo>
                  <a:pt x="5820" y="5713"/>
                </a:lnTo>
                <a:lnTo>
                  <a:pt x="5777" y="5585"/>
                </a:lnTo>
                <a:lnTo>
                  <a:pt x="5713" y="5500"/>
                </a:lnTo>
                <a:lnTo>
                  <a:pt x="5670" y="5478"/>
                </a:lnTo>
                <a:close/>
                <a:moveTo>
                  <a:pt x="4408" y="5307"/>
                </a:moveTo>
                <a:lnTo>
                  <a:pt x="4344" y="5328"/>
                </a:lnTo>
                <a:lnTo>
                  <a:pt x="4301" y="5371"/>
                </a:lnTo>
                <a:lnTo>
                  <a:pt x="4258" y="5435"/>
                </a:lnTo>
                <a:lnTo>
                  <a:pt x="4194" y="5564"/>
                </a:lnTo>
                <a:lnTo>
                  <a:pt x="4151" y="5735"/>
                </a:lnTo>
                <a:lnTo>
                  <a:pt x="4108" y="6120"/>
                </a:lnTo>
                <a:lnTo>
                  <a:pt x="4087" y="6270"/>
                </a:lnTo>
                <a:lnTo>
                  <a:pt x="4066" y="6398"/>
                </a:lnTo>
                <a:lnTo>
                  <a:pt x="4023" y="6462"/>
                </a:lnTo>
                <a:lnTo>
                  <a:pt x="3980" y="6527"/>
                </a:lnTo>
                <a:lnTo>
                  <a:pt x="3894" y="6591"/>
                </a:lnTo>
                <a:lnTo>
                  <a:pt x="3787" y="6633"/>
                </a:lnTo>
                <a:lnTo>
                  <a:pt x="3723" y="6676"/>
                </a:lnTo>
                <a:lnTo>
                  <a:pt x="3680" y="6740"/>
                </a:lnTo>
                <a:lnTo>
                  <a:pt x="3659" y="6783"/>
                </a:lnTo>
                <a:lnTo>
                  <a:pt x="3638" y="6826"/>
                </a:lnTo>
                <a:lnTo>
                  <a:pt x="3638" y="6869"/>
                </a:lnTo>
                <a:lnTo>
                  <a:pt x="3659" y="6890"/>
                </a:lnTo>
                <a:lnTo>
                  <a:pt x="3723" y="6933"/>
                </a:lnTo>
                <a:lnTo>
                  <a:pt x="3787" y="6976"/>
                </a:lnTo>
                <a:lnTo>
                  <a:pt x="3852" y="7061"/>
                </a:lnTo>
                <a:lnTo>
                  <a:pt x="3873" y="7126"/>
                </a:lnTo>
                <a:lnTo>
                  <a:pt x="3873" y="7190"/>
                </a:lnTo>
                <a:lnTo>
                  <a:pt x="3830" y="7318"/>
                </a:lnTo>
                <a:lnTo>
                  <a:pt x="3809" y="7425"/>
                </a:lnTo>
                <a:lnTo>
                  <a:pt x="3787" y="7554"/>
                </a:lnTo>
                <a:lnTo>
                  <a:pt x="3787" y="7618"/>
                </a:lnTo>
                <a:lnTo>
                  <a:pt x="3787" y="7682"/>
                </a:lnTo>
                <a:lnTo>
                  <a:pt x="3830" y="7725"/>
                </a:lnTo>
                <a:lnTo>
                  <a:pt x="3873" y="7746"/>
                </a:lnTo>
                <a:lnTo>
                  <a:pt x="3980" y="7746"/>
                </a:lnTo>
                <a:lnTo>
                  <a:pt x="4087" y="7682"/>
                </a:lnTo>
                <a:lnTo>
                  <a:pt x="4172" y="7596"/>
                </a:lnTo>
                <a:lnTo>
                  <a:pt x="4237" y="7532"/>
                </a:lnTo>
                <a:lnTo>
                  <a:pt x="4279" y="7468"/>
                </a:lnTo>
                <a:lnTo>
                  <a:pt x="4279" y="7382"/>
                </a:lnTo>
                <a:lnTo>
                  <a:pt x="4301" y="7233"/>
                </a:lnTo>
                <a:lnTo>
                  <a:pt x="4301" y="7061"/>
                </a:lnTo>
                <a:lnTo>
                  <a:pt x="4322" y="6976"/>
                </a:lnTo>
                <a:lnTo>
                  <a:pt x="4365" y="6912"/>
                </a:lnTo>
                <a:lnTo>
                  <a:pt x="4451" y="6826"/>
                </a:lnTo>
                <a:lnTo>
                  <a:pt x="4558" y="6762"/>
                </a:lnTo>
                <a:lnTo>
                  <a:pt x="4600" y="6740"/>
                </a:lnTo>
                <a:lnTo>
                  <a:pt x="4665" y="6740"/>
                </a:lnTo>
                <a:lnTo>
                  <a:pt x="4707" y="6762"/>
                </a:lnTo>
                <a:lnTo>
                  <a:pt x="4772" y="6805"/>
                </a:lnTo>
                <a:lnTo>
                  <a:pt x="4793" y="6847"/>
                </a:lnTo>
                <a:lnTo>
                  <a:pt x="4836" y="6912"/>
                </a:lnTo>
                <a:lnTo>
                  <a:pt x="4857" y="7083"/>
                </a:lnTo>
                <a:lnTo>
                  <a:pt x="4900" y="7233"/>
                </a:lnTo>
                <a:lnTo>
                  <a:pt x="4943" y="7382"/>
                </a:lnTo>
                <a:lnTo>
                  <a:pt x="5007" y="7489"/>
                </a:lnTo>
                <a:lnTo>
                  <a:pt x="5028" y="7511"/>
                </a:lnTo>
                <a:lnTo>
                  <a:pt x="5071" y="7532"/>
                </a:lnTo>
                <a:lnTo>
                  <a:pt x="5135" y="7532"/>
                </a:lnTo>
                <a:lnTo>
                  <a:pt x="5264" y="7447"/>
                </a:lnTo>
                <a:lnTo>
                  <a:pt x="5328" y="7361"/>
                </a:lnTo>
                <a:lnTo>
                  <a:pt x="5371" y="7275"/>
                </a:lnTo>
                <a:lnTo>
                  <a:pt x="5371" y="7168"/>
                </a:lnTo>
                <a:lnTo>
                  <a:pt x="5328" y="7040"/>
                </a:lnTo>
                <a:lnTo>
                  <a:pt x="5285" y="6912"/>
                </a:lnTo>
                <a:lnTo>
                  <a:pt x="5242" y="6783"/>
                </a:lnTo>
                <a:lnTo>
                  <a:pt x="5178" y="6676"/>
                </a:lnTo>
                <a:lnTo>
                  <a:pt x="5135" y="6548"/>
                </a:lnTo>
                <a:lnTo>
                  <a:pt x="5135" y="6398"/>
                </a:lnTo>
                <a:lnTo>
                  <a:pt x="5114" y="6334"/>
                </a:lnTo>
                <a:lnTo>
                  <a:pt x="5093" y="6248"/>
                </a:lnTo>
                <a:lnTo>
                  <a:pt x="5050" y="6206"/>
                </a:lnTo>
                <a:lnTo>
                  <a:pt x="4986" y="6141"/>
                </a:lnTo>
                <a:lnTo>
                  <a:pt x="4943" y="6034"/>
                </a:lnTo>
                <a:lnTo>
                  <a:pt x="4900" y="5927"/>
                </a:lnTo>
                <a:lnTo>
                  <a:pt x="4793" y="5649"/>
                </a:lnTo>
                <a:lnTo>
                  <a:pt x="4750" y="5521"/>
                </a:lnTo>
                <a:lnTo>
                  <a:pt x="4665" y="5414"/>
                </a:lnTo>
                <a:lnTo>
                  <a:pt x="4579" y="5328"/>
                </a:lnTo>
                <a:lnTo>
                  <a:pt x="4536" y="5307"/>
                </a:lnTo>
                <a:close/>
                <a:moveTo>
                  <a:pt x="2632" y="429"/>
                </a:moveTo>
                <a:lnTo>
                  <a:pt x="2889" y="450"/>
                </a:lnTo>
                <a:lnTo>
                  <a:pt x="3124" y="472"/>
                </a:lnTo>
                <a:lnTo>
                  <a:pt x="3702" y="472"/>
                </a:lnTo>
                <a:lnTo>
                  <a:pt x="4258" y="514"/>
                </a:lnTo>
                <a:lnTo>
                  <a:pt x="4793" y="536"/>
                </a:lnTo>
                <a:lnTo>
                  <a:pt x="5306" y="557"/>
                </a:lnTo>
                <a:lnTo>
                  <a:pt x="5820" y="600"/>
                </a:lnTo>
                <a:lnTo>
                  <a:pt x="5970" y="600"/>
                </a:lnTo>
                <a:lnTo>
                  <a:pt x="6077" y="621"/>
                </a:lnTo>
                <a:lnTo>
                  <a:pt x="6098" y="621"/>
                </a:lnTo>
                <a:lnTo>
                  <a:pt x="6141" y="664"/>
                </a:lnTo>
                <a:lnTo>
                  <a:pt x="6162" y="707"/>
                </a:lnTo>
                <a:lnTo>
                  <a:pt x="6184" y="771"/>
                </a:lnTo>
                <a:lnTo>
                  <a:pt x="6205" y="1006"/>
                </a:lnTo>
                <a:lnTo>
                  <a:pt x="6226" y="1263"/>
                </a:lnTo>
                <a:lnTo>
                  <a:pt x="6205" y="1777"/>
                </a:lnTo>
                <a:lnTo>
                  <a:pt x="6226" y="2354"/>
                </a:lnTo>
                <a:lnTo>
                  <a:pt x="6248" y="2932"/>
                </a:lnTo>
                <a:lnTo>
                  <a:pt x="6248" y="5542"/>
                </a:lnTo>
                <a:lnTo>
                  <a:pt x="6269" y="6869"/>
                </a:lnTo>
                <a:lnTo>
                  <a:pt x="6291" y="7511"/>
                </a:lnTo>
                <a:lnTo>
                  <a:pt x="6269" y="7832"/>
                </a:lnTo>
                <a:lnTo>
                  <a:pt x="6248" y="7981"/>
                </a:lnTo>
                <a:lnTo>
                  <a:pt x="6205" y="8153"/>
                </a:lnTo>
                <a:lnTo>
                  <a:pt x="6184" y="8174"/>
                </a:lnTo>
                <a:lnTo>
                  <a:pt x="6141" y="8195"/>
                </a:lnTo>
                <a:lnTo>
                  <a:pt x="6055" y="8238"/>
                </a:lnTo>
                <a:lnTo>
                  <a:pt x="5906" y="8260"/>
                </a:lnTo>
                <a:lnTo>
                  <a:pt x="5413" y="8260"/>
                </a:lnTo>
                <a:lnTo>
                  <a:pt x="5199" y="8238"/>
                </a:lnTo>
                <a:lnTo>
                  <a:pt x="4857" y="8217"/>
                </a:lnTo>
                <a:lnTo>
                  <a:pt x="4515" y="8217"/>
                </a:lnTo>
                <a:lnTo>
                  <a:pt x="3830" y="8260"/>
                </a:lnTo>
                <a:lnTo>
                  <a:pt x="3167" y="8281"/>
                </a:lnTo>
                <a:lnTo>
                  <a:pt x="2504" y="8302"/>
                </a:lnTo>
                <a:lnTo>
                  <a:pt x="2268" y="8324"/>
                </a:lnTo>
                <a:lnTo>
                  <a:pt x="2119" y="8324"/>
                </a:lnTo>
                <a:lnTo>
                  <a:pt x="2076" y="8302"/>
                </a:lnTo>
                <a:lnTo>
                  <a:pt x="2033" y="8281"/>
                </a:lnTo>
                <a:lnTo>
                  <a:pt x="2012" y="8217"/>
                </a:lnTo>
                <a:lnTo>
                  <a:pt x="2012" y="8153"/>
                </a:lnTo>
                <a:lnTo>
                  <a:pt x="1990" y="8110"/>
                </a:lnTo>
                <a:lnTo>
                  <a:pt x="1969" y="8088"/>
                </a:lnTo>
                <a:lnTo>
                  <a:pt x="1883" y="8088"/>
                </a:lnTo>
                <a:lnTo>
                  <a:pt x="1798" y="8153"/>
                </a:lnTo>
                <a:lnTo>
                  <a:pt x="1626" y="8302"/>
                </a:lnTo>
                <a:lnTo>
                  <a:pt x="1541" y="8367"/>
                </a:lnTo>
                <a:lnTo>
                  <a:pt x="1455" y="8388"/>
                </a:lnTo>
                <a:lnTo>
                  <a:pt x="1412" y="8388"/>
                </a:lnTo>
                <a:lnTo>
                  <a:pt x="1391" y="8367"/>
                </a:lnTo>
                <a:lnTo>
                  <a:pt x="1348" y="8345"/>
                </a:lnTo>
                <a:lnTo>
                  <a:pt x="1327" y="8281"/>
                </a:lnTo>
                <a:lnTo>
                  <a:pt x="1327" y="8217"/>
                </a:lnTo>
                <a:lnTo>
                  <a:pt x="1348" y="8131"/>
                </a:lnTo>
                <a:lnTo>
                  <a:pt x="1348" y="8110"/>
                </a:lnTo>
                <a:lnTo>
                  <a:pt x="1348" y="8067"/>
                </a:lnTo>
                <a:lnTo>
                  <a:pt x="1327" y="8067"/>
                </a:lnTo>
                <a:lnTo>
                  <a:pt x="1263" y="8046"/>
                </a:lnTo>
                <a:lnTo>
                  <a:pt x="1220" y="8067"/>
                </a:lnTo>
                <a:lnTo>
                  <a:pt x="1177" y="8110"/>
                </a:lnTo>
                <a:lnTo>
                  <a:pt x="1092" y="8217"/>
                </a:lnTo>
                <a:lnTo>
                  <a:pt x="1006" y="8324"/>
                </a:lnTo>
                <a:lnTo>
                  <a:pt x="963" y="8367"/>
                </a:lnTo>
                <a:lnTo>
                  <a:pt x="920" y="8409"/>
                </a:lnTo>
                <a:lnTo>
                  <a:pt x="856" y="8431"/>
                </a:lnTo>
                <a:lnTo>
                  <a:pt x="792" y="8431"/>
                </a:lnTo>
                <a:lnTo>
                  <a:pt x="771" y="8409"/>
                </a:lnTo>
                <a:lnTo>
                  <a:pt x="771" y="8367"/>
                </a:lnTo>
                <a:lnTo>
                  <a:pt x="792" y="8281"/>
                </a:lnTo>
                <a:lnTo>
                  <a:pt x="856" y="8153"/>
                </a:lnTo>
                <a:lnTo>
                  <a:pt x="1049" y="7917"/>
                </a:lnTo>
                <a:lnTo>
                  <a:pt x="1156" y="7767"/>
                </a:lnTo>
                <a:lnTo>
                  <a:pt x="1156" y="7682"/>
                </a:lnTo>
                <a:lnTo>
                  <a:pt x="1134" y="7639"/>
                </a:lnTo>
                <a:lnTo>
                  <a:pt x="1070" y="7618"/>
                </a:lnTo>
                <a:lnTo>
                  <a:pt x="942" y="7618"/>
                </a:lnTo>
                <a:lnTo>
                  <a:pt x="856" y="7660"/>
                </a:lnTo>
                <a:lnTo>
                  <a:pt x="792" y="7703"/>
                </a:lnTo>
                <a:lnTo>
                  <a:pt x="749" y="7746"/>
                </a:lnTo>
                <a:lnTo>
                  <a:pt x="835" y="7575"/>
                </a:lnTo>
                <a:lnTo>
                  <a:pt x="878" y="7468"/>
                </a:lnTo>
                <a:lnTo>
                  <a:pt x="899" y="7404"/>
                </a:lnTo>
                <a:lnTo>
                  <a:pt x="899" y="7297"/>
                </a:lnTo>
                <a:lnTo>
                  <a:pt x="856" y="7275"/>
                </a:lnTo>
                <a:lnTo>
                  <a:pt x="835" y="7254"/>
                </a:lnTo>
                <a:lnTo>
                  <a:pt x="792" y="7297"/>
                </a:lnTo>
                <a:lnTo>
                  <a:pt x="685" y="7382"/>
                </a:lnTo>
                <a:lnTo>
                  <a:pt x="578" y="7468"/>
                </a:lnTo>
                <a:lnTo>
                  <a:pt x="557" y="7361"/>
                </a:lnTo>
                <a:lnTo>
                  <a:pt x="578" y="7254"/>
                </a:lnTo>
                <a:lnTo>
                  <a:pt x="621" y="7147"/>
                </a:lnTo>
                <a:lnTo>
                  <a:pt x="685" y="7040"/>
                </a:lnTo>
                <a:lnTo>
                  <a:pt x="835" y="6826"/>
                </a:lnTo>
                <a:lnTo>
                  <a:pt x="899" y="6719"/>
                </a:lnTo>
                <a:lnTo>
                  <a:pt x="942" y="6633"/>
                </a:lnTo>
                <a:lnTo>
                  <a:pt x="963" y="6484"/>
                </a:lnTo>
                <a:lnTo>
                  <a:pt x="942" y="6441"/>
                </a:lnTo>
                <a:lnTo>
                  <a:pt x="920" y="6420"/>
                </a:lnTo>
                <a:lnTo>
                  <a:pt x="899" y="6441"/>
                </a:lnTo>
                <a:lnTo>
                  <a:pt x="835" y="6462"/>
                </a:lnTo>
                <a:lnTo>
                  <a:pt x="706" y="6591"/>
                </a:lnTo>
                <a:lnTo>
                  <a:pt x="599" y="6655"/>
                </a:lnTo>
                <a:lnTo>
                  <a:pt x="599" y="6633"/>
                </a:lnTo>
                <a:lnTo>
                  <a:pt x="578" y="6591"/>
                </a:lnTo>
                <a:lnTo>
                  <a:pt x="557" y="6377"/>
                </a:lnTo>
                <a:lnTo>
                  <a:pt x="535" y="5713"/>
                </a:lnTo>
                <a:lnTo>
                  <a:pt x="578" y="4601"/>
                </a:lnTo>
                <a:lnTo>
                  <a:pt x="599" y="3446"/>
                </a:lnTo>
                <a:lnTo>
                  <a:pt x="599" y="2889"/>
                </a:lnTo>
                <a:lnTo>
                  <a:pt x="578" y="2632"/>
                </a:lnTo>
                <a:lnTo>
                  <a:pt x="557" y="2504"/>
                </a:lnTo>
                <a:lnTo>
                  <a:pt x="578" y="2397"/>
                </a:lnTo>
                <a:lnTo>
                  <a:pt x="599" y="2333"/>
                </a:lnTo>
                <a:lnTo>
                  <a:pt x="642" y="2290"/>
                </a:lnTo>
                <a:lnTo>
                  <a:pt x="728" y="2269"/>
                </a:lnTo>
                <a:lnTo>
                  <a:pt x="792" y="2269"/>
                </a:lnTo>
                <a:lnTo>
                  <a:pt x="1134" y="2247"/>
                </a:lnTo>
                <a:lnTo>
                  <a:pt x="1370" y="2226"/>
                </a:lnTo>
                <a:lnTo>
                  <a:pt x="1648" y="2226"/>
                </a:lnTo>
                <a:lnTo>
                  <a:pt x="1776" y="2205"/>
                </a:lnTo>
                <a:lnTo>
                  <a:pt x="1905" y="2162"/>
                </a:lnTo>
                <a:lnTo>
                  <a:pt x="2012" y="2119"/>
                </a:lnTo>
                <a:lnTo>
                  <a:pt x="2076" y="2033"/>
                </a:lnTo>
                <a:lnTo>
                  <a:pt x="2119" y="1948"/>
                </a:lnTo>
                <a:lnTo>
                  <a:pt x="2140" y="1819"/>
                </a:lnTo>
                <a:lnTo>
                  <a:pt x="2119" y="1691"/>
                </a:lnTo>
                <a:lnTo>
                  <a:pt x="2119" y="1563"/>
                </a:lnTo>
                <a:lnTo>
                  <a:pt x="2054" y="1285"/>
                </a:lnTo>
                <a:lnTo>
                  <a:pt x="2012" y="1071"/>
                </a:lnTo>
                <a:lnTo>
                  <a:pt x="1947" y="857"/>
                </a:lnTo>
                <a:lnTo>
                  <a:pt x="1926" y="750"/>
                </a:lnTo>
                <a:lnTo>
                  <a:pt x="1905" y="664"/>
                </a:lnTo>
                <a:lnTo>
                  <a:pt x="1926" y="600"/>
                </a:lnTo>
                <a:lnTo>
                  <a:pt x="1947" y="536"/>
                </a:lnTo>
                <a:lnTo>
                  <a:pt x="2033" y="472"/>
                </a:lnTo>
                <a:lnTo>
                  <a:pt x="2140" y="450"/>
                </a:lnTo>
                <a:lnTo>
                  <a:pt x="2397" y="429"/>
                </a:lnTo>
                <a:close/>
                <a:moveTo>
                  <a:pt x="6120" y="1"/>
                </a:moveTo>
                <a:lnTo>
                  <a:pt x="5863" y="44"/>
                </a:lnTo>
                <a:lnTo>
                  <a:pt x="5627" y="86"/>
                </a:lnTo>
                <a:lnTo>
                  <a:pt x="5413" y="108"/>
                </a:lnTo>
                <a:lnTo>
                  <a:pt x="5221" y="129"/>
                </a:lnTo>
                <a:lnTo>
                  <a:pt x="4814" y="129"/>
                </a:lnTo>
                <a:lnTo>
                  <a:pt x="4408" y="86"/>
                </a:lnTo>
                <a:lnTo>
                  <a:pt x="2589" y="86"/>
                </a:lnTo>
                <a:lnTo>
                  <a:pt x="2225" y="65"/>
                </a:lnTo>
                <a:lnTo>
                  <a:pt x="1691" y="65"/>
                </a:lnTo>
                <a:lnTo>
                  <a:pt x="1541" y="108"/>
                </a:lnTo>
                <a:lnTo>
                  <a:pt x="1391" y="193"/>
                </a:lnTo>
                <a:lnTo>
                  <a:pt x="1348" y="258"/>
                </a:lnTo>
                <a:lnTo>
                  <a:pt x="1284" y="322"/>
                </a:lnTo>
                <a:lnTo>
                  <a:pt x="878" y="857"/>
                </a:lnTo>
                <a:lnTo>
                  <a:pt x="664" y="1135"/>
                </a:lnTo>
                <a:lnTo>
                  <a:pt x="492" y="1413"/>
                </a:lnTo>
                <a:lnTo>
                  <a:pt x="343" y="1670"/>
                </a:lnTo>
                <a:lnTo>
                  <a:pt x="171" y="1926"/>
                </a:lnTo>
                <a:lnTo>
                  <a:pt x="65" y="2076"/>
                </a:lnTo>
                <a:lnTo>
                  <a:pt x="43" y="2162"/>
                </a:lnTo>
                <a:lnTo>
                  <a:pt x="22" y="2247"/>
                </a:lnTo>
                <a:lnTo>
                  <a:pt x="0" y="2376"/>
                </a:lnTo>
                <a:lnTo>
                  <a:pt x="0" y="2504"/>
                </a:lnTo>
                <a:lnTo>
                  <a:pt x="22" y="2739"/>
                </a:lnTo>
                <a:lnTo>
                  <a:pt x="43" y="3403"/>
                </a:lnTo>
                <a:lnTo>
                  <a:pt x="65" y="3724"/>
                </a:lnTo>
                <a:lnTo>
                  <a:pt x="65" y="4066"/>
                </a:lnTo>
                <a:lnTo>
                  <a:pt x="22" y="4900"/>
                </a:lnTo>
                <a:lnTo>
                  <a:pt x="22" y="5735"/>
                </a:lnTo>
                <a:lnTo>
                  <a:pt x="22" y="7254"/>
                </a:lnTo>
                <a:lnTo>
                  <a:pt x="22" y="7939"/>
                </a:lnTo>
                <a:lnTo>
                  <a:pt x="22" y="8367"/>
                </a:lnTo>
                <a:lnTo>
                  <a:pt x="0" y="8559"/>
                </a:lnTo>
                <a:lnTo>
                  <a:pt x="0" y="8666"/>
                </a:lnTo>
                <a:lnTo>
                  <a:pt x="0" y="8730"/>
                </a:lnTo>
                <a:lnTo>
                  <a:pt x="22" y="8794"/>
                </a:lnTo>
                <a:lnTo>
                  <a:pt x="65" y="8837"/>
                </a:lnTo>
                <a:lnTo>
                  <a:pt x="107" y="8859"/>
                </a:lnTo>
                <a:lnTo>
                  <a:pt x="171" y="8880"/>
                </a:lnTo>
                <a:lnTo>
                  <a:pt x="321" y="8901"/>
                </a:lnTo>
                <a:lnTo>
                  <a:pt x="471" y="8901"/>
                </a:lnTo>
                <a:lnTo>
                  <a:pt x="792" y="8837"/>
                </a:lnTo>
                <a:lnTo>
                  <a:pt x="1027" y="8794"/>
                </a:lnTo>
                <a:lnTo>
                  <a:pt x="1434" y="8773"/>
                </a:lnTo>
                <a:lnTo>
                  <a:pt x="1840" y="8773"/>
                </a:lnTo>
                <a:lnTo>
                  <a:pt x="2653" y="8794"/>
                </a:lnTo>
                <a:lnTo>
                  <a:pt x="3081" y="8773"/>
                </a:lnTo>
                <a:lnTo>
                  <a:pt x="3509" y="8752"/>
                </a:lnTo>
                <a:lnTo>
                  <a:pt x="3937" y="8709"/>
                </a:lnTo>
                <a:lnTo>
                  <a:pt x="4344" y="8687"/>
                </a:lnTo>
                <a:lnTo>
                  <a:pt x="4750" y="8687"/>
                </a:lnTo>
                <a:lnTo>
                  <a:pt x="5178" y="8709"/>
                </a:lnTo>
                <a:lnTo>
                  <a:pt x="5991" y="8773"/>
                </a:lnTo>
                <a:lnTo>
                  <a:pt x="6162" y="8794"/>
                </a:lnTo>
                <a:lnTo>
                  <a:pt x="6398" y="8794"/>
                </a:lnTo>
                <a:lnTo>
                  <a:pt x="6483" y="8773"/>
                </a:lnTo>
                <a:lnTo>
                  <a:pt x="6547" y="8730"/>
                </a:lnTo>
                <a:lnTo>
                  <a:pt x="6612" y="8666"/>
                </a:lnTo>
                <a:lnTo>
                  <a:pt x="6654" y="8581"/>
                </a:lnTo>
                <a:lnTo>
                  <a:pt x="6697" y="8495"/>
                </a:lnTo>
                <a:lnTo>
                  <a:pt x="6740" y="8260"/>
                </a:lnTo>
                <a:lnTo>
                  <a:pt x="6761" y="8046"/>
                </a:lnTo>
                <a:lnTo>
                  <a:pt x="6740" y="7832"/>
                </a:lnTo>
                <a:lnTo>
                  <a:pt x="6740" y="6013"/>
                </a:lnTo>
                <a:lnTo>
                  <a:pt x="6719" y="5264"/>
                </a:lnTo>
                <a:lnTo>
                  <a:pt x="6676" y="4494"/>
                </a:lnTo>
                <a:lnTo>
                  <a:pt x="6654" y="4109"/>
                </a:lnTo>
                <a:lnTo>
                  <a:pt x="6654" y="3702"/>
                </a:lnTo>
                <a:lnTo>
                  <a:pt x="6676" y="2932"/>
                </a:lnTo>
                <a:lnTo>
                  <a:pt x="6697" y="2183"/>
                </a:lnTo>
                <a:lnTo>
                  <a:pt x="6697" y="1456"/>
                </a:lnTo>
                <a:lnTo>
                  <a:pt x="6676" y="792"/>
                </a:lnTo>
                <a:lnTo>
                  <a:pt x="6697" y="472"/>
                </a:lnTo>
                <a:lnTo>
                  <a:pt x="6654" y="300"/>
                </a:lnTo>
                <a:lnTo>
                  <a:pt x="6633" y="236"/>
                </a:lnTo>
                <a:lnTo>
                  <a:pt x="6590" y="172"/>
                </a:lnTo>
                <a:lnTo>
                  <a:pt x="6483" y="65"/>
                </a:lnTo>
                <a:lnTo>
                  <a:pt x="6376" y="22"/>
                </a:lnTo>
                <a:lnTo>
                  <a:pt x="62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Doodle 4">
            <a:extLst>
              <a:ext uri="{FF2B5EF4-FFF2-40B4-BE49-F238E27FC236}">
                <a16:creationId xmlns:a16="http://schemas.microsoft.com/office/drawing/2014/main" id="{5BBF7A99-C4EC-4C4F-951D-44CF8BD25779}"/>
              </a:ext>
            </a:extLst>
          </p:cNvPr>
          <p:cNvSpPr/>
          <p:nvPr/>
        </p:nvSpPr>
        <p:spPr>
          <a:xfrm>
            <a:off x="5478204" y="1698210"/>
            <a:ext cx="268671" cy="261079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Doodle 5">
            <a:extLst>
              <a:ext uri="{FF2B5EF4-FFF2-40B4-BE49-F238E27FC236}">
                <a16:creationId xmlns:a16="http://schemas.microsoft.com/office/drawing/2014/main" id="{6CB47C09-264D-8740-BE19-C2E1AD35DDB3}"/>
              </a:ext>
            </a:extLst>
          </p:cNvPr>
          <p:cNvSpPr/>
          <p:nvPr/>
        </p:nvSpPr>
        <p:spPr>
          <a:xfrm>
            <a:off x="6784911" y="3484857"/>
            <a:ext cx="268671" cy="261079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2876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86" name="Title"/>
          <p:cNvSpPr txBox="1">
            <a:spLocks noGrp="1"/>
          </p:cNvSpPr>
          <p:nvPr>
            <p:ph type="body" idx="1"/>
          </p:nvPr>
        </p:nvSpPr>
        <p:spPr>
          <a:xfrm>
            <a:off x="962850" y="876850"/>
            <a:ext cx="4955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can I make sure all of my students are able to participate and access as much of my class content as possible? </a:t>
            </a:r>
            <a:endParaRPr dirty="0"/>
          </a:p>
        </p:txBody>
      </p:sp>
      <p:sp>
        <p:nvSpPr>
          <p:cNvPr id="88" name="Doodle"/>
          <p:cNvSpPr/>
          <p:nvPr/>
        </p:nvSpPr>
        <p:spPr>
          <a:xfrm>
            <a:off x="7098300" y="1076881"/>
            <a:ext cx="1281591" cy="1294312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04A7E-F46C-1E41-8AE3-415E8355DA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EB5466-7AC7-2A4A-9ABF-3BC4ABAC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 Policies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54AD9-808B-3A49-81E3-C395C330C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0" indent="0">
              <a:buNone/>
            </a:pPr>
            <a:r>
              <a:rPr lang="en-US" sz="2400" dirty="0"/>
              <a:t>Banning laptops and phones can be a ban on assistive technologies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99A837-589A-1344-B678-A179146E413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27000" indent="0">
              <a:buNone/>
            </a:pPr>
            <a:r>
              <a:rPr lang="en-US" sz="2400" dirty="0"/>
              <a:t>ADA language – students can tell when a policy is required versus genuinely meant </a:t>
            </a:r>
          </a:p>
          <a:p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856C0C-3EA8-7948-9D78-0DC3D0C02450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127000" indent="0">
              <a:buNone/>
            </a:pPr>
            <a:r>
              <a:rPr lang="en-US" sz="2400" dirty="0"/>
              <a:t>Policies can be firm/rigorous but also empathetic/ human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5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113" name="Title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Policies I Add to My Syllabi</a:t>
            </a:r>
            <a:endParaRPr dirty="0"/>
          </a:p>
        </p:txBody>
      </p:sp>
      <p:sp>
        <p:nvSpPr>
          <p:cNvPr id="112" name="Text Box 1"/>
          <p:cNvSpPr txBox="1">
            <a:spLocks noGrp="1"/>
          </p:cNvSpPr>
          <p:nvPr>
            <p:ph type="body" idx="1"/>
          </p:nvPr>
        </p:nvSpPr>
        <p:spPr>
          <a:xfrm>
            <a:off x="866375" y="1310800"/>
            <a:ext cx="2730900" cy="30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No Questions Asked Extension Policy</a:t>
            </a:r>
          </a:p>
          <a:p>
            <a:pPr marL="0" indent="0">
              <a:buNone/>
            </a:pPr>
            <a:endParaRPr lang="en-US" dirty="0"/>
          </a:p>
          <a:p>
            <a:pPr marL="285750" indent="-285750"/>
            <a:r>
              <a:rPr lang="en-US" dirty="0"/>
              <a:t>1 per semester</a:t>
            </a:r>
          </a:p>
          <a:p>
            <a:pPr marL="285750" indent="-285750"/>
            <a:r>
              <a:rPr lang="en-US" dirty="0"/>
              <a:t>Individual projects only</a:t>
            </a:r>
          </a:p>
          <a:p>
            <a:pPr marL="285750" indent="-285750"/>
            <a:r>
              <a:rPr lang="en-US" dirty="0"/>
              <a:t>24 hours before the due date</a:t>
            </a:r>
          </a:p>
          <a:p>
            <a:pPr marL="285750" indent="-285750"/>
            <a:r>
              <a:rPr lang="en-US" dirty="0"/>
              <a:t>Set the new deadline</a:t>
            </a:r>
          </a:p>
          <a:p>
            <a:pPr marL="285750" indent="-285750"/>
            <a:r>
              <a:rPr lang="en-US" dirty="0"/>
              <a:t>Late policy applies from the new deadline</a:t>
            </a:r>
          </a:p>
          <a:p>
            <a:pPr marL="285750" indent="-285750"/>
            <a:endParaRPr dirty="0"/>
          </a:p>
        </p:txBody>
      </p:sp>
      <p:sp>
        <p:nvSpPr>
          <p:cNvPr id="114" name="Text Box 2"/>
          <p:cNvSpPr txBox="1">
            <a:spLocks noGrp="1"/>
          </p:cNvSpPr>
          <p:nvPr>
            <p:ph type="body" idx="2"/>
          </p:nvPr>
        </p:nvSpPr>
        <p:spPr>
          <a:xfrm>
            <a:off x="3761704" y="1310800"/>
            <a:ext cx="2730900" cy="30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Revision Policy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b="1" dirty="0"/>
          </a:p>
          <a:p>
            <a:pPr marL="285750" indent="-285750"/>
            <a:r>
              <a:rPr lang="en" dirty="0"/>
              <a:t>1 per semester</a:t>
            </a:r>
          </a:p>
          <a:p>
            <a:pPr marL="285750" indent="-285750"/>
            <a:r>
              <a:rPr lang="en" dirty="0"/>
              <a:t>80% or below on assignment</a:t>
            </a:r>
          </a:p>
          <a:p>
            <a:pPr marL="285750" indent="-285750"/>
            <a:r>
              <a:rPr lang="en" dirty="0"/>
              <a:t>Request includes plan for revision based on my feedback</a:t>
            </a:r>
          </a:p>
          <a:p>
            <a:pPr marL="285750" indent="-285750"/>
            <a:r>
              <a:rPr lang="en" dirty="0"/>
              <a:t>Student sets deadline within 2 week window</a:t>
            </a:r>
            <a:endParaRPr dirty="0"/>
          </a:p>
        </p:txBody>
      </p:sp>
      <p:pic>
        <p:nvPicPr>
          <p:cNvPr id="7" name="Image 2" descr="DeathtoStock_Clementine10.jpg">
            <a:extLst>
              <a:ext uri="{FF2B5EF4-FFF2-40B4-BE49-F238E27FC236}">
                <a16:creationId xmlns:a16="http://schemas.microsoft.com/office/drawing/2014/main" id="{F9FE8E65-04D3-F948-B177-B8BEFF4832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23228">
            <a:off x="6878378" y="507183"/>
            <a:ext cx="1607232" cy="1607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AB93F6-5024-E845-B920-5AF60A9A0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850" y="1041800"/>
            <a:ext cx="4955700" cy="3365574"/>
          </a:xfrm>
        </p:spPr>
        <p:txBody>
          <a:bodyPr/>
          <a:lstStyle/>
          <a:p>
            <a:r>
              <a:rPr lang="en-US" sz="2800" i="0" dirty="0"/>
              <a:t>Visual Design</a:t>
            </a:r>
          </a:p>
          <a:p>
            <a:pPr lvl="1"/>
            <a:r>
              <a:rPr lang="en-US" sz="2800" i="0" dirty="0"/>
              <a:t>Easy to read</a:t>
            </a:r>
          </a:p>
          <a:p>
            <a:pPr lvl="1"/>
            <a:r>
              <a:rPr lang="en-US" sz="2800" i="0" dirty="0"/>
              <a:t>Font sizes</a:t>
            </a:r>
          </a:p>
          <a:p>
            <a:r>
              <a:rPr lang="en-US" sz="2800" i="0" dirty="0"/>
              <a:t>Accessible design</a:t>
            </a:r>
          </a:p>
          <a:p>
            <a:pPr lvl="1"/>
            <a:r>
              <a:rPr lang="en-US" sz="2800" i="0" dirty="0"/>
              <a:t>Headings</a:t>
            </a:r>
          </a:p>
          <a:p>
            <a:pPr lvl="1"/>
            <a:r>
              <a:rPr lang="en-US" sz="2800" i="0" dirty="0"/>
              <a:t>Document structure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DD5A63-085A-3F44-9D96-635C962F48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18</a:t>
            </a:fld>
            <a:endParaRPr lang="e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0A49C0-0FF9-3848-9E10-069FEC5982E2}"/>
              </a:ext>
            </a:extLst>
          </p:cNvPr>
          <p:cNvSpPr txBox="1">
            <a:spLocks/>
          </p:cNvSpPr>
          <p:nvPr/>
        </p:nvSpPr>
        <p:spPr>
          <a:xfrm>
            <a:off x="866375" y="453400"/>
            <a:ext cx="5626200" cy="8574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>
                <a:latin typeface="Songti SC" panose="02010600040101010101" pitchFamily="2" charset="-122"/>
                <a:ea typeface="Songti SC" panose="02010600040101010101" pitchFamily="2" charset="-122"/>
              </a:rPr>
              <a:t>Syllabus Design</a:t>
            </a:r>
          </a:p>
        </p:txBody>
      </p:sp>
      <p:sp>
        <p:nvSpPr>
          <p:cNvPr id="10" name="Doodle">
            <a:extLst>
              <a:ext uri="{FF2B5EF4-FFF2-40B4-BE49-F238E27FC236}">
                <a16:creationId xmlns:a16="http://schemas.microsoft.com/office/drawing/2014/main" id="{FFB7D993-FE87-7A48-9728-0335AF099986}"/>
              </a:ext>
            </a:extLst>
          </p:cNvPr>
          <p:cNvSpPr/>
          <p:nvPr/>
        </p:nvSpPr>
        <p:spPr>
          <a:xfrm>
            <a:off x="7144325" y="1041800"/>
            <a:ext cx="1131192" cy="1357521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0912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A3A805-3905-9849-9544-E7EBE534D2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</p:spTree>
    <p:extLst>
      <p:ext uri="{BB962C8B-B14F-4D97-AF65-F5344CB8AC3E}">
        <p14:creationId xmlns:p14="http://schemas.microsoft.com/office/powerpoint/2010/main" val="3064728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47" name="Title"/>
          <p:cNvSpPr txBox="1">
            <a:spLocks noGrp="1"/>
          </p:cNvSpPr>
          <p:nvPr>
            <p:ph type="title" idx="4294967295"/>
          </p:nvPr>
        </p:nvSpPr>
        <p:spPr>
          <a:xfrm>
            <a:off x="866375" y="358375"/>
            <a:ext cx="39750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dirty="0"/>
              <a:t>Recap Blogs</a:t>
            </a:r>
            <a:endParaRPr dirty="0"/>
          </a:p>
        </p:txBody>
      </p:sp>
      <p:sp>
        <p:nvSpPr>
          <p:cNvPr id="246" name="Text"/>
          <p:cNvSpPr txBox="1">
            <a:spLocks noGrp="1"/>
          </p:cNvSpPr>
          <p:nvPr>
            <p:ph type="body" idx="4294967295"/>
          </p:nvPr>
        </p:nvSpPr>
        <p:spPr>
          <a:xfrm>
            <a:off x="866375" y="1307525"/>
            <a:ext cx="3975000" cy="32457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-US" dirty="0"/>
              <a:t>Each student assigned a class period</a:t>
            </a:r>
          </a:p>
          <a:p>
            <a:pPr marL="285750" indent="-285750"/>
            <a:r>
              <a:rPr lang="en-US" dirty="0"/>
              <a:t>Take “minutes” for the day</a:t>
            </a:r>
          </a:p>
          <a:p>
            <a:pPr marL="742950" lvl="1" indent="-285750"/>
            <a:r>
              <a:rPr lang="en-US" dirty="0"/>
              <a:t>Announcements</a:t>
            </a:r>
          </a:p>
          <a:p>
            <a:pPr marL="742950" lvl="1" indent="-285750"/>
            <a:r>
              <a:rPr lang="en-US" dirty="0"/>
              <a:t>Lecture Notes</a:t>
            </a:r>
          </a:p>
          <a:p>
            <a:pPr marL="742950" lvl="1" indent="-285750"/>
            <a:r>
              <a:rPr lang="en-US" dirty="0"/>
              <a:t>Discussion</a:t>
            </a:r>
          </a:p>
          <a:p>
            <a:pPr marL="742950" lvl="1" indent="-285750"/>
            <a:r>
              <a:rPr lang="en-US" dirty="0"/>
              <a:t>Activities</a:t>
            </a:r>
          </a:p>
          <a:p>
            <a:pPr marL="742950" lvl="1" indent="-285750"/>
            <a:r>
              <a:rPr lang="en-US" dirty="0"/>
              <a:t>Homework</a:t>
            </a:r>
          </a:p>
          <a:p>
            <a:pPr marL="285750" indent="-285750"/>
            <a:r>
              <a:rPr lang="en-US" dirty="0"/>
              <a:t>Multimodal</a:t>
            </a:r>
          </a:p>
          <a:p>
            <a:pPr marL="742950" lvl="1" indent="-285750"/>
            <a:r>
              <a:rPr lang="en-US" dirty="0"/>
              <a:t>Photos of the board</a:t>
            </a:r>
          </a:p>
          <a:p>
            <a:pPr marL="742950" lvl="1" indent="-285750"/>
            <a:r>
              <a:rPr lang="en-US" dirty="0"/>
              <a:t>Links to materials </a:t>
            </a:r>
          </a:p>
          <a:p>
            <a:pPr marL="742950" lvl="1" indent="-285750"/>
            <a:r>
              <a:rPr lang="en-US" dirty="0"/>
              <a:t>Accessible design</a:t>
            </a:r>
          </a:p>
        </p:txBody>
      </p:sp>
      <p:sp>
        <p:nvSpPr>
          <p:cNvPr id="243" name="Doodle 1"/>
          <p:cNvSpPr/>
          <p:nvPr/>
        </p:nvSpPr>
        <p:spPr>
          <a:xfrm>
            <a:off x="5332100" y="640646"/>
            <a:ext cx="2705164" cy="3825569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noFill/>
          <a:ln w="9525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Picture 6" descr="Image from a course recap blog with student's name blacked out - shows example of student notes, basic information about class and images of the whiteboards from class discussion. " title="Recap Blog Example">
            <a:extLst>
              <a:ext uri="{FF2B5EF4-FFF2-40B4-BE49-F238E27FC236}">
                <a16:creationId xmlns:a16="http://schemas.microsoft.com/office/drawing/2014/main" id="{11443285-19CF-DF4F-9B69-C402826FB7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573"/>
          <a:stretch/>
        </p:blipFill>
        <p:spPr>
          <a:xfrm>
            <a:off x="5518763" y="941081"/>
            <a:ext cx="2342401" cy="3237025"/>
          </a:xfrm>
          <a:prstGeom prst="rect">
            <a:avLst/>
          </a:prstGeom>
        </p:spPr>
      </p:pic>
      <p:sp>
        <p:nvSpPr>
          <p:cNvPr id="244" name="Doodle"/>
          <p:cNvSpPr/>
          <p:nvPr/>
        </p:nvSpPr>
        <p:spPr>
          <a:xfrm>
            <a:off x="5518764" y="992661"/>
            <a:ext cx="2342400" cy="31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603842-6505-C94D-A3F0-1A744B4085FA}"/>
              </a:ext>
            </a:extLst>
          </p:cNvPr>
          <p:cNvSpPr/>
          <p:nvPr/>
        </p:nvSpPr>
        <p:spPr>
          <a:xfrm>
            <a:off x="6171027" y="1055077"/>
            <a:ext cx="24384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Image from a course recap blog with student's name blacked out - shows example of student notes, basic information about class and images of the whiteboards from class discussion. " title="Recap Blog Example">
            <a:extLst>
              <a:ext uri="{FF2B5EF4-FFF2-40B4-BE49-F238E27FC236}">
                <a16:creationId xmlns:a16="http://schemas.microsoft.com/office/drawing/2014/main" id="{6830E5E2-C767-824F-B271-9851D1EBF0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739" r="18573"/>
          <a:stretch/>
        </p:blipFill>
        <p:spPr>
          <a:xfrm>
            <a:off x="2346139" y="-1"/>
            <a:ext cx="6723222" cy="485553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2689A41-5372-474D-9B23-7582FE34D0F2}"/>
              </a:ext>
            </a:extLst>
          </p:cNvPr>
          <p:cNvGrpSpPr/>
          <p:nvPr/>
        </p:nvGrpSpPr>
        <p:grpSpPr>
          <a:xfrm>
            <a:off x="0" y="0"/>
            <a:ext cx="6985712" cy="4855531"/>
            <a:chOff x="0" y="0"/>
            <a:chExt cx="6985712" cy="4855531"/>
          </a:xfrm>
        </p:grpSpPr>
        <p:pic>
          <p:nvPicPr>
            <p:cNvPr id="9" name="Picture 8" descr="Image from a course recap blog with student's name blacked out - shows example of student notes, basic information about class and images of the whiteboards from class discussion. " title="Recap Blog Example">
              <a:extLst>
                <a:ext uri="{FF2B5EF4-FFF2-40B4-BE49-F238E27FC236}">
                  <a16:creationId xmlns:a16="http://schemas.microsoft.com/office/drawing/2014/main" id="{BAC03C6B-E881-0C42-95E5-14B7C7580E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8573" b="49703"/>
            <a:stretch/>
          </p:blipFill>
          <p:spPr>
            <a:xfrm>
              <a:off x="0" y="0"/>
              <a:ext cx="6985712" cy="4855531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DA99863-CF65-3B41-995C-17FEF71C2FF2}"/>
                </a:ext>
              </a:extLst>
            </p:cNvPr>
            <p:cNvSpPr/>
            <p:nvPr/>
          </p:nvSpPr>
          <p:spPr>
            <a:xfrm>
              <a:off x="1828800" y="358375"/>
              <a:ext cx="876300" cy="149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570742-A58A-CC47-BEC2-A127E11228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C0846D-4A07-9245-AB4D-B92493A3B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375" y="447143"/>
            <a:ext cx="5626200" cy="857400"/>
          </a:xfrm>
        </p:spPr>
        <p:txBody>
          <a:bodyPr/>
          <a:lstStyle/>
          <a:p>
            <a:r>
              <a:rPr lang="en-US" dirty="0"/>
              <a:t>Model Accessibility In Assignment Design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E399C-03A3-0247-ABF9-B9FF383C4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375" y="1400077"/>
            <a:ext cx="5626200" cy="3063000"/>
          </a:xfrm>
        </p:spPr>
        <p:txBody>
          <a:bodyPr/>
          <a:lstStyle/>
          <a:p>
            <a:r>
              <a:rPr lang="en-US" dirty="0"/>
              <a:t>Podcast Assignment = Include Transcript </a:t>
            </a:r>
          </a:p>
          <a:p>
            <a:r>
              <a:rPr lang="en-US" dirty="0"/>
              <a:t>Video Assignment = Include Captions </a:t>
            </a:r>
          </a:p>
          <a:p>
            <a:r>
              <a:rPr lang="en-US" dirty="0"/>
              <a:t>Presentation with visuals = Include Alt-Text and Reading Order as required elements</a:t>
            </a:r>
          </a:p>
          <a:p>
            <a:r>
              <a:rPr lang="en-US" dirty="0"/>
              <a:t>Technical Communication Documents (reports, memos, instructions) = Include headers and structural elements for assistive technologies</a:t>
            </a:r>
          </a:p>
          <a:p>
            <a:r>
              <a:rPr lang="en-US" dirty="0"/>
              <a:t>Research Papers = Alt-Text and Headers/Document Structure</a:t>
            </a:r>
          </a:p>
        </p:txBody>
      </p:sp>
      <p:pic>
        <p:nvPicPr>
          <p:cNvPr id="6" name="Image" descr="Death_to_stock_communicate_hands_1.jpg">
            <a:extLst>
              <a:ext uri="{FF2B5EF4-FFF2-40B4-BE49-F238E27FC236}">
                <a16:creationId xmlns:a16="http://schemas.microsoft.com/office/drawing/2014/main" id="{E91AB507-8A20-1C4C-ACD3-B67A75D4EED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23228">
            <a:off x="6804238" y="514461"/>
            <a:ext cx="1607232" cy="1607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3839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B837A4-6F13-1742-857D-D4F2BBC9B6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Adapt, </a:t>
            </a:r>
            <a:br>
              <a:rPr lang="en-US" dirty="0"/>
            </a:br>
            <a:r>
              <a:rPr lang="en-US" dirty="0"/>
              <a:t>Listen, </a:t>
            </a:r>
            <a:br>
              <a:rPr lang="en-US" dirty="0"/>
            </a:br>
            <a:r>
              <a:rPr lang="en-US" dirty="0"/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240998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38" name="Title"/>
          <p:cNvSpPr txBox="1">
            <a:spLocks noGrp="1"/>
          </p:cNvSpPr>
          <p:nvPr>
            <p:ph type="title" idx="4294967295"/>
          </p:nvPr>
        </p:nvSpPr>
        <p:spPr>
          <a:xfrm>
            <a:off x="866375" y="358375"/>
            <a:ext cx="39750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Learn More</a:t>
            </a:r>
            <a:endParaRPr dirty="0"/>
          </a:p>
        </p:txBody>
      </p:sp>
      <p:sp>
        <p:nvSpPr>
          <p:cNvPr id="234" name="Image"/>
          <p:cNvSpPr/>
          <p:nvPr/>
        </p:nvSpPr>
        <p:spPr>
          <a:xfrm>
            <a:off x="5744050" y="668100"/>
            <a:ext cx="1748368" cy="3679312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noFill/>
          <a:ln w="9525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35" name="Image"/>
          <p:cNvSpPr/>
          <p:nvPr/>
        </p:nvSpPr>
        <p:spPr>
          <a:xfrm>
            <a:off x="5867632" y="1198923"/>
            <a:ext cx="1491300" cy="26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37" name="Text"/>
          <p:cNvSpPr txBox="1">
            <a:spLocks noGrp="1"/>
          </p:cNvSpPr>
          <p:nvPr>
            <p:ph type="body" idx="4294967295"/>
          </p:nvPr>
        </p:nvSpPr>
        <p:spPr>
          <a:xfrm>
            <a:off x="866375" y="1307525"/>
            <a:ext cx="39750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Twitter Hashtags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#a11y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#</a:t>
            </a:r>
            <a:r>
              <a:rPr lang="en" dirty="0" err="1"/>
              <a:t>DigPed</a:t>
            </a: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#EdTech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#Pedagogy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 Humanities Summer Institute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Institutions Disability </a:t>
            </a:r>
            <a:r>
              <a:rPr lang="en-US" dirty="0"/>
              <a:t>Services</a:t>
            </a:r>
            <a:r>
              <a:rPr lang="en" dirty="0"/>
              <a:t> Office or Center for Teaching and Learning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365;p42">
            <a:extLst>
              <a:ext uri="{FF2B5EF4-FFF2-40B4-BE49-F238E27FC236}">
                <a16:creationId xmlns:a16="http://schemas.microsoft.com/office/drawing/2014/main" id="{0B1D4690-86DF-D14B-8218-CA4260A19FE9}"/>
              </a:ext>
            </a:extLst>
          </p:cNvPr>
          <p:cNvSpPr/>
          <p:nvPr/>
        </p:nvSpPr>
        <p:spPr>
          <a:xfrm>
            <a:off x="5999354" y="2019661"/>
            <a:ext cx="1227855" cy="976189"/>
          </a:xfrm>
          <a:custGeom>
            <a:avLst/>
            <a:gdLst/>
            <a:ahLst/>
            <a:cxnLst/>
            <a:rect l="l" t="t" r="r" b="b"/>
            <a:pathLst>
              <a:path w="19735" h="11437" extrusionOk="0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itle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Resources</a:t>
            </a:r>
            <a:endParaRPr dirty="0"/>
          </a:p>
        </p:txBody>
      </p:sp>
      <p:sp>
        <p:nvSpPr>
          <p:cNvPr id="278" name="Text"/>
          <p:cNvSpPr txBox="1">
            <a:spLocks noGrp="1"/>
          </p:cNvSpPr>
          <p:nvPr>
            <p:ph type="body" idx="1"/>
          </p:nvPr>
        </p:nvSpPr>
        <p:spPr>
          <a:xfrm>
            <a:off x="866374" y="1304543"/>
            <a:ext cx="6019057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>
                <a:hlinkClick r:id="rId3"/>
              </a:rPr>
              <a:t>Make Visual Presentations Accessible: World Blind Union</a:t>
            </a:r>
            <a:endParaRPr lang="en-US" dirty="0"/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>
                <a:hlinkClick r:id="rId4"/>
              </a:rPr>
              <a:t>Step</a:t>
            </a:r>
            <a:r>
              <a:rPr lang="en-US" dirty="0">
                <a:hlinkClick r:id="rId4"/>
              </a:rPr>
              <a:t>s to a More Inclusive Classroom: Casey Wilson</a:t>
            </a:r>
            <a:endParaRPr lang="en-US" dirty="0"/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>
                <a:hlinkClick r:id="rId5"/>
              </a:rPr>
              <a:t>Alt Text Guidance – Accessibility U</a:t>
            </a:r>
            <a:endParaRPr lang="en-US" dirty="0"/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>
                <a:hlinkClick r:id="rId6"/>
              </a:rPr>
              <a:t>Digital Learning and Accessibility Tool Parade: DHSI 17</a:t>
            </a:r>
            <a:endParaRPr lang="en-US" dirty="0"/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>
                <a:hlinkClick r:id="rId7"/>
              </a:rPr>
              <a:t>Amara – Make Captions</a:t>
            </a:r>
            <a:endParaRPr lang="en-US" dirty="0"/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dirty="0">
                <a:hlinkClick r:id="rId8"/>
              </a:rPr>
              <a:t>Hybrid Pedagogy</a:t>
            </a:r>
            <a:endParaRPr dirty="0"/>
          </a:p>
        </p:txBody>
      </p:sp>
      <p:sp>
        <p:nvSpPr>
          <p:cNvPr id="280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pic>
        <p:nvPicPr>
          <p:cNvPr id="281" name="Image" descr="Death_to_stock_communicate_hands_10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123228">
            <a:off x="6804238" y="514461"/>
            <a:ext cx="1607232" cy="1607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262" name="Title"/>
          <p:cNvSpPr txBox="1">
            <a:spLocks noGrp="1"/>
          </p:cNvSpPr>
          <p:nvPr>
            <p:ph type="title" idx="4294967295"/>
          </p:nvPr>
        </p:nvSpPr>
        <p:spPr>
          <a:xfrm>
            <a:off x="866375" y="1023310"/>
            <a:ext cx="3966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263" name="Text"/>
          <p:cNvSpPr txBox="1">
            <a:spLocks noGrp="1"/>
          </p:cNvSpPr>
          <p:nvPr>
            <p:ph type="body" idx="4294967295"/>
          </p:nvPr>
        </p:nvSpPr>
        <p:spPr>
          <a:xfrm>
            <a:off x="866375" y="1955747"/>
            <a:ext cx="3966600" cy="27206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Any questions?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You can find me at:</a:t>
            </a:r>
            <a:endParaRPr dirty="0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✗"/>
            </a:pPr>
            <a:r>
              <a:rPr lang="en" dirty="0"/>
              <a:t>@</a:t>
            </a:r>
            <a:r>
              <a:rPr lang="en-US" dirty="0" err="1"/>
              <a:t>DrFitzPhD</a:t>
            </a:r>
            <a:endParaRPr lang="en-US" dirty="0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✗"/>
            </a:pPr>
            <a:r>
              <a:rPr lang="en-US" dirty="0" err="1">
                <a:hlinkClick r:id="rId3"/>
              </a:rPr>
              <a:t>RebekahFitzsimons.com</a:t>
            </a:r>
            <a:endParaRPr lang="en-US" dirty="0"/>
          </a:p>
          <a:p>
            <a:pPr lvl="1">
              <a:spcBef>
                <a:spcPts val="1000"/>
              </a:spcBef>
            </a:pPr>
            <a:r>
              <a:rPr lang="en-US" dirty="0"/>
              <a:t>Slides, materials, handouts here -&gt; Current Research tab</a:t>
            </a:r>
            <a:endParaRPr dirty="0"/>
          </a:p>
        </p:txBody>
      </p:sp>
      <p:sp>
        <p:nvSpPr>
          <p:cNvPr id="264" name="Doodle"/>
          <p:cNvSpPr/>
          <p:nvPr/>
        </p:nvSpPr>
        <p:spPr>
          <a:xfrm>
            <a:off x="5875463" y="1578259"/>
            <a:ext cx="1934246" cy="1786513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lide Number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269" name="Title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70" name="Text"/>
          <p:cNvSpPr txBox="1">
            <a:spLocks noGrp="1"/>
          </p:cNvSpPr>
          <p:nvPr>
            <p:ph type="body" idx="1"/>
          </p:nvPr>
        </p:nvSpPr>
        <p:spPr>
          <a:xfrm>
            <a:off x="866375" y="1304543"/>
            <a:ext cx="56262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Special thanks to all the people who made and released these awesome resources for free: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✗"/>
            </a:pPr>
            <a:r>
              <a:rPr lang="en" dirty="0"/>
              <a:t>Presentation template by </a:t>
            </a:r>
            <a:r>
              <a:rPr lang="en" u="sng" dirty="0">
                <a:hlinkClick r:id="rId3"/>
              </a:rPr>
              <a:t>SlidesCarnival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✗"/>
            </a:pPr>
            <a:r>
              <a:rPr lang="en" dirty="0"/>
              <a:t>Photographs by </a:t>
            </a:r>
            <a:r>
              <a:rPr lang="en" u="sng" dirty="0">
                <a:hlinkClick r:id="rId4"/>
              </a:rPr>
              <a:t>Death to the Stock Photo</a:t>
            </a:r>
            <a:r>
              <a:rPr lang="en" dirty="0"/>
              <a:t> (</a:t>
            </a:r>
            <a:r>
              <a:rPr lang="en" u="sng" dirty="0">
                <a:hlinkClick r:id="rId5"/>
              </a:rPr>
              <a:t>license</a:t>
            </a:r>
            <a:r>
              <a:rPr lang="en" dirty="0"/>
              <a:t>)</a:t>
            </a:r>
            <a:endParaRPr dirty="0"/>
          </a:p>
        </p:txBody>
      </p:sp>
      <p:pic>
        <p:nvPicPr>
          <p:cNvPr id="272" name="Image" descr="Death_to_stock_communicate_hands_8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23228">
            <a:off x="6804238" y="514461"/>
            <a:ext cx="1607232" cy="1607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2"/>
          <p:cNvSpPr txBox="1"/>
          <p:nvPr/>
        </p:nvSpPr>
        <p:spPr>
          <a:xfrm>
            <a:off x="5800100" y="799700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rPr>
              <a:t>SlidesCarnival icons are editable shapes</a:t>
            </a:r>
            <a:r>
              <a:rPr lang="en" sz="9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rPr>
              <a:t>This means that you can:</a:t>
            </a: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900"/>
              <a:buFont typeface="Pangolin"/>
              <a:buChar char="●"/>
            </a:pPr>
            <a:r>
              <a:rPr lang="en" sz="9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rPr>
              <a:t>Resize them without losing quality.</a:t>
            </a: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900"/>
              <a:buFont typeface="Pangolin"/>
              <a:buChar char="●"/>
            </a:pPr>
            <a:r>
              <a:rPr lang="en" sz="9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rPr>
              <a:t>Change fill color and opacity.</a:t>
            </a: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rPr>
              <a:t>Isn’t that nice? :)</a:t>
            </a: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B5394"/>
                </a:solidFill>
                <a:latin typeface="Pangolin"/>
                <a:ea typeface="Pangolin"/>
                <a:cs typeface="Pangolin"/>
                <a:sym typeface="Pangolin"/>
              </a:rPr>
              <a:t>Examples:</a:t>
            </a: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B5394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87" name="Google Shape;287;p42"/>
          <p:cNvSpPr/>
          <p:nvPr/>
        </p:nvSpPr>
        <p:spPr>
          <a:xfrm>
            <a:off x="937425" y="745725"/>
            <a:ext cx="296507" cy="380431"/>
          </a:xfrm>
          <a:custGeom>
            <a:avLst/>
            <a:gdLst/>
            <a:ahLst/>
            <a:cxnLst/>
            <a:rect l="l" t="t" r="r" b="b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42"/>
          <p:cNvSpPr/>
          <p:nvPr/>
        </p:nvSpPr>
        <p:spPr>
          <a:xfrm>
            <a:off x="1393310" y="798865"/>
            <a:ext cx="316335" cy="267822"/>
          </a:xfrm>
          <a:custGeom>
            <a:avLst/>
            <a:gdLst/>
            <a:ahLst/>
            <a:cxnLst/>
            <a:rect l="l" t="t" r="r" b="b"/>
            <a:pathLst>
              <a:path w="18251" h="15452" extrusionOk="0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42"/>
          <p:cNvSpPr/>
          <p:nvPr/>
        </p:nvSpPr>
        <p:spPr>
          <a:xfrm>
            <a:off x="1863130" y="799697"/>
            <a:ext cx="307028" cy="271202"/>
          </a:xfrm>
          <a:custGeom>
            <a:avLst/>
            <a:gdLst/>
            <a:ahLst/>
            <a:cxnLst/>
            <a:rect l="l" t="t" r="r" b="b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42"/>
          <p:cNvSpPr/>
          <p:nvPr/>
        </p:nvSpPr>
        <p:spPr>
          <a:xfrm>
            <a:off x="2359502" y="792539"/>
            <a:ext cx="250108" cy="280890"/>
          </a:xfrm>
          <a:custGeom>
            <a:avLst/>
            <a:gdLst/>
            <a:ahLst/>
            <a:cxnLst/>
            <a:rect l="l" t="t" r="r" b="b"/>
            <a:pathLst>
              <a:path w="14430" h="16206" extrusionOk="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42"/>
          <p:cNvSpPr/>
          <p:nvPr/>
        </p:nvSpPr>
        <p:spPr>
          <a:xfrm>
            <a:off x="2841108" y="790009"/>
            <a:ext cx="212999" cy="283421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2"/>
          <p:cNvSpPr/>
          <p:nvPr/>
        </p:nvSpPr>
        <p:spPr>
          <a:xfrm>
            <a:off x="3247649" y="786629"/>
            <a:ext cx="328988" cy="290597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42"/>
          <p:cNvSpPr/>
          <p:nvPr/>
        </p:nvSpPr>
        <p:spPr>
          <a:xfrm>
            <a:off x="3737713" y="769331"/>
            <a:ext cx="282156" cy="326024"/>
          </a:xfrm>
          <a:custGeom>
            <a:avLst/>
            <a:gdLst/>
            <a:ahLst/>
            <a:cxnLst/>
            <a:rect l="l" t="t" r="r" b="b"/>
            <a:pathLst>
              <a:path w="16279" h="18810" extrusionOk="0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42"/>
          <p:cNvSpPr/>
          <p:nvPr/>
        </p:nvSpPr>
        <p:spPr>
          <a:xfrm>
            <a:off x="4180945" y="790425"/>
            <a:ext cx="328555" cy="287217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42"/>
          <p:cNvSpPr/>
          <p:nvPr/>
        </p:nvSpPr>
        <p:spPr>
          <a:xfrm>
            <a:off x="4664665" y="795486"/>
            <a:ext cx="290597" cy="277095"/>
          </a:xfrm>
          <a:custGeom>
            <a:avLst/>
            <a:gdLst/>
            <a:ahLst/>
            <a:cxnLst/>
            <a:rect l="l" t="t" r="r" b="b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42"/>
          <p:cNvSpPr/>
          <p:nvPr/>
        </p:nvSpPr>
        <p:spPr>
          <a:xfrm>
            <a:off x="5135317" y="788744"/>
            <a:ext cx="282156" cy="288066"/>
          </a:xfrm>
          <a:custGeom>
            <a:avLst/>
            <a:gdLst/>
            <a:ahLst/>
            <a:cxnLst/>
            <a:rect l="l" t="t" r="r" b="b"/>
            <a:pathLst>
              <a:path w="16279" h="16620" extrusionOk="0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2"/>
          <p:cNvSpPr/>
          <p:nvPr/>
        </p:nvSpPr>
        <p:spPr>
          <a:xfrm>
            <a:off x="940805" y="1216380"/>
            <a:ext cx="292278" cy="361868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42"/>
          <p:cNvSpPr/>
          <p:nvPr/>
        </p:nvSpPr>
        <p:spPr>
          <a:xfrm>
            <a:off x="1406812" y="1216380"/>
            <a:ext cx="292278" cy="361868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42"/>
          <p:cNvSpPr/>
          <p:nvPr/>
        </p:nvSpPr>
        <p:spPr>
          <a:xfrm>
            <a:off x="1864811" y="1270786"/>
            <a:ext cx="301551" cy="259381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42"/>
          <p:cNvSpPr/>
          <p:nvPr/>
        </p:nvSpPr>
        <p:spPr>
          <a:xfrm>
            <a:off x="2330402" y="1244632"/>
            <a:ext cx="301135" cy="304931"/>
          </a:xfrm>
          <a:custGeom>
            <a:avLst/>
            <a:gdLst/>
            <a:ahLst/>
            <a:cxnLst/>
            <a:rect l="l" t="t" r="r" b="b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42"/>
          <p:cNvSpPr/>
          <p:nvPr/>
        </p:nvSpPr>
        <p:spPr>
          <a:xfrm>
            <a:off x="2798523" y="1264459"/>
            <a:ext cx="298604" cy="264026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42"/>
          <p:cNvSpPr/>
          <p:nvPr/>
        </p:nvSpPr>
        <p:spPr>
          <a:xfrm>
            <a:off x="3269591" y="1264459"/>
            <a:ext cx="289747" cy="266972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42"/>
          <p:cNvSpPr/>
          <p:nvPr/>
        </p:nvSpPr>
        <p:spPr>
          <a:xfrm>
            <a:off x="3743189" y="1267406"/>
            <a:ext cx="268671" cy="261079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42"/>
          <p:cNvSpPr/>
          <p:nvPr/>
        </p:nvSpPr>
        <p:spPr>
          <a:xfrm>
            <a:off x="4194447" y="1252639"/>
            <a:ext cx="297755" cy="291862"/>
          </a:xfrm>
          <a:custGeom>
            <a:avLst/>
            <a:gdLst/>
            <a:ahLst/>
            <a:cxnLst/>
            <a:rect l="l" t="t" r="r" b="b"/>
            <a:pathLst>
              <a:path w="17179" h="16839" extrusionOk="0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42"/>
          <p:cNvSpPr/>
          <p:nvPr/>
        </p:nvSpPr>
        <p:spPr>
          <a:xfrm>
            <a:off x="4630088" y="1220592"/>
            <a:ext cx="363549" cy="35807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42"/>
          <p:cNvSpPr/>
          <p:nvPr/>
        </p:nvSpPr>
        <p:spPr>
          <a:xfrm>
            <a:off x="5104951" y="1233244"/>
            <a:ext cx="340774" cy="325608"/>
          </a:xfrm>
          <a:custGeom>
            <a:avLst/>
            <a:gdLst/>
            <a:ahLst/>
            <a:cxnLst/>
            <a:rect l="l" t="t" r="r" b="b"/>
            <a:pathLst>
              <a:path w="19661" h="18786" extrusionOk="0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42"/>
          <p:cNvSpPr/>
          <p:nvPr/>
        </p:nvSpPr>
        <p:spPr>
          <a:xfrm>
            <a:off x="917597" y="1749864"/>
            <a:ext cx="334049" cy="237039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42"/>
          <p:cNvSpPr/>
          <p:nvPr/>
        </p:nvSpPr>
        <p:spPr>
          <a:xfrm>
            <a:off x="1385303" y="1705164"/>
            <a:ext cx="331501" cy="320963"/>
          </a:xfrm>
          <a:custGeom>
            <a:avLst/>
            <a:gdLst/>
            <a:ahLst/>
            <a:cxnLst/>
            <a:rect l="l" t="t" r="r" b="b"/>
            <a:pathLst>
              <a:path w="19126" h="18518" extrusionOk="0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42"/>
          <p:cNvSpPr/>
          <p:nvPr/>
        </p:nvSpPr>
        <p:spPr>
          <a:xfrm>
            <a:off x="1863546" y="1719498"/>
            <a:ext cx="298604" cy="301568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42"/>
          <p:cNvSpPr/>
          <p:nvPr/>
        </p:nvSpPr>
        <p:spPr>
          <a:xfrm>
            <a:off x="2326606" y="1710226"/>
            <a:ext cx="311257" cy="310408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42"/>
          <p:cNvSpPr/>
          <p:nvPr/>
        </p:nvSpPr>
        <p:spPr>
          <a:xfrm>
            <a:off x="2802735" y="1719931"/>
            <a:ext cx="289747" cy="291013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42"/>
          <p:cNvSpPr/>
          <p:nvPr/>
        </p:nvSpPr>
        <p:spPr>
          <a:xfrm>
            <a:off x="3281810" y="1685770"/>
            <a:ext cx="264026" cy="358904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42"/>
          <p:cNvSpPr/>
          <p:nvPr/>
        </p:nvSpPr>
        <p:spPr>
          <a:xfrm>
            <a:off x="3712824" y="1757040"/>
            <a:ext cx="331501" cy="213831"/>
          </a:xfrm>
          <a:custGeom>
            <a:avLst/>
            <a:gdLst/>
            <a:ahLst/>
            <a:cxnLst/>
            <a:rect l="l" t="t" r="r" b="b"/>
            <a:pathLst>
              <a:path w="19126" h="12337" extrusionOk="0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42"/>
          <p:cNvSpPr/>
          <p:nvPr/>
        </p:nvSpPr>
        <p:spPr>
          <a:xfrm>
            <a:off x="4192748" y="1711491"/>
            <a:ext cx="305364" cy="308726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42"/>
          <p:cNvSpPr/>
          <p:nvPr/>
        </p:nvSpPr>
        <p:spPr>
          <a:xfrm>
            <a:off x="4657923" y="1699688"/>
            <a:ext cx="307045" cy="319265"/>
          </a:xfrm>
          <a:custGeom>
            <a:avLst/>
            <a:gdLst/>
            <a:ahLst/>
            <a:cxnLst/>
            <a:rect l="l" t="t" r="r" b="b"/>
            <a:pathLst>
              <a:path w="17715" h="18420" extrusionOk="0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42"/>
          <p:cNvSpPr/>
          <p:nvPr/>
        </p:nvSpPr>
        <p:spPr>
          <a:xfrm>
            <a:off x="5109596" y="1708960"/>
            <a:ext cx="328555" cy="307877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42"/>
          <p:cNvSpPr/>
          <p:nvPr/>
        </p:nvSpPr>
        <p:spPr>
          <a:xfrm>
            <a:off x="956404" y="2189304"/>
            <a:ext cx="257284" cy="280908"/>
          </a:xfrm>
          <a:custGeom>
            <a:avLst/>
            <a:gdLst/>
            <a:ahLst/>
            <a:cxnLst/>
            <a:rect l="l" t="t" r="r" b="b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42"/>
          <p:cNvSpPr/>
          <p:nvPr/>
        </p:nvSpPr>
        <p:spPr>
          <a:xfrm>
            <a:off x="1411023" y="2189737"/>
            <a:ext cx="274581" cy="276245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42"/>
          <p:cNvSpPr/>
          <p:nvPr/>
        </p:nvSpPr>
        <p:spPr>
          <a:xfrm>
            <a:off x="1882524" y="2189737"/>
            <a:ext cx="274564" cy="276245"/>
          </a:xfrm>
          <a:custGeom>
            <a:avLst/>
            <a:gdLst/>
            <a:ahLst/>
            <a:cxnLst/>
            <a:rect l="l" t="t" r="r" b="b"/>
            <a:pathLst>
              <a:path w="15841" h="15938" extrusionOk="0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42"/>
          <p:cNvSpPr/>
          <p:nvPr/>
        </p:nvSpPr>
        <p:spPr>
          <a:xfrm>
            <a:off x="2344736" y="2189737"/>
            <a:ext cx="274148" cy="276245"/>
          </a:xfrm>
          <a:custGeom>
            <a:avLst/>
            <a:gdLst/>
            <a:ahLst/>
            <a:cxnLst/>
            <a:rect l="l" t="t" r="r" b="b"/>
            <a:pathLst>
              <a:path w="15817" h="15938" extrusionOk="0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42"/>
          <p:cNvSpPr/>
          <p:nvPr/>
        </p:nvSpPr>
        <p:spPr>
          <a:xfrm>
            <a:off x="2874420" y="2146719"/>
            <a:ext cx="148054" cy="365248"/>
          </a:xfrm>
          <a:custGeom>
            <a:avLst/>
            <a:gdLst/>
            <a:ahLst/>
            <a:cxnLst/>
            <a:rect l="l" t="t" r="r" b="b"/>
            <a:pathLst>
              <a:path w="8542" h="21073" extrusionOk="0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42"/>
          <p:cNvSpPr/>
          <p:nvPr/>
        </p:nvSpPr>
        <p:spPr>
          <a:xfrm>
            <a:off x="3349301" y="2149249"/>
            <a:ext cx="128226" cy="361019"/>
          </a:xfrm>
          <a:custGeom>
            <a:avLst/>
            <a:gdLst/>
            <a:ahLst/>
            <a:cxnLst/>
            <a:rect l="l" t="t" r="r" b="b"/>
            <a:pathLst>
              <a:path w="7398" h="20829" extrusionOk="0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2"/>
          <p:cNvSpPr/>
          <p:nvPr/>
        </p:nvSpPr>
        <p:spPr>
          <a:xfrm>
            <a:off x="3819520" y="2189304"/>
            <a:ext cx="116838" cy="276679"/>
          </a:xfrm>
          <a:custGeom>
            <a:avLst/>
            <a:gdLst/>
            <a:ahLst/>
            <a:cxnLst/>
            <a:rect l="l" t="t" r="r" b="b"/>
            <a:pathLst>
              <a:path w="6741" h="15963" extrusionOk="0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42"/>
          <p:cNvSpPr/>
          <p:nvPr/>
        </p:nvSpPr>
        <p:spPr>
          <a:xfrm>
            <a:off x="4208364" y="2185508"/>
            <a:ext cx="272034" cy="288066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2"/>
          <p:cNvSpPr/>
          <p:nvPr/>
        </p:nvSpPr>
        <p:spPr>
          <a:xfrm>
            <a:off x="4662984" y="2193100"/>
            <a:ext cx="298188" cy="275413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42"/>
          <p:cNvSpPr/>
          <p:nvPr/>
        </p:nvSpPr>
        <p:spPr>
          <a:xfrm>
            <a:off x="5134468" y="2146286"/>
            <a:ext cx="274148" cy="328988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42"/>
          <p:cNvSpPr/>
          <p:nvPr/>
        </p:nvSpPr>
        <p:spPr>
          <a:xfrm>
            <a:off x="1034433" y="2625381"/>
            <a:ext cx="100806" cy="340792"/>
          </a:xfrm>
          <a:custGeom>
            <a:avLst/>
            <a:gdLst/>
            <a:ahLst/>
            <a:cxnLst/>
            <a:rect l="l" t="t" r="r" b="b"/>
            <a:pathLst>
              <a:path w="5816" h="19662" extrusionOk="0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42"/>
          <p:cNvSpPr/>
          <p:nvPr/>
        </p:nvSpPr>
        <p:spPr>
          <a:xfrm>
            <a:off x="1441389" y="2612729"/>
            <a:ext cx="218060" cy="365248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42"/>
          <p:cNvSpPr/>
          <p:nvPr/>
        </p:nvSpPr>
        <p:spPr>
          <a:xfrm>
            <a:off x="1875765" y="2612729"/>
            <a:ext cx="285536" cy="365248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42"/>
          <p:cNvSpPr/>
          <p:nvPr/>
        </p:nvSpPr>
        <p:spPr>
          <a:xfrm>
            <a:off x="2772785" y="2674726"/>
            <a:ext cx="344587" cy="192321"/>
          </a:xfrm>
          <a:custGeom>
            <a:avLst/>
            <a:gdLst/>
            <a:ahLst/>
            <a:cxnLst/>
            <a:rect l="l" t="t" r="r" b="b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42"/>
          <p:cNvSpPr/>
          <p:nvPr/>
        </p:nvSpPr>
        <p:spPr>
          <a:xfrm>
            <a:off x="2313521" y="2634654"/>
            <a:ext cx="334465" cy="316335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42"/>
          <p:cNvSpPr/>
          <p:nvPr/>
        </p:nvSpPr>
        <p:spPr>
          <a:xfrm>
            <a:off x="3263265" y="2642679"/>
            <a:ext cx="296074" cy="298604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42"/>
          <p:cNvSpPr/>
          <p:nvPr/>
        </p:nvSpPr>
        <p:spPr>
          <a:xfrm>
            <a:off x="3728007" y="2645209"/>
            <a:ext cx="299870" cy="298604"/>
          </a:xfrm>
          <a:custGeom>
            <a:avLst/>
            <a:gdLst/>
            <a:ahLst/>
            <a:cxnLst/>
            <a:rect l="l" t="t" r="r" b="b"/>
            <a:pathLst>
              <a:path w="17301" h="17228" extrusionOk="0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42"/>
          <p:cNvSpPr/>
          <p:nvPr/>
        </p:nvSpPr>
        <p:spPr>
          <a:xfrm>
            <a:off x="4152694" y="2645209"/>
            <a:ext cx="390536" cy="315902"/>
          </a:xfrm>
          <a:custGeom>
            <a:avLst/>
            <a:gdLst/>
            <a:ahLst/>
            <a:cxnLst/>
            <a:rect l="l" t="t" r="r" b="b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42"/>
          <p:cNvSpPr/>
          <p:nvPr/>
        </p:nvSpPr>
        <p:spPr>
          <a:xfrm>
            <a:off x="4692084" y="2632557"/>
            <a:ext cx="234925" cy="326856"/>
          </a:xfrm>
          <a:custGeom>
            <a:avLst/>
            <a:gdLst/>
            <a:ahLst/>
            <a:cxnLst/>
            <a:rect l="l" t="t" r="r" b="b"/>
            <a:pathLst>
              <a:path w="13554" h="18858" extrusionOk="0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42"/>
          <p:cNvSpPr/>
          <p:nvPr/>
        </p:nvSpPr>
        <p:spPr>
          <a:xfrm>
            <a:off x="5160206" y="2649005"/>
            <a:ext cx="229430" cy="314204"/>
          </a:xfrm>
          <a:custGeom>
            <a:avLst/>
            <a:gdLst/>
            <a:ahLst/>
            <a:cxnLst/>
            <a:rect l="l" t="t" r="r" b="b"/>
            <a:pathLst>
              <a:path w="13237" h="18128" extrusionOk="0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42"/>
          <p:cNvSpPr/>
          <p:nvPr/>
        </p:nvSpPr>
        <p:spPr>
          <a:xfrm>
            <a:off x="926887" y="3131463"/>
            <a:ext cx="331501" cy="262345"/>
          </a:xfrm>
          <a:custGeom>
            <a:avLst/>
            <a:gdLst/>
            <a:ahLst/>
            <a:cxnLst/>
            <a:rect l="l" t="t" r="r" b="b"/>
            <a:pathLst>
              <a:path w="19126" h="15136" extrusionOk="0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42"/>
          <p:cNvSpPr/>
          <p:nvPr/>
        </p:nvSpPr>
        <p:spPr>
          <a:xfrm>
            <a:off x="1389514" y="3150858"/>
            <a:ext cx="323078" cy="219325"/>
          </a:xfrm>
          <a:custGeom>
            <a:avLst/>
            <a:gdLst/>
            <a:ahLst/>
            <a:cxnLst/>
            <a:rect l="l" t="t" r="r" b="b"/>
            <a:pathLst>
              <a:path w="18640" h="12654" extrusionOk="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42"/>
          <p:cNvSpPr/>
          <p:nvPr/>
        </p:nvSpPr>
        <p:spPr>
          <a:xfrm>
            <a:off x="1864811" y="3141585"/>
            <a:ext cx="306612" cy="239570"/>
          </a:xfrm>
          <a:custGeom>
            <a:avLst/>
            <a:gdLst/>
            <a:ahLst/>
            <a:cxnLst/>
            <a:rect l="l" t="t" r="r" b="b"/>
            <a:pathLst>
              <a:path w="17690" h="13822" extrusionOk="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42"/>
          <p:cNvSpPr/>
          <p:nvPr/>
        </p:nvSpPr>
        <p:spPr>
          <a:xfrm>
            <a:off x="2328704" y="3135259"/>
            <a:ext cx="308744" cy="250957"/>
          </a:xfrm>
          <a:custGeom>
            <a:avLst/>
            <a:gdLst/>
            <a:ahLst/>
            <a:cxnLst/>
            <a:rect l="l" t="t" r="r" b="b"/>
            <a:pathLst>
              <a:path w="17813" h="14479" extrusionOk="0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42"/>
          <p:cNvSpPr/>
          <p:nvPr/>
        </p:nvSpPr>
        <p:spPr>
          <a:xfrm>
            <a:off x="2811176" y="3115015"/>
            <a:ext cx="278776" cy="281306"/>
          </a:xfrm>
          <a:custGeom>
            <a:avLst/>
            <a:gdLst/>
            <a:ahLst/>
            <a:cxnLst/>
            <a:rect l="l" t="t" r="r" b="b"/>
            <a:pathLst>
              <a:path w="16084" h="16230" extrusionOk="0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2"/>
          <p:cNvSpPr/>
          <p:nvPr/>
        </p:nvSpPr>
        <p:spPr>
          <a:xfrm>
            <a:off x="3251878" y="3150442"/>
            <a:ext cx="315053" cy="231978"/>
          </a:xfrm>
          <a:custGeom>
            <a:avLst/>
            <a:gdLst/>
            <a:ahLst/>
            <a:cxnLst/>
            <a:rect l="l" t="t" r="r" b="b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42"/>
          <p:cNvSpPr/>
          <p:nvPr/>
        </p:nvSpPr>
        <p:spPr>
          <a:xfrm>
            <a:off x="3718734" y="3150442"/>
            <a:ext cx="314637" cy="231978"/>
          </a:xfrm>
          <a:custGeom>
            <a:avLst/>
            <a:gdLst/>
            <a:ahLst/>
            <a:cxnLst/>
            <a:rect l="l" t="t" r="r" b="b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42"/>
          <p:cNvSpPr/>
          <p:nvPr/>
        </p:nvSpPr>
        <p:spPr>
          <a:xfrm>
            <a:off x="4193181" y="3127667"/>
            <a:ext cx="303232" cy="265707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42"/>
          <p:cNvSpPr/>
          <p:nvPr/>
        </p:nvSpPr>
        <p:spPr>
          <a:xfrm>
            <a:off x="4643572" y="3095620"/>
            <a:ext cx="332784" cy="335297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42"/>
          <p:cNvSpPr/>
          <p:nvPr/>
        </p:nvSpPr>
        <p:spPr>
          <a:xfrm>
            <a:off x="5133636" y="3114599"/>
            <a:ext cx="285102" cy="288898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42"/>
          <p:cNvSpPr/>
          <p:nvPr/>
        </p:nvSpPr>
        <p:spPr>
          <a:xfrm>
            <a:off x="922242" y="3568373"/>
            <a:ext cx="324759" cy="316318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42"/>
          <p:cNvSpPr/>
          <p:nvPr/>
        </p:nvSpPr>
        <p:spPr>
          <a:xfrm>
            <a:off x="1373915" y="3619398"/>
            <a:ext cx="346269" cy="211734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42"/>
          <p:cNvSpPr/>
          <p:nvPr/>
        </p:nvSpPr>
        <p:spPr>
          <a:xfrm>
            <a:off x="1921314" y="3546863"/>
            <a:ext cx="203310" cy="346685"/>
          </a:xfrm>
          <a:custGeom>
            <a:avLst/>
            <a:gdLst/>
            <a:ahLst/>
            <a:cxnLst/>
            <a:rect l="l" t="t" r="r" b="b"/>
            <a:pathLst>
              <a:path w="11730" h="20002" extrusionOk="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42"/>
          <p:cNvSpPr/>
          <p:nvPr/>
        </p:nvSpPr>
        <p:spPr>
          <a:xfrm>
            <a:off x="2358237" y="3580176"/>
            <a:ext cx="255169" cy="320131"/>
          </a:xfrm>
          <a:custGeom>
            <a:avLst/>
            <a:gdLst/>
            <a:ahLst/>
            <a:cxnLst/>
            <a:rect l="l" t="t" r="r" b="b"/>
            <a:pathLst>
              <a:path w="14722" h="18470" extrusionOk="0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2"/>
          <p:cNvSpPr/>
          <p:nvPr/>
        </p:nvSpPr>
        <p:spPr>
          <a:xfrm>
            <a:off x="2804850" y="3604649"/>
            <a:ext cx="287217" cy="249675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42"/>
          <p:cNvSpPr/>
          <p:nvPr/>
        </p:nvSpPr>
        <p:spPr>
          <a:xfrm>
            <a:off x="3269158" y="3582290"/>
            <a:ext cx="288066" cy="288482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42"/>
          <p:cNvSpPr/>
          <p:nvPr/>
        </p:nvSpPr>
        <p:spPr>
          <a:xfrm>
            <a:off x="3733917" y="3578495"/>
            <a:ext cx="290163" cy="296923"/>
          </a:xfrm>
          <a:custGeom>
            <a:avLst/>
            <a:gdLst/>
            <a:ahLst/>
            <a:cxnLst/>
            <a:rect l="l" t="t" r="r" b="b"/>
            <a:pathLst>
              <a:path w="16741" h="17131" extrusionOk="0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42"/>
          <p:cNvSpPr/>
          <p:nvPr/>
        </p:nvSpPr>
        <p:spPr>
          <a:xfrm>
            <a:off x="4177565" y="3581441"/>
            <a:ext cx="334881" cy="283005"/>
          </a:xfrm>
          <a:custGeom>
            <a:avLst/>
            <a:gdLst/>
            <a:ahLst/>
            <a:cxnLst/>
            <a:rect l="l" t="t" r="r" b="b"/>
            <a:pathLst>
              <a:path w="19321" h="16328" extrusionOk="0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42"/>
          <p:cNvSpPr/>
          <p:nvPr/>
        </p:nvSpPr>
        <p:spPr>
          <a:xfrm>
            <a:off x="4657923" y="3575548"/>
            <a:ext cx="304931" cy="301135"/>
          </a:xfrm>
          <a:custGeom>
            <a:avLst/>
            <a:gdLst/>
            <a:ahLst/>
            <a:cxnLst/>
            <a:rect l="l" t="t" r="r" b="b"/>
            <a:pathLst>
              <a:path w="17593" h="17374" extrusionOk="0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42"/>
          <p:cNvSpPr/>
          <p:nvPr/>
        </p:nvSpPr>
        <p:spPr>
          <a:xfrm>
            <a:off x="5131522" y="3561197"/>
            <a:ext cx="292278" cy="326874"/>
          </a:xfrm>
          <a:custGeom>
            <a:avLst/>
            <a:gdLst/>
            <a:ahLst/>
            <a:cxnLst/>
            <a:rect l="l" t="t" r="r" b="b"/>
            <a:pathLst>
              <a:path w="16863" h="18859" extrusionOk="0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42"/>
          <p:cNvSpPr/>
          <p:nvPr/>
        </p:nvSpPr>
        <p:spPr>
          <a:xfrm>
            <a:off x="899901" y="4087956"/>
            <a:ext cx="376202" cy="212150"/>
          </a:xfrm>
          <a:custGeom>
            <a:avLst/>
            <a:gdLst/>
            <a:ahLst/>
            <a:cxnLst/>
            <a:rect l="l" t="t" r="r" b="b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42"/>
          <p:cNvSpPr/>
          <p:nvPr/>
        </p:nvSpPr>
        <p:spPr>
          <a:xfrm>
            <a:off x="1397539" y="4031852"/>
            <a:ext cx="303249" cy="319282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42"/>
          <p:cNvSpPr/>
          <p:nvPr/>
        </p:nvSpPr>
        <p:spPr>
          <a:xfrm>
            <a:off x="1851743" y="4013723"/>
            <a:ext cx="333599" cy="344154"/>
          </a:xfrm>
          <a:custGeom>
            <a:avLst/>
            <a:gdLst/>
            <a:ahLst/>
            <a:cxnLst/>
            <a:rect l="l" t="t" r="r" b="b"/>
            <a:pathLst>
              <a:path w="19247" h="19856" extrusionOk="0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42"/>
          <p:cNvSpPr/>
          <p:nvPr/>
        </p:nvSpPr>
        <p:spPr>
          <a:xfrm>
            <a:off x="2334614" y="4042823"/>
            <a:ext cx="294393" cy="298188"/>
          </a:xfrm>
          <a:custGeom>
            <a:avLst/>
            <a:gdLst/>
            <a:ahLst/>
            <a:cxnLst/>
            <a:rect l="l" t="t" r="r" b="b"/>
            <a:pathLst>
              <a:path w="16985" h="17204" extrusionOk="0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42"/>
          <p:cNvSpPr/>
          <p:nvPr/>
        </p:nvSpPr>
        <p:spPr>
          <a:xfrm>
            <a:off x="2771104" y="4043673"/>
            <a:ext cx="353860" cy="295224"/>
          </a:xfrm>
          <a:custGeom>
            <a:avLst/>
            <a:gdLst/>
            <a:ahLst/>
            <a:cxnLst/>
            <a:rect l="l" t="t" r="r" b="b"/>
            <a:pathLst>
              <a:path w="20416" h="17033" extrusionOk="0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42"/>
          <p:cNvSpPr/>
          <p:nvPr/>
        </p:nvSpPr>
        <p:spPr>
          <a:xfrm>
            <a:off x="3276749" y="4018368"/>
            <a:ext cx="272883" cy="330236"/>
          </a:xfrm>
          <a:custGeom>
            <a:avLst/>
            <a:gdLst/>
            <a:ahLst/>
            <a:cxnLst/>
            <a:rect l="l" t="t" r="r" b="b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42"/>
          <p:cNvSpPr/>
          <p:nvPr/>
        </p:nvSpPr>
        <p:spPr>
          <a:xfrm>
            <a:off x="3684989" y="4014572"/>
            <a:ext cx="391818" cy="355542"/>
          </a:xfrm>
          <a:custGeom>
            <a:avLst/>
            <a:gdLst/>
            <a:ahLst/>
            <a:cxnLst/>
            <a:rect l="l" t="t" r="r" b="b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42"/>
          <p:cNvSpPr/>
          <p:nvPr/>
        </p:nvSpPr>
        <p:spPr>
          <a:xfrm>
            <a:off x="4156056" y="4009078"/>
            <a:ext cx="384643" cy="368194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42"/>
          <p:cNvSpPr/>
          <p:nvPr/>
        </p:nvSpPr>
        <p:spPr>
          <a:xfrm>
            <a:off x="4639777" y="4097229"/>
            <a:ext cx="342057" cy="198232"/>
          </a:xfrm>
          <a:custGeom>
            <a:avLst/>
            <a:gdLst/>
            <a:ahLst/>
            <a:cxnLst/>
            <a:rect l="l" t="t" r="r" b="b"/>
            <a:pathLst>
              <a:path w="19735" h="11437" extrusionOk="0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42"/>
          <p:cNvSpPr/>
          <p:nvPr/>
        </p:nvSpPr>
        <p:spPr>
          <a:xfrm>
            <a:off x="5151765" y="4060953"/>
            <a:ext cx="255169" cy="280059"/>
          </a:xfrm>
          <a:custGeom>
            <a:avLst/>
            <a:gdLst/>
            <a:ahLst/>
            <a:cxnLst/>
            <a:rect l="l" t="t" r="r" b="b"/>
            <a:pathLst>
              <a:path w="14722" h="16158" extrusionOk="0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42"/>
          <p:cNvSpPr/>
          <p:nvPr/>
        </p:nvSpPr>
        <p:spPr>
          <a:xfrm>
            <a:off x="5902517" y="2365229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42"/>
          <p:cNvSpPr/>
          <p:nvPr/>
        </p:nvSpPr>
        <p:spPr>
          <a:xfrm>
            <a:off x="6796137" y="2365219"/>
            <a:ext cx="1104911" cy="1088368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42"/>
          <p:cNvSpPr/>
          <p:nvPr/>
        </p:nvSpPr>
        <p:spPr>
          <a:xfrm>
            <a:off x="6087233" y="2576083"/>
            <a:ext cx="436619" cy="266981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42"/>
          <p:cNvSpPr/>
          <p:nvPr/>
        </p:nvSpPr>
        <p:spPr>
          <a:xfrm>
            <a:off x="7241372" y="2873480"/>
            <a:ext cx="1052391" cy="643569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FA8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2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aque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3148</TotalTime>
  <Words>942</Words>
  <Application>Microsoft Macintosh PowerPoint</Application>
  <PresentationFormat>On-screen Show (16:9)</PresentationFormat>
  <Paragraphs>213</Paragraphs>
  <Slides>27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Pangolin</vt:lpstr>
      <vt:lpstr>Inconsolata</vt:lpstr>
      <vt:lpstr>Arial</vt:lpstr>
      <vt:lpstr>Songti SC</vt:lpstr>
      <vt:lpstr>Inconsolata Medium</vt:lpstr>
      <vt:lpstr>Jaques template</vt:lpstr>
      <vt:lpstr>Digital Resources to Promote Access for Students with Disabilities</vt:lpstr>
      <vt:lpstr>Philosophy</vt:lpstr>
      <vt:lpstr>PowerPoint Presentation</vt:lpstr>
      <vt:lpstr>PowerPoint Presentation</vt:lpstr>
      <vt:lpstr>START NOW</vt:lpstr>
      <vt:lpstr>PowerPoint Presentation</vt:lpstr>
      <vt:lpstr>Priorities</vt:lpstr>
      <vt:lpstr>Designing Materials: Priority List</vt:lpstr>
      <vt:lpstr>Use Captions When Screening Videos</vt:lpstr>
      <vt:lpstr>PowerPoint Presentation</vt:lpstr>
      <vt:lpstr>Use Accessibility Checkers</vt:lpstr>
      <vt:lpstr>Use Accessibility Checkers</vt:lpstr>
      <vt:lpstr>Tips to Make Your PPT More Accessible</vt:lpstr>
      <vt:lpstr>Plan Ahead</vt:lpstr>
      <vt:lpstr>PowerPoint Presentation</vt:lpstr>
      <vt:lpstr>Syllabus Policies</vt:lpstr>
      <vt:lpstr>Policies I Add to My Syllabi</vt:lpstr>
      <vt:lpstr>PowerPoint Presentation</vt:lpstr>
      <vt:lpstr>Assignments</vt:lpstr>
      <vt:lpstr>Recap Blogs</vt:lpstr>
      <vt:lpstr>Model Accessibility In Assignment Design</vt:lpstr>
      <vt:lpstr>Adapt,  Listen,  Learn</vt:lpstr>
      <vt:lpstr>Learn More</vt:lpstr>
      <vt:lpstr>Resources</vt:lpstr>
      <vt:lpstr>Thanks!</vt:lpstr>
      <vt:lpstr>Credits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Rebekah Fitzsimmons</cp:lastModifiedBy>
  <cp:revision>42</cp:revision>
  <dcterms:modified xsi:type="dcterms:W3CDTF">2019-06-13T20:45:51Z</dcterms:modified>
</cp:coreProperties>
</file>