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3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79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1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0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7481BC0-7D94-D540-8FE3-7CF0887841D5}" type="datetimeFigureOut">
              <a:rPr lang="en-US" smtClean="0"/>
              <a:pPr/>
              <a:t>7/21/14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BD9FAEC-09A0-E142-88E6-2E2A1C8C8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heoatmeal.com/comics/misspell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300" dirty="0" smtClean="0"/>
              <a:t>Break into 3 teams</a:t>
            </a:r>
          </a:p>
          <a:p>
            <a:r>
              <a:rPr lang="en-US" sz="3300" dirty="0" smtClean="0"/>
              <a:t>Identify the sentence that correctly uses the homonym.</a:t>
            </a:r>
          </a:p>
          <a:p>
            <a:r>
              <a:rPr lang="en-US" sz="3300" dirty="0" smtClean="0"/>
              <a:t>Record your choice before time is elapsed (60 seconds per question.)</a:t>
            </a:r>
          </a:p>
          <a:p>
            <a:r>
              <a:rPr lang="en-US" sz="3300" dirty="0" smtClean="0"/>
              <a:t>Score 1 point for each correct answer</a:t>
            </a:r>
          </a:p>
          <a:p>
            <a:r>
              <a:rPr lang="en-US" sz="3300" dirty="0" smtClean="0"/>
              <a:t>Points will be scored as a quiz grade. The winning team receives an extra 2 points. </a:t>
            </a:r>
            <a:endParaRPr lang="en-US" sz="33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Homonyms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Turn write at the light. 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Turn rite at the light.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Turn right at the light.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Turn </a:t>
            </a:r>
            <a:r>
              <a:rPr lang="en-US" sz="5500" dirty="0" err="1" smtClean="0"/>
              <a:t>wright</a:t>
            </a:r>
            <a:r>
              <a:rPr lang="en-US" sz="5500" dirty="0" smtClean="0"/>
              <a:t> at the light. </a:t>
            </a:r>
            <a:endParaRPr lang="en-US" sz="5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#1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He has to write a paper.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He has to rite a paper.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He has to right a paper.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#2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UcPeriod"/>
            </a:pPr>
            <a:r>
              <a:rPr lang="en-US" sz="6000" dirty="0" smtClean="0"/>
              <a:t>The rain effects me.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6000" dirty="0" smtClean="0"/>
              <a:t>The rain affects me.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#3 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They’re nice people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There nice people.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Their nice people.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#4 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There dog is scary.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They’re dog is scary. 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Their dog is scary.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#5 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 like this song too.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 like this song to. 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 like this song two.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#6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It’s hot in here.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Its hot in here.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#7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It is cooler then outside.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It is cooler than outside.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#8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Who’s bike is that?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Whose bike is that?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#9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 had to accept the gift.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 had to except the gift.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#10</a:t>
            </a:r>
            <a:br>
              <a:rPr lang="en-US" dirty="0" smtClean="0"/>
            </a:br>
            <a:r>
              <a:rPr lang="en-US" dirty="0" smtClean="0"/>
              <a:t>Record the correct sentence by</a:t>
            </a:r>
            <a:r>
              <a:rPr lang="en-US" dirty="0" smtClean="0"/>
              <a:t> letter</a:t>
            </a:r>
            <a:endParaRPr lang="en-US" dirty="0"/>
          </a:p>
        </p:txBody>
      </p:sp>
    </p:spTree>
  </p:cSld>
  <p:clrMapOvr>
    <a:masterClrMapping/>
  </p:clrMapOvr>
  <p:transition advTm="60000"/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500" dirty="0" smtClean="0"/>
              <a:t>Trade papers with another group.  Mark each correct answer.</a:t>
            </a:r>
            <a:endParaRPr lang="en-US" sz="45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Answer Key</a:t>
            </a:r>
            <a:endParaRPr lang="en-US" sz="6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Turn write at the light. 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Turn rite at the light.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>
                <a:solidFill>
                  <a:schemeClr val="accent3"/>
                </a:solidFill>
              </a:rPr>
              <a:t>Turn right at the light</a:t>
            </a:r>
            <a:r>
              <a:rPr lang="en-US" sz="5500" dirty="0" smtClean="0">
                <a:solidFill>
                  <a:schemeClr val="accent5"/>
                </a:solidFill>
              </a:rPr>
              <a:t>.</a:t>
            </a:r>
            <a:endParaRPr lang="en-US" sz="5500" dirty="0" smtClean="0"/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Turn </a:t>
            </a:r>
            <a:r>
              <a:rPr lang="en-US" sz="5500" dirty="0" err="1" smtClean="0"/>
              <a:t>wright</a:t>
            </a:r>
            <a:r>
              <a:rPr lang="en-US" sz="5500" dirty="0" smtClean="0"/>
              <a:t> at the light. </a:t>
            </a:r>
            <a:endParaRPr lang="en-US" sz="5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#1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914400" indent="-914400">
              <a:buFont typeface="+mj-lt"/>
              <a:buAutoNum type="alphaUcPeriod"/>
            </a:pPr>
            <a:r>
              <a:rPr lang="en-US" sz="5500" dirty="0" smtClean="0">
                <a:solidFill>
                  <a:srgbClr val="E7BC29"/>
                </a:solidFill>
              </a:rPr>
              <a:t>He has to write a paper.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He has to rite a paper.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5500" dirty="0" smtClean="0"/>
              <a:t>He has to right a paper.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</a:t>
            </a:r>
            <a:r>
              <a:rPr lang="en-US" dirty="0" smtClean="0"/>
              <a:t>2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UcPeriod"/>
            </a:pPr>
            <a:r>
              <a:rPr lang="en-US" sz="6000" dirty="0" smtClean="0"/>
              <a:t>The rain effects me.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6000" dirty="0" smtClean="0">
                <a:solidFill>
                  <a:srgbClr val="E7BC29"/>
                </a:solidFill>
              </a:rPr>
              <a:t>The rain affects me.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#3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>
                <a:solidFill>
                  <a:srgbClr val="E7BC29"/>
                </a:solidFill>
              </a:rPr>
              <a:t>They’re nice people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There nice people.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Their nice people.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#4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There dog is scary.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They’re dog is scary.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>
                <a:solidFill>
                  <a:srgbClr val="E7BC29"/>
                </a:solidFill>
              </a:rPr>
              <a:t>Their dog is scary.</a:t>
            </a:r>
            <a:r>
              <a:rPr lang="en-US" sz="6000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#5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>
                <a:solidFill>
                  <a:srgbClr val="E7BC29"/>
                </a:solidFill>
              </a:rPr>
              <a:t>I like this song too.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 like this song to. 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 like this song two.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</a:t>
            </a:r>
            <a:r>
              <a:rPr lang="en-US" dirty="0" smtClean="0"/>
              <a:t>6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>
                <a:solidFill>
                  <a:srgbClr val="E7BC29"/>
                </a:solidFill>
              </a:rPr>
              <a:t>It’s hot in here</a:t>
            </a:r>
            <a:r>
              <a:rPr lang="en-US" sz="6000" dirty="0" smtClean="0"/>
              <a:t>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Its hot in here.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</a:t>
            </a:r>
            <a:r>
              <a:rPr lang="en-US" dirty="0" smtClean="0"/>
              <a:t>7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It is cooler then outside.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>
                <a:solidFill>
                  <a:srgbClr val="E7BC29"/>
                </a:solidFill>
              </a:rPr>
              <a:t>It is cooler than outside.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</a:t>
            </a:r>
            <a:r>
              <a:rPr lang="en-US" dirty="0" smtClean="0"/>
              <a:t>8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Who’s bike is that?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>
                <a:solidFill>
                  <a:srgbClr val="E7BC29"/>
                </a:solidFill>
              </a:rPr>
              <a:t>Whose bike is that?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</a:t>
            </a:r>
            <a:r>
              <a:rPr lang="en-US" dirty="0" smtClean="0"/>
              <a:t>9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85365"/>
          </a:xfrm>
        </p:spPr>
        <p:txBody>
          <a:bodyPr>
            <a:noAutofit/>
          </a:bodyPr>
          <a:lstStyle/>
          <a:p>
            <a:pPr marL="1143000" indent="-1143000">
              <a:buFont typeface="+mj-lt"/>
              <a:buAutoNum type="alphaUcPeriod"/>
            </a:pPr>
            <a:r>
              <a:rPr lang="en-US" sz="6000" dirty="0" smtClean="0">
                <a:solidFill>
                  <a:srgbClr val="E7BC29"/>
                </a:solidFill>
              </a:rPr>
              <a:t>I had to accept the gift.</a:t>
            </a:r>
          </a:p>
          <a:p>
            <a:pPr marL="1143000" indent="-1143000">
              <a:buFont typeface="+mj-lt"/>
              <a:buAutoNum type="alphaUcPeriod"/>
            </a:pPr>
            <a:r>
              <a:rPr lang="en-US" sz="6000" dirty="0" smtClean="0"/>
              <a:t>I had to except the gift.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#</a:t>
            </a:r>
            <a:r>
              <a:rPr lang="en-US" dirty="0" smtClean="0"/>
              <a:t>10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dirty="0" smtClean="0"/>
              <a:t>Total the scores. Hand answer sheet back to original teams.  Declare the winner.  </a:t>
            </a: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Final Score</a:t>
            </a:r>
            <a:endParaRPr lang="en-US" sz="6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dirty="0" smtClean="0"/>
              <a:t>Penguin 282-284</a:t>
            </a:r>
          </a:p>
          <a:p>
            <a:r>
              <a:rPr lang="en-US" sz="5000" dirty="0" smtClean="0">
                <a:hlinkClick r:id="rId2"/>
              </a:rPr>
              <a:t>http://theoatmeal.com/comics/</a:t>
            </a:r>
            <a:r>
              <a:rPr lang="en-US" sz="5000" smtClean="0">
                <a:hlinkClick r:id="rId2"/>
              </a:rPr>
              <a:t>misspelling</a:t>
            </a:r>
            <a:r>
              <a:rPr lang="en-US" sz="5000" smtClean="0"/>
              <a:t> </a:t>
            </a:r>
            <a:endParaRPr lang="en-US" sz="5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resources for homonyms	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Paper.thmx</Template>
  <TotalTime>51</TotalTime>
  <Words>502</Words>
  <Application>Microsoft Macintosh PowerPoint</Application>
  <PresentationFormat>On-screen Show (4:3)</PresentationFormat>
  <Paragraphs>85</Paragraphs>
  <Slides>24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Paper</vt:lpstr>
      <vt:lpstr>Homonyms</vt:lpstr>
      <vt:lpstr>#1 Record the correct sentence by letter</vt:lpstr>
      <vt:lpstr>#2 Record the correct sentence by letter</vt:lpstr>
      <vt:lpstr>#3  Record the correct sentence by letter</vt:lpstr>
      <vt:lpstr>#4  Record the correct sentence by letter</vt:lpstr>
      <vt:lpstr>#5  Record the correct sentence by letter</vt:lpstr>
      <vt:lpstr>#6 Record the correct sentence by letter</vt:lpstr>
      <vt:lpstr>#7 Record the correct sentence by letter</vt:lpstr>
      <vt:lpstr>#8 Record the correct sentence by letter</vt:lpstr>
      <vt:lpstr>#9 Record the correct sentence by letter</vt:lpstr>
      <vt:lpstr>#10 Record the correct sentence by letter</vt:lpstr>
      <vt:lpstr>Answer Key</vt:lpstr>
      <vt:lpstr>#1</vt:lpstr>
      <vt:lpstr>#2</vt:lpstr>
      <vt:lpstr>#3</vt:lpstr>
      <vt:lpstr>#4</vt:lpstr>
      <vt:lpstr>#5 </vt:lpstr>
      <vt:lpstr>#6</vt:lpstr>
      <vt:lpstr>#7</vt:lpstr>
      <vt:lpstr>#8</vt:lpstr>
      <vt:lpstr>#9</vt:lpstr>
      <vt:lpstr>#10</vt:lpstr>
      <vt:lpstr>Final Score</vt:lpstr>
      <vt:lpstr>Additional resources for homonyms </vt:lpstr>
    </vt:vector>
  </TitlesOfParts>
  <Company>University of Florida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Homonyms</dc:title>
  <dc:creator>Rebekah Fitzsimmons</dc:creator>
  <cp:lastModifiedBy>Rebekah Fitzsimmons</cp:lastModifiedBy>
  <cp:revision>10</cp:revision>
  <dcterms:created xsi:type="dcterms:W3CDTF">2014-07-21T18:16:05Z</dcterms:created>
  <dcterms:modified xsi:type="dcterms:W3CDTF">2014-07-21T18:18:58Z</dcterms:modified>
</cp:coreProperties>
</file>